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2" r:id="rId3"/>
    <p:sldId id="363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28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02:18.561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9129 5206 11760,'-37'0'0,"5"0"0</inkml:trace>
  <inkml:trace contextRef="#ctx0" brushRef="#br0" timeOffset="1234">8653 5396 17337,'-11'-11'5487,"2"3"-4857,-3-3 89,7 7-449,4 2 0,7 2 180,20 0-181,36 12-224,-24-5 0,5 1-45,2 1 0,5 1 0,0 0 0,2 0 0,1-1 0,0 0-274,3-2 0,1 0 1,-1 0 273,0-1 0,-1 0 0,0 1 0,-3 0 0,0 0 0,-1 1-102,0-1 0,-1 1 0,0 1 102,-1 0 0,0 0 0,2 0 0,6 2 0,2 0 0,0-3 0,-3-1 0,-1-3 0,4 1 0,1 0 0,5 0 0,0 0 0,-2-1 0,-8-1 0,-2-1 0,-1 0 0,0 0 0,0 0 0,-1 1 0,0-1 0,-2 0 0,9 1 0,-2 0 0,-3 0 0,8 2 0,-2-1 0,-9-1 0,3 0 0,0 0 0,3 1 0,0 1 0,0-1-60,-3 1 0,0-1 0,-1 0 60,2-1 0,-1 0 0,-3 0 0,2 1 0,-6-2 0,12-2-90,-40 0 885,-10 4-705,-8-3-2006,0 3-7915,-11-8 9140,1-1 1,-10-4-1,4 0 1</inkml:trace>
  <inkml:trace contextRef="#ctx0" brushRef="#br0" timeOffset="2625">11898 5278 21295,'-22'-35'4048,"12"18"-3959,6-12 1,34 39-90,15 9 0,8 5 0,4 2 0,5 3-114,-16-9 0,5 2 0,1-1 0,-3-1 114,4 2 0,-2-3 0,-1 0 37,-4-3 1,-2-1-1,-4-1 188,-1 0 0,-8-3-135,-12-6 0,-28 9-90,-16 13 0,-7 7 45,-6 10 0,-3 5-45,4-2 0,-1 4 0,1-1 30,7-7 0,1 0 0,1-1-30,0 2 0,0-1 0,2-2 172,-1 1 0,3-3-172,2-3 0,2-3 0,-4 4 90,16-14 180,1-14 0,6-4-91,-3-1-89,4-4 360,0 0-90,-3-6-270,-2-5 0,-12-18 90,-1-12-180,-4-6 0,0-10 0,7 9 0,-1-1 0,3 10 0,-1-2 0,0-2 0,-1-5 0,1 3 0,-3-6 0,1 2-45,3 1 0,0 3-180,0 4 0,2 5-764,5 5-181,-1 11-269,7 18-1079,4 8 2518,2 5 0,1 4 0,0 2 0</inkml:trace>
  <inkml:trace contextRef="#ctx0" brushRef="#br0" timeOffset="6775">14627 5084 19316,'25'-14'4857,"-7"5"-4047,-10 5-361,-6 14-89,-35 29-180,10-12 0,-5 3-60,-13 5 0,-8 4 0,0-1-212,6-6 0,2-1 0,-4 1 114,2-3 1,-3 2-1,1-1 1,5-4-23,-11 6 0,10-1 90,13-2 0,17-3 90,64-3-135,-12-10 0,4 0-16,-1 0 1,2 1 0,-1 3 60,13 12 0,-2 4-90,-1 0 0,-3 3 225,-6 0 0,-5-1 861,2 0-1086,-17-12 0,-20-21 0,-6-34 0,0-6 0,0-7 0,-2 1 0,-1-4 0,0-2-111,1-14 0,-1-2 1,-1 0 110,0 2 0,0 1 0,0 2 0,1 8 0,0 2 0,1 4 0,-1-1 0,2 8 0,1 1 0,0 34 0,27 35 0,-2 4 0,4 8 0,-3-1 0,3 4 0,-2 1 0,-1 1 0,-2 0 0,-2 1 0,-2 6 0,-4 1 0,-3-5 0,-4-1 0,-7-6 0,-19 16 332,0-73-332,-4-42 0,16 19 0,3-3-720,5 5 0,2 1-3777,11-21 4497,11 20 0,0 9 0,3 2 0</inkml:trace>
  <inkml:trace contextRef="#ctx0" brushRef="#br0" timeOffset="7347">15317 5025 21655,'13'-50'3777,"-5"16"-3057,-1-13-360,-4 30 0,3 2 89,0 19-179,0 14 0,2 20-90,-1 8 0,0 11-60,-3 3 0,-2 8 0,1 1-274,0-10 1,-1 2 0,1 1 0,-1-1 153,-1 1 0,0 1 0,0-1 0,0-5 0,-1 2 0,0-5 0,0-11 0,0-2 0,0-87 0,0-38 0,0 37 0,1-6 0,-1-3 0,0-2 0,-1-1-532,-3-3 1,-1-2-1,-1-2 1,0-1-1,0 2 1,0 2 531,2-3 0,0 2 0,1 0 0,-3 2 0,-3 0 0,-5-3 0,-2-1 0,-3 2 0,-1 4 0,1 9-230,-8-12 0,-5 7 230,4 16 0,-5-2 0,-2 2 0,3 6 0,-9-1 0,-3 7 0,-6 5 0,-8 2 0,5 8 0,5 9 0,0 7 0,-3 5 0,-5 5 0,7 3 0,9 4 0,3 6 0,2 5 0,0 5 0,7-1 0,8-3 0,10 3 94,10 11 0,11 5 0,8-4-94,15-10 0,10-4 0,-1-1 0,-3 4 0,-1 0 0,3-4-186,7-6 1,4-4 0,-5-5 185,-10-5 0,-1-4 1161,9-2 1,-1-2-1162,16 2 0,-26-6 0,-3 0 0,1 0 617,-9 0-617,-6 0 136,-6 0-675,-5-2-404,-4-5-136,-3 4-1287,0-3 28,-5 6 2338,-2 0 0,-7 0 0,0 0 0</inkml:trace>
  <inkml:trace contextRef="#ctx0" brushRef="#br0" timeOffset="8232">14566 4903 21115,'-47'-9'2698,"2"-2"-2248,3 1 0,5-1-90,3 4-90,9 1-91,5 3 1,11 1-90,8 2 0,12 0 0,15 0 0,23 4 0,-14-3 0,3-1-504,11 2 0,3 0 459,12-1 0,2-2-1075,-16 1 1,1 0 0,1 0 1029,4 0 0,2 0 0,-1 0 0,3 0 0,1 0 0,-1 0-689,1 0 1,0 0 0,0 0 688,-1 0 0,-1 0 0,0 0-157,-4 1 1,0 1-1,1-1 157,10 0 0,2-2 0,-5 2 0,-16 2 0,-3 0 0,0-1 30,7-1 0,1-1 0,-5 0 105,-9 2 0,-3 0 315,21-2 89,-13 0-89,-13 0 274,-8 0-724,-8 0 2013,-6 0-2013,-4 4 3010,0 11-3010,-2 3 1154,4 7-1154,1-5 0,8 4 0,-2-6 0,27-3 0,-1-15 0,16-20 0,-17-2 0,-11-27 0,-18 13 0,-17-12 0,-7 14 0,-17 4 0,-5 6 0,-10 10 0,-4 5 0,-4 17 0,0 11 0,20 9 0,3 6 0,10-7 0,3 2 0,-5 12 0,9 4 0,23 11 0,17 0 0,17-9 0,13-5 0,-9-10 0,4-2 0,2-5 0,-1-7 0,2-5 0,-2-4 0,6-8 0,-7-2 0,-4 9 0,-72 28 0,0-14 0,-8-1 0,-11 3 0,-9 0 0,-3-5 0,7-10 0,-3-4 0,-1-2 0,0-2-129,-1 1 0,0-2 0,0-2 0,0-7 129,-5-8 0,-2-7 0,5-4 0,7-2 0,8-3 0,7-4 0,6-4 0,2-13 0,7-5 0,8 4 0,10 3 0,10 4-45,5-3 0,6 7-585,9 8-269,2 11-360,1 5-91,3 6-539,5 7-719,4 3 2608,4 4 0,3 8 0,1 2 0</inkml:trace>
  <inkml:trace contextRef="#ctx0" brushRef="#br0" timeOffset="8580">17039 4831 24263,'4'-25'2429,"0"2"-2159,-4 5-1,0 2-89,0 5-90,0 2 0,2 4 180,0 9 0,4 10 180,7 49-450,-6-31 0,-2 4-418,1 15 0,1 10 0,-2 4 418,-1-3 0,-1 3 0,-1 3 0,1 1 0,-1-9 0,0 3 0,0 0 0,0 0 0,0-1 0,0-2 0,0 0 0,0-1 0,0-2 0,0-2 0,1 2 0,-1 0 0,1-6 0,1-12-1709,5 5 1709,0-76 0,-1-23 0,-3 4 0,-2-6 0,1-4 0,-1-1 0,1 1 0</inkml:trace>
  <inkml:trace contextRef="#ctx0" brushRef="#br0" timeOffset="9067">16690 4867 23634,'-58'-27'1888,"7"2"-1618,11 2-90,11 3-180,15 4 90,14 0-90,23 5 90,26 0-663,-11 7 1,4 1 572,10-1 0,3 1-1233,9 0 1,1 0 1232,-19 1 0,2 0 0,-1 0 0,0 0 0,1-1 0,-1 0-732,-1 1 0,-1 1 0,-1-1 822,17-1 0,-2-1 135,-7 1 0,-3 0-600,-8 1 1,-2 1 1273,21-5-443,-8-7-456,-38 6-179,-9 17 179,-37 46 0,17-22 0,1 5 563,-3 14 1,3 2-564,4-6 0,3 4 0,2-2 0,2 5 0,3 3 416,3-7 1,2 2 0,3 1 0,3-1-417,5 4 0,3 1 0,3-1 0,3-3 0,1-5 0,1-1 0,3-4 0,6-7 0,7-6 0,6-7 0,2-5 0,-3-6-120,-1-6 0,-1-8 0,0-7-1587,6-11 1,-1-8 0,-9-6 1706,-8-16 0,-10-5 0,-3-3 0,-8-2 0,-10 7 0,0-1 0</inkml:trace>
  <inkml:trace contextRef="#ctx0" brushRef="#br0" timeOffset="9512">18501 4885 18674,'18'-57'2789,"-1"5"-1980,-5 11 1644,-6 8-1733,-2 5 904,-12 4-1534,-20 31-90,-6 8 0,7 8 0,0 6 0,4-3 0,1 4 0,-8 19 0,3 2 168,6-13 0,5 3-168,4 15 0,5 9 0,11-9 543,22-10 0,10-6-543,-4-2 0,4-1 0,3-10 0,21-15 0,1-20 0,-2-23 0,-9-14 0,-23 1 0,-10-6 0,-9 0 0,-6-4 0,-2 3 0,-3 1 0,-4 2-331,-6-7 1,-3 6 330,-4 6 0,-1 5 0,-1 8 0,3 5 0,-10-3-360,14 14-1439,-4-2-5576,8 18 7375,4 3 0,-9 6 0,2 0 0</inkml:trace>
  <inkml:trace contextRef="#ctx0" brushRef="#br0" timeOffset="9777">18135 4704 14902,'-34'3'1169,"-1"-1"1,1 0-1,1 0 1932,-28-2-2381,8 0 1326,5-4-2046,27 1 867,14-3-867,34 2 0,18 3 0,-5-2 0,3-1 535,2 2 1,4 0 0,-1-1-536,18-1 0,1-1 0,-22 2 0,1 0 0,-1 0 0,20-1 0,3-1-212,-8 0 0,5-1 1,-5 0 211,1-1 0,-2-1 0,-10 2 0,2 0 0,-10-2-2069,-4-8-2878,-42 9 4947,-22 1 0,-17 14 0,7 2 0</inkml:trace>
  <inkml:trace contextRef="#ctx0" brushRef="#br0" timeOffset="10683">21498 4862 21835,'-4'-20'3957,"-1"0"-3597,-3 4 0,-2 2-90,-7 15-180,-1 7 0,-7 19-90,0 3 0,-1 6 0,-3 0 90,3-4 89,3-5 181,-1-6-270,15-32-90,3-4 90,18-27-90,11 3 90,8-2 0,3 5 0,1 2 90,-2 9 90,-7 11-180,-4 6-90,-4 22 0,-1 15 0,-3 26-364,-7-18 0,-2 3 364,0 4 0,-2 5 0,0-4 0,-1 7 0,0 1 0,1-2-66,0 9 1,0-2-1,1 2 66,-1-9 0,0 3 0,1-1 0,1-7 0,0 13 0,6-21 0,14-44 0,-6-41 0,-9 5 0,-8 1 0,-37-14 356,4 33 0,-8 4-356,-6 7 0,-7 3 0,2-1 0,4 0 0,2-2 0,-1-3 0,-13-10 0,0-5 0,6-4 106,0-9 1,11-8-107,15 5 0,5-5 0,7 3 0,6 3 0,8 3-161,8-10 0,5 6 161,15-3 0,3 5 0,0 6 0,-3 8 0,6 1 0,-12 10 0,5-1-719,-14 14-91,-5 1 142,-4 4-411,-4 0-181,0 4-539,0 3-629,0 4 2428,0 1 0,0-1 0,0-2 0</inkml:trace>
  <inkml:trace contextRef="#ctx0" brushRef="#br0" timeOffset="11472">22281 4772 24353,'27'-23'2609,"-4"3"-1980,-5 2 91,-4 0-540,-8 10-90,0 0-90,-10 12 0,-6 7 0,-10 10 0,-11 12 0,-8 12 0,18-18 0,-2 1 0,-8 14 0,0 2 0,4-3 0,2 3 0,-3 10 0,7 2 0,16-7 0,9 0 0,8-7 0,10-1 0,7-9 0,9-2 0,-1-1 0,12 3 0,2-2 0,-8-5 0,1 1 0,-4-4 0,-2-2 0,-4-4 0,15 10 0,-32-28 0,-13-54 0,-10-3 0,-3-8 0,3 6 0,-1-3 0,0-1-492,-1 0 0,-1 0 0,1 3 492,1 11 0,1 2 0,1 4 0,-2-7 0,3 8 0,3 4 0,-3-9 0,4 31 0,15 3 0,15 19 0,10 8 0,9 11 0,-8 4 0,-1 5 0,-3 6 0,-13-3 0,-4 1 0,0 17 0,1 8 1476,-26-33-1476,-7-16 0,0-5 0,-3-17 0,10 0 0,2-12-90,3 9-810,0 1-1708,0-7 719,0 6-810,0-8 2699,0 5 0,0-1 0,0 2 0</inkml:trace>
  <inkml:trace contextRef="#ctx0" brushRef="#br0" timeOffset="11844">21928 4690 19322,'-53'-9'2518,"6"0"-1978,10 0 1153,11 2-1243,23-3-360,46 4 60,12 1 0,15 0 0,2 1-644,-15 1 0,1 1 1,2 1-1,3-1 539,-10 0 0,3 0 0,1-1 0,1 1 0,-1 0 0,-3 0 90,15-1 0,-2 0 0,-2 0 0,-3 0 194,7 0 1,-2-1 0,-6 0-150,6-1 0,-7 0 93,-19 1 1,-7 0-634,-3 1-2518,-15 1-2879,-43 8 5757,10 0 0,-24 1 0,17-3 0</inkml:trace>
  <inkml:trace contextRef="#ctx0" brushRef="#br0" timeOffset="12271">23093 4595 22734,'0'-27'4228,"0"10"-3869,0 23-89,-5 43-180,-2 10-45,-2 3 0,-1 4-217,3-19 1,0 0 171,1 5 0,1 5 0,2-3 42,3 6 1,5-2-43,4-11 0,4 1 0,8-8-90,19-3 0,9-15 90,11-21 0,2-16 30,-22-4 0,-2-7 0,-2-4 119,-3-6 1,-3-5 0,-5-1 75,-2-14 0,-8 3-225,-4 17 0,-4 4 0,-7-15 0,-7 44 259,-9 14-259,0 12 0,-5 16 0,5 3 0,1 3 0,6-9 0,1-1-360,-4 17 0,3-5-2968,5-11 3328,4-39 0,0-25 0,0-23 0</inkml:trace>
  <inkml:trace contextRef="#ctx0" brushRef="#br0" timeOffset="12731">23284 4650 22464,'-14'-21'3688,"-4"-23"-3238,11 16-360,5-21 0,29 3 0,-5 14 0,15-9 0,-18 21 89,-3 4 181,-4-1 0,-6 3-180,-2 2-90,-4 4 0,-7 3 0,-22-4 0,-7 4-45,-9 1 0,-7 1-45,-9-1 0,-3 0-619,-1 2 1,-2-1 618,20-1 0,-1 0 0,4-1 0,-3-2 0,2 0 0,5 0 0,1-2 0,5 0 0,1-2-682,-18-12 682,13 0 0,13-3 0,13 3 0,14-2 0,13 4 0,17 1 0,15 2 0,14 2 348,-25 9 0,3 0-348,19 3 0,2 1-150,-14 1 0,0 0 150,15 4 0,-2 2 0,-21 0 0,-3 0-180,-1 2 0,-1 2-810,26 7-1927,-20 3 0,-2 2 2917,8 8 0,-15-4 0,-5 1 0,-5 7 0</inkml:trace>
  <inkml:trace contextRef="#ctx0" brushRef="#br0" timeOffset="13159">23357 4591 23903,'0'-11'1709,"18"-19"-2068,36 10 269,-2-6 135,-1 17 0,0 4 944,-2 1 270,7-10-179,-41-2-1080,-11-7 0,-3-2 0,2 6 0,3 4 0,7 60 0,-3-4 0,-2 14 0,1 15 0,-2-4-1280,-1-8 0,-1-1 1280,-1 5 0,1 5 0,-1-4 0,-1-16 0,0-2 0,-1-1-130,-1 22 0,0-3-770,1-6 1,0-7 899,0-10 0,0-53 0,0-43 0</inkml:trace>
  <inkml:trace contextRef="#ctx0" brushRef="#br0" timeOffset="13336">23824 4550 24623,'-6'-48'3418,"6"17"-3148,35 1-270,4 23 0,10 6-600,11-2 0,8 0 1,0 1-1361,-5 0 1,0 0 0,0 0 1959,2-2 0,1-1 0,-6 1 0,-3-1 0,-8 0 0,5-4 0</inkml:trace>
  <inkml:trace contextRef="#ctx0" brushRef="#br0" timeOffset="14735">25522 4351 23004,'-8'-11'1979,"3"2"-1530,2 0 1,3 2-180,0 3-90,0-1 0,5 3 0,5 0 0,12 2 0,7 0-1,6 6-89,2 3 0,-3 11 0,-1 7-90,-5 7 45,-15-4 0,-3 3 0,-4 2 0,-5 1 0,-14 17 0,-6-1-45,5-17 0,-3-2 0,-11 2 0,0-5 0,-3-8 0,5-3 0,7-6 90,3-2-90,10-6 0,0-1 90,6-4-90,13 0 0,3 4 90,17-3-90,4 7-3392,28 3 3392,-13 4 0,-18-5 0,0 2 0,13 11 0,-17-5 0,-1 1 0,12 11 0,-9-3 0,-1-1 90,-5-3-90,3-14 0,-21-44 0,-8-17 45,0 8 0,0-2 1364,1-14 1,1 1-1410,-1 20 0,3 5 0,7-5 0,15-1 0,16 16 0,22 16 0,-26 18 0,-2 7 0,-5 0 0,-3 4 0,-1 4 0,-3 1 0,2 12 0,-5-4 0,-7-4 90,-8-6-1,-2-8 575,-4-7-574,0-5-90,0-4 0,-6-2 0,1-4-90,-7-6-180,2-8-90,0-5-270,0-5-179,5-3-270,-2-1-181,6-1-2787,-2-10 4047,6 14 0,5-6 0,5 17 0</inkml:trace>
  <inkml:trace contextRef="#ctx0" brushRef="#br0" timeOffset="15008">26691 4410 21655,'5'-49'5307,"0"30"-5217,-1-17 89,3 42-89,3 6 180,2 10-90,2 12 0,2 17 0,-1 9-90,-6 1 0,-2 2-496,1-12 1,0 3 0,-1-2 405,-5-6 0,-1-1 0,-1-2 0,0 3 0,0 1-315,2 18 0,0 0-1214,-1-21 0,1-4 1529,2 20 0,-3-62 0,-1-49 0</inkml:trace>
  <inkml:trace contextRef="#ctx0" brushRef="#br0" timeOffset="15744">25899 4374 19496,'-35'-9'3508,"3"2"-3058,10 0-181,9 5-89,6 0 0,12 2-90,11 0-90,18 0 90,23-2-557,-17 1 0,3-1 467,8-1 0,2 0-619,9-1 0,1 1 619,1-1 0,4 1 0,-7-1 0,3-1 0,-4 1 45,6-1 0,-2 0 15,-12 1 0,0-1 0,-5 0-287,-7 0 1,-5-1 676,24-1-218,-15 1 218,-11 3 526,-11 1-796,-8 2 1188,-4 0-1368,-6 0 1125,0 0-1036,-2 6 95,2 4-184,8 14-90,-1-4 180,7 6-90,-2-10 0,11-2 0,-4-7 0,8-3 0,-7-4 0,1-4 90,1-3-1,-5-5 91,-3-5-90,-7-18 0,-6 4-90,-6-10 0,-6 14 0,-12-4 0,1 13-180,-22-1-179,10 14-1710,-31 27 989,29-4-899,6 9 1,3 4 1130,7 6 0,2 16 0,11-12 0</inkml:trace>
  <inkml:trace contextRef="#ctx0" brushRef="#br0" timeOffset="15903">27081 4722 21025,'42'39'656,"1"0"1,-1 0 0,0 0-1,0 0 1,1 0 0,2 2-1,2 1 1,-3-2 0,-6-2-1,-10-4-701,-8 5 0,-9-6 45,-2 4 0,-6-38 0,-6-16 0</inkml:trace>
  <inkml:trace contextRef="#ctx0" brushRef="#br0" timeOffset="17087">27637 4505 18506,'15'-32'6657,"10"-1"-6298,7 27 1,8 17 0,1 12-225,-12 11 0,-2 5-135,8-4 0,-6 2 0,-19 5 0,-10-4 0,-10-11 90,-9-2-90,-5-7 0,-1-2 0,-8-9 0,21-31 0,51-17 0,-14 19 0,4 3 0,22-3 0,2 9 0,11 15 120,-33-35 0,-2-16 0,1 16 239,26 32-179,-19-48 0,-4 11 45,-8 64 0,-4 20-90,-1 17 0,-6 2-90,-3-20 0,-2-1-189,0 18-1,-3-6 145,-4-10 0,0-8 0,-2-6 0,0-6 0,0 1 0,0-9 90,0-3-90,0-11-1169,0-4-1421,2-8 2590,-2-16 0,-5 2 0,-4-10 0</inkml:trace>
  <inkml:trace contextRef="#ctx0" brushRef="#br0" timeOffset="18057">29018 4808 22734,'8'-25'2249,"-1"2"-1979,-3 5-1,-3 3-89,-1 5-90,0 4 360,-7 20-270,-13 14-90,0 6-90,-8 3 0,10-14 0,2-7 0,1-7 0,1-5 90,4-6 0,0-13 0,6 0-90,0-14 90,6 4 90,9-12-180,1 11 0,9-4 0,0 14 89,5 7-89,3 2 0,5 5 90,1 6-90,3 5 0,-1 9 90,2 8-90,-5 3 0,-3 1 0,4 9 0,-12-13 0,2 4 90,-13-21-90,-4 4 180,-4-12 270,-2 5-180,0-6-90,0 0-90,0-18-90,0-1 0,-2-20 0,0 0 0,-5-6 0,0-3 0,-1 14 0,-2-2 0,1 1 0,0-1 0,0-5 0,1 0 0,-8-14 0,10 14 0,0 19-180,4 5-90,0 6 0,0 5 0,-3 6-90,2 0-629,-3 0-450,0 0-450,4 0 360,-4 0-810,-2 0 2339,-2 0 0,-7 4 0,-1 1 0</inkml:trace>
  <inkml:trace contextRef="#ctx0" brushRef="#br0" timeOffset="18655">28458 4342 17787,'-49'0'4677,"4"-2"-3597,-1 0-361,19-1-449,4 1-90,23 0-180,16 0 90,17-3-90,21 1 45,-17 1 0,3 1-329,7-1 0,6 0 314,6-1 0,6-1 0,-2 0-1057,-12 1 0,-1 0 0,2 0 1027,-2 0 0,4-1 0,-1 1 0,-4-1 30,-1 1 0,-4 0 0,2-1 150,8-2 0,1 1 0,-4-1-203,3 1 0,-2-1 247,8-1 1,-6-1-1943,-4 0 2077,-13 0-722,-9 2 543,-10 0 1708,4 5-1618,-9 0 269,-1 2-89,-6 0 2339,-6 0-2789,0 0 1820,-6 8-1820,-2 8 0,-8 16 0,-3 13 0,-1 14 0,10-26 0,1 4 0,0 19 0,2 6 0,6-19 0,2 2 0,1 0-518,1 22 0,4-2 518,6-1 0,4-6 0,0-20 0,5-3-24,7-2 0,6 1 1,0-6 23,5-1 0,3-6-315,16 5 0,-2-16-2429,-22-34 1,-8-11 2743,5-23 0,-25 16 0,-7 0 0,-7-2 0</inkml:trace>
  <inkml:trace contextRef="#ctx0" brushRef="#br0" timeOffset="19507">30281 4433 22374,'23'-50'2249,"-1"2"-1619,-2 5-91,-2 7-179,-3 9-180,-5 7 0,-6 6-180,-2 7 90,-9 3 0,-8 14 90,-31 27-180,4 1-203,11-8 0,1 0 203,-9 13 0,17-12 0,4 3 90,5 18-90,13-16 0,9-2 0,13-5 0,7-3 0,-3-4 0,3-2 0,3-1 0,-1-1 0,11 7 0,-7-5 90,-5 0-90,-5-4 90,-7-6 315,-2 0-315,-6-9 360,0 3-180,-5-4 0,-2 0-90,-1-4-180,0-5 90,4-9-90,1-29 45,-5 14 0,0-4-45,0-11 0,0-2 0,-2-2 0,0 1 0,-3 10 0,0 3 0,-2-23 0,-5 29 0,6 8 0,0 6 0,1 4 0,4 7 0,1 3 0,10 10 0,25 12 0,-3 2 0,17 10 0,-10-4 0,0 3 0,-4 0 0,8 11 0,-18-12-270,7 6-540,-24-24-4137,-5-18 4947,-9-20 0,-6-8 0,0-4 0</inkml:trace>
  <inkml:trace contextRef="#ctx0" brushRef="#br0" timeOffset="19923">29891 4184 20845,'-55'-2'4498,"-8"-3"-3689,24 0-89,1 1-271,27 2 181,22 0-180,22-1-360,27-2 0,12 0-613,-28 2 1,0 0-1,3 1 523,4-1 0,3-1 0,2 1 0,2 0-498,-4 0 0,3 0 0,1 1 0,-1-1 0,-3 1 498,1-1 0,-4 1 0,1-1 0,1 1 0,12-2 0,4 1 0,-2 0 0,-7-1-382,-9 1 1,-5-1 0,-1 0 381,14 0 0,-3-1 0,-10-1 0,-2 1 0,7 1 0,-5 1 731,-6-2-731,-64 39 0,-29-14 0,-4 4 0,0 0 0</inkml:trace>
  <inkml:trace contextRef="#ctx0" brushRef="#br0" timeOffset="21021">15065 6766 23004,'-23'-61'4677,"-23"56"-4377,0 22 0,-9 16 0,4 10-300,15 2 0,4 9 0,3 5 0,-1 1-366,0-7 0,-1 2 0,1 2 0,4 0 1,7 2 365,8 3 0,4 3 0,7 0 0,5-2 0,6-6 0,10-4 0,7-5 0,5-3 0,2-3 142,-2-2 1,2-2-1,3-4 1,3-8-143,6-8 0,5-6 0,0-6 0,-6-4 0,5-5 0,-6-9-300,2-9 0,-11-8-4647,-26-26 4947,-11-1 0,-4 10 0,2 16 0</inkml:trace>
  <inkml:trace contextRef="#ctx0" brushRef="#br0" timeOffset="21672">15646 6993 21475,'4'-34'2563,"0"1"1,1 0-2474,-2-1 0,-14 82-45,7-8 0,0 5-45,-3 5 0,2 1 0,5-5 0,6-5-90,20 0 90,10-35 0,6-10 0,-8-4 0,1-4 45,15-6 0,-4 1 224,-3 4 91,-14 43 0,-40 22-90,-4-6 0,-8 0-225,-14-6 0,-5-5 0,1-5 0,-4-7-45,-14-8 0,-2-13 0,13-19 0,3-9 0,2-4 0,7-8 0,16 0 0,6-7 0,3 1 0,2-17 0,6-1-45,2-3 0,2 3-630,-1 15 0,0 5-2473,0-5-6683,0 29 8131,0 16 0,0 2 0</inkml:trace>
  <inkml:trace contextRef="#ctx0" brushRef="#br0" timeOffset="22514">14956 6852 22194,'-55'-8'3149,"92"-4"-2940,9 5 1,15 0 0,6 1-180,-14 3 0,4 0 0,4 0 0,3 1 0,0 0 0,1 0-547,-2 0 0,3 0 1,1 0-1,0 0 0,0 0 1,-1 0-1,-2 1 592,3 0 0,-1-1 0,0 1 0,-2 0 0,-2 1 0,-1-1 176,0 1 1,-1 0 0,-2 0 0,-4 0 0,-7-1 590,11-1 1,-11-2-843,5-1 591,-66 0-591,-39 15 0,14 10 0,-1 6 0,2 7 0,3 7 0,3 12 0,9 9 0,16-10 0,7 4 0,7 0-112,8 2 1,7 0 0,4 0 111,-1-10 0,2 0 0,3-2 0,2-3 0,8 4 0,2-4 0,3-6 0,0-7 0,2-5 0,-3-6 0,-5-3 0,-3-8 1977,28-19-4316,-43-19-899,-17-14 3238,-21-12 0,-1 18 0,-5-2 0</inkml:trace>
  <inkml:trace contextRef="#ctx0" brushRef="#br0" timeOffset="23282">17295 6947 22284,'16'-33'2159,"1"0"0,-1-5-1709,-12 2-271,-33 49 1,-12 17-135,2 0 0,-3 4-15,2 0 0,-2 4 0,4-1-30,0 3 0,11 1 0,12 6 0,16-1 45,24-6 0,12-5-90,5 3 0,5-3 45,6 0 0,0-1 225,-7-6 0,-4-3 225,9 7-360,-12-9-90,-33-29 0,-9-59 0,0 23 0,1-6 0,-2-7 0,1-7 0,0 3 0,1 9 0,1 3 0,-1-2 0,0-7 0,-1-2 0,1 5 0,1 5 0,1 5 0,-2-21 0,39 55 0,13 32 0,1 12 0,2 7 0,-11-4 0,-3 4 0,-8-5 0,-1 2 0,-5-2 0,-5-2 0,-5-2 0,1 25 0,-33-42 0,-2-8-630,-5-14-1529,14 4-449,6-6-1710,1 2 4318,-4-2 0,-1-3 0,-2 2 0</inkml:trace>
  <inkml:trace contextRef="#ctx0" brushRef="#br0" timeOffset="23693">16799 6893 21835,'-37'-17'1664,"-1"0"0,7-5-1395,16-12-149,47 22 0,28 8 0,6 2-84,-17-2 0,4 1 0,2 0 0,2 1 0,-1-1-268,3 1 0,1-1 1,1 0-1,0 1 1,0-1 231,3 2 0,2-1 0,0 1 0,-4 0 0,-7-1-88,1 1 0,-6-1 1,-4-1-2207,11-1 0,-14-3 2294,-25-1 0,-26-1 0,-14 5 0</inkml:trace>
  <inkml:trace contextRef="#ctx0" brushRef="#br0" timeOffset="25124">20876 6708 20215,'8'-11'6387,"-3"7"-5848,-1-4-359,-4 8 540,-11 26-585,-5 2 0,-2 3-135,0 3 0,-2 1 0,-5 11 0,2-2 0,2 8 0,28-14 0,23-23 0,27-11 0,-20-4 0,2 0 0,-2 0 0,-1 0 90,29 0-90,-31 0 0,-21 0 0,-13 0 90,0 10-90,0-8 0,0 8 0,0-10-4498,0 0 4498,-4 0 0,-1 0 0,-3 0 0</inkml:trace>
  <inkml:trace contextRef="#ctx0" brushRef="#br0" timeOffset="25958">20905 6893 18776,'-22'-26'6477,"7"4"-5218,13 5-360,2 7-719,2 1-90,4 13-90,2 12 270,19 33-270,-10-15 0,0 1 0,3 3 0,0-1 45,-5-5 0,0-3-45,19 15-90,-22-25-90,7-2-360,-18-20-1438,-4-14-2880,-9-15 4858,0 3 0,-4-6 0,7 12 0</inkml:trace>
  <inkml:trace contextRef="#ctx0" brushRef="#br0" timeOffset="26456">21010 6880 17607,'-4'-13'5217,"0"8"-4318,4-5-359,0 10 0,0-2-450,0 0 90,2-3-90,17 1 449,28 1-179,14 1-270,-23 2 0,1 0 180,27 0 0,-25 8 0,-12-2-270,-22 7 89,-7-8-89,0-1-1169,0-4-720,0-8 1889,0-2 0,-5-4 0,-2 1 0</inkml:trace>
  <inkml:trace contextRef="#ctx0" brushRef="#br0" timeOffset="27224">20361 6785 19406,'27'-20'2203,"30"9"1,15 3-2204,-15 1 0,3 2 0,9 0-437,-15 2 1,7 1 0,5 0 0,2 0 0,-1 1 0,-2 0 0,-6 0 508,1 0 0,-4 0 0,-2 0 0,0 1 0,3-1 89,10 0 1,5 0 0,-1 0 0,-6-1 0,-11-2 726,1-6 0,-14-2-618,-16-5 1358,-14-16-1088,-7 25 270,-1-12-720,1 17 1405,-4 11-1495,0 22 0,1 13 0,0-1 0,-1 6 0,0 1 0,0 6 0,1 3 0,0 1-172,-1-9 1,-1 2 0,1 0 0,1-5 171,0 15 0,1-5 0,-2-3 0,1-9 0,3-16-1978,-4-38-3060,0-50 5038,3 20 0,1 0 0,-1 0 0,1 1 0,10-25 0</inkml:trace>
  <inkml:trace contextRef="#ctx0" brushRef="#br0" timeOffset="27868">22464 6699 20485,'34'-30'2518,"-1"0"1,6-5-2069,11 0-180,-54 86-225,-2-16 0,-2 3 0,-4 23 0,1 1-90,3-18 0,4-3 45,13 21 90,38-42-90,-10-26 0,4-6 90,2 3 0,-1-1-45,-9-2 0,-3 2 45,0 2 269,-37 26 1,-32 2-315,-4-6 0,-6-1 0,-5-3 0,-4-3 15,5-4 0,-3-2 0,4-1 120,-4-3 0,3-2 0,-4-4 0,9-7-180,13-27 0,22-13 0,21 17 0,6-1 0,6-21-135,-10 26 0,-2 2-315,-1-4-359,-7 15-1260,0 14-990,4 8 3059,-1 12 0,4-3 0,0 10 0</inkml:trace>
  <inkml:trace contextRef="#ctx0" brushRef="#br0" timeOffset="28366">22525 6712 20845,'5'-39'4498,"13"13"-4409,24 15-89,13 25 0,-10 2 0,1 2 0,-9-1 0,1 0 0,12 2 0,-1-3 45,-15-7 0,-2-4 495,24 3-90,-28-8-90,-17 0 449,-9 11-359,-6 19 0,-4 10-450,-4 13 0,1 8-422,2-6 0,1 7 1,0 3-1,1-2 422,0-7 0,0-2 0,1 2 0,2 1 0,2-1 0,1 2 0,1 1 0,1-2 0,1-5 0,2 10 0,2-5 0,2-3-270,3 17 0,5-20-5936,3-43 6206,-10-36 0,-9-8 0,-3-3 0,-4-20 0</inkml:trace>
  <inkml:trace contextRef="#ctx0" brushRef="#br0" timeOffset="28778">22066 6907 22914,'15'-63'1979,"21"33"0,17 7-1979,-4 9 0,10 3 0,4 3 0,2 0-589,-4 1 0,4 1 1,0 1-1,1 0 1,-3 1-258,-6 0 1,0 0-1,-2 0 1,0 1-1,-3 0 738,4-1 1,-1 1-1,-4-1 1,-4 2 0,11 1-1,-13-1 1,-22-2 0</inkml:trace>
  <inkml:trace contextRef="#ctx0" brushRef="#br0" timeOffset="29982">25550 6527 23634,'0'-49'4227,"0"18"-3867,0-15 0,-16 41-360,-19 31 0,-8 15 0,-3 0 0,-4 5-576,12-9 0,-4 5 1,1-1-1,4-3 576,-11 10 0,7-1 174,11-7 0,2 2 0,20-7-174,30-13 0,13-5 0,16 14 0,7-2 0,-10-12 0,5-4 0,-3 0 0,16 5 0,-4 0 0,-14 0 0,-7-1 0,-5-3 0,-15-2 1781,-15-23-1781,-6-24 0,0-1 0,0-7 0,0-3 0,0-6 0,0 1 0,0-2 0,0-1 0,0 1 0,0 1 0,0 0 0,0 2 0,-1-10 0,2 7 0,0 2 0,11 20 0,36 52 0,-18-1 0,1 7 0,14 13 0,-1 6 0,-16-10 0,-1 3 0,-4-1 0,3 11 0,-5-1 0,-8-5 0,-9-5 0,-22-1 0,-2-25 0,1-16 0,15-7-2609,6-19 810,-2 4 1799,2-21 0,-2 26 0,0-7 0</inkml:trace>
  <inkml:trace contextRef="#ctx0" brushRef="#br0" timeOffset="30928">24840 6423 19946,'-48'0'5037,"105"-6"-4857,-7 3 0,14 0-734,-16 1 1,9 0-1,6 0 1,3-1-1,-1 1 1,-2 0 583,-5 0 0,0 1 0,0-1 0,1 1 0,1-1 0,2 1 93,-5-1 1,3 0 0,2 0-1,1 0 1,0 1 0,-2-1 0,-2 0-1,-4-1 249,11 1 1,-3-1-1,-3 0 1,-2 0-1,-1 0-305,6 0 1,-2 0 0,-4 0-1,-7 0 96,3-1 0,-14 0-1242,-15 2 539,-22 2 270,-2 0 2272,2 0-1642,0 0 390,0 0-570,-9 14-46,-17 14 1,-10 8-75,4-5 0,-2 3 0,-1 0-60,-3 2 0,0 1 0,1 0 0,1 0 0,0-1 0,8-2 90,0 21-90,45-11 0,19-24 0,8-5 45,-4-1 0,2-1 0,10-1 0,-2-2 225,-14-1 0,-3-3 0,12-1-270,-19-5 0,-22-11 0,-27-50 0,7 12 0,1-6 0,3 9 0,1-2 0,0 0-540,3 0 0,0 1 1,1 4-991,2 0 1,-1 8 1529,-6 8 0,-1 47 0,-5 14 0</inkml:trace>
  <inkml:trace contextRef="#ctx0" brushRef="#br0" timeOffset="31141">26419 7318 23094,'-35'52'2518,"19"-29"-6206,-6 11 3688,22-38 0,0-5 0,0-5 0</inkml:trace>
  <inkml:trace contextRef="#ctx0" brushRef="#br0" timeOffset="31784">27138 6454 24263,'24'-53'3958,"-12"21"-3778,1 6 0,-13 88-180,0-2 0,0 9 0,-1-17 0,-1 3 0,1 2 0,1-6 0,0 4 0,0-2 0,-1-3 0,-1 17 0,1-3 0,2 3 0,1-9 0,-1-11 0,5-38 0,3-56 0,-3 7 0,1-7 0,0 0 0,2-7 0,1-4 0,-1 3 0,1-8 0,1-1 0,2 9 0,7-10 0,2 4 0,-4 7 0,2-2 0,6 8 0,15 5 0,5 12 0,-10 17 0,0 9 0,29 16 0,-44 26 0,-8 11 0,-6 3 0,-4 6 0,-1 3 0,-2 6 0,2-2 0,-1-14 0,1-1 0,4 1 0,7 12 0,4 2 0,6-8 0,9-4 0,8-7 0,-7-15 0,5-2 0,1-8 0,21-9 0,-2-13-945,-15-5 1,-5-9 944,-4-22 0,-9-5 0,-13-17 0,-17 19 0,-1-1 0</inkml:trace>
  <inkml:trace contextRef="#ctx0" brushRef="#br0" timeOffset="32734">28149 6771 22014,'6'-32'5307,"-3"18"-5307,0 4 180,-6 35-90,-2-1 180,-3 0-180,4-22 0,18-32-90,18-3 45,0 7 0,4 2 135,25 8-45,-22 29 0,-3 9-135,2 28 0,-20-10 0,-5-2 0,-3-11 0,-2-50 0,-6-39 0,0 13 0,0-5 0,0-4 0,-2 1 0,1 19 0,-2-1 0,-1-12 0,-3 4 0,-11 12 0,-13-14 0,-6 35 0,-7 5 0,-2 2 0,-6 2 0,-3 2 0,-6 0 0,3 1 0,-10 1 0,5 2 0,1 3 0,26 0-180,61-2 120,14-2 0,13-3 0,3-2 150,4-1 0,2-3 0,0-2-140,3-2 0,-1-3 0,-5-1 50,6-2 0,-9-4 0,-19 0 0,-6 1 0,2-3 0,-6 5 0,-13 38 0,-6 11 0,-2 9 0,1 15 0,-2 11 0,0 1 0,1-2 0,0 2 0,-1 3-227,-2-14 0,1 4 1,0 1-1,-1-2 1,0-4 226,0 7 0,-1-4 0,0-2 0,0-1 0,0-2 0,-1-7-5307,0 16 5307,-2-37 0,0-16 0,0-16 0</inkml:trace>
  <inkml:trace contextRef="#ctx0" brushRef="#br0" timeOffset="33707">29985 6328 21745,'-20'-17'5846,"26"10"-5396,22 25-360,16 29-45,-21 8 0,-10 7-45,-19 0 0,-9 0 45,-1-1 0,-5-4-45,-7-10 0,0-9 0,2-4 90,29-19-180,46-11 135,-17 2 0,5 2-15,5 2 0,4 1 0,-1 2 15,11 6 0,-2 1-45,7 5 0,-2-3 0,-18-10 0,-6-3 0,3-1 0,-19-55 0,-17 12 0,-3-6 0,-1 0 0,-1-5 0,0-3-166,0-11 1,0-5-1,0 3 166,0 10 0,0 1 0,-1 0 0,0-1 0,-1-1 0,1 6 0,-1 5 0,1 7-180,0 4-2788,0 32-810,-7 24 3778,3 5 0,-13-6 0,4-9 0</inkml:trace>
  <inkml:trace contextRef="#ctx0" brushRef="#br0" timeOffset="34217">29855 6382 22104,'-36'0'1439,"58"-14"1,16-2-1530,4 9 0,7 2 67,-1-3 1,8-3-1,2 1 1,-4 2 52,0 4 0,-2 2 0,0-1 329,4-3 1,-1 0 0,-8-2 450,15-7 269,-20-15-539,-29 10-270,0-6-270,-1 12 0,-1 5 0,1 5 0,7 26 0,8 36 0,-11-10 0,0 9 0,0 2-249,-1-3 0,-1 2 0,0 2 249,-2-4 0,0 2 0,0 0 0,-2-2 0,1 10 0,-1-3 0,-1-4 0,0 4 0,-1-6-270,-2-3 0,0-17-3598,-5-34 3868,5-49 0,1-15 0,-1 20 0,0 0 0</inkml:trace>
  <inkml:trace contextRef="#ctx0" brushRef="#br0" timeOffset="34775">31065 6504 21115,'16'-32'2833,"1"0"1,5 3-2475,20-19 1,-14 44-180,3 12 0,4 6-90,-1 12 0,-3 7 0,-8 6-90,-11 4 0,-10 2 90,-11-1-90,-18 10 0,-5-8 0,0-5 0,7-13 0,19-20 0,2-2 0,6-2 0,6-3 0,8 3 0,32 0 0,-6-3 0,21 9 0,-20-9 90,10 11 90,-8-2-90,1-2-90,-21 0 0,-12-12 0,-11-23 0,-1-14 0,0-5 0,1 10 0,0-2 0,1-6 0,0-6 0,1 3 0,1-7 0,-1 3 0,0 2 0,0 2 0,-2 7 0,0 6-450,-2 6-3148,-18 45 1529,2-1 2069,-17 28 0,6-8 0,-1 3 0</inkml:trace>
  <inkml:trace contextRef="#ctx0" brushRef="#br0" timeOffset="35047">31130 7395 23903,'0'5'2429,"0"-1"-810,0-4-1619,2 0 0,0 0-270,0 0-270,0 0-449,-2-4-450,0-5-720,0-7 2159,0-11 0,0-3 0,0-6 0</inkml:trace>
  <inkml:trace contextRef="#ctx0" brushRef="#br0" timeOffset="35550">30716 6414 22914,'-28'-28'2024,"53"11"0,19 3-1755,1 7 1,6 3 0,2 0-1022,8-1 1,2 1-1,1 0 812,1 2 0,1 1 0,-5 0 75,6 1 0,-1 0-135,-13-1 0,2-2 0,-3 1 0,2 0 0,-2-1 0,8-3 0,-4 1 788,-2-2-788,-1-4 0,-21 5 0,-1-2-26,-20 5-2223,-6 1 540,-7 2-900,-8 0 2960,-14 0 0,-13 0 0,-8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36:09.762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6379 4283 24443,'0'-54'1619,"0"4"-1529,0 11 90,0 12 180,-3 13 179,-2 25 1,-5 25-405,5-3 0,0 6-703,-2 12 1,-2 9 589,2-5 1,-1 8-1,-1 2 1,0-3-670,2-8 1,-1-2-1,0 1 1,0 2 628,-1 4 0,0 3 0,0 2 0,1-2 0,-1-4-50,0 0 1,0-3-1,1-1 1,0-1-46,0-2 1,1-1 0,0 0-1,0-1-187,-2 11 0,0-1 1,1 1-541,-1 4 1,0 1-1,1-3 540,2-14 0,1-2 0,0-1 0,-2 16 0,1-6 0,2 4 0</inkml:trace>
  <inkml:trace contextRef="#ctx0" brushRef="#br0" timeOffset="437">6310 4641 23626,'-7'-39'599,"0"0"1,0 4 0,2 0-150,-2-26-1,4 11 1,6 10 450,16-2-541,8 21-359,19 4 0,8 28 0,-23 1 0,2 6 0,4 6 0,2 7 0,-1 1-1540,9 12 0,-1 4 1540,-3-2 0,1 4 0,-3 0 0,-8-4 0,-3-1 0,0 2 0,2 4 0,-1 0 0,0 2 0,0 1 0,0 0 0,0 1 0,-1-1 0,0-1 0,2 3 0,-3-5 0,2 2 0,0 0 0,-2-3 0,-1-1 0,-1-2 0,0 0 0,5 7 0,1 0 0,-3-4 518,-1 0 1,-3-8-519,13 9 0,-9-19 0,-17-55 0,-9-40 0,-2 13 0,0-6-716,0 10 1,1-3-1,0-1 716,1-7 0,1-2 0,0-1 0,1-4 0,0-1 0,1-1-245,0 1 0,0 0 1,1-2 244,0 5 0,1-3 0,1 0 0,-2 2 0,0 6 0,0 1 0,-1 0 0,1 0 0,1-3 0,0-1 0,-1 2 0,0 5 0,0 3 0,-1 3 0,-1 5 296,-1-2 0,0 7-1645,0 5-3328,-3 12 4677,2 11 0,2 11 0,0 6 0</inkml:trace>
  <inkml:trace contextRef="#ctx0" brushRef="#br0" timeOffset="851">9003 3872 24173,'0'-57'2519,"0"5"-2249,0 5 359,0 2-449,0 16 90,0 5 270,3 52-540,-2 10 0,1 2 0,0 5-264,-1-1 1,-2 5 263,-3 5 0,-1 5 0,-1-1-614,3-10 0,0-3 0,-1 4 614,-4 13 0,0 4 0,0 0 0,3-15 0,0 0 0,1 0 0,0-3 0,0 2 0,1-2 0,1 1 0,-2 12 0,1 2 0,1-2-283,1-13 1,2-2-1,0-4 283,0 3 0,1-2-304,0 6 0,1-6 304,0-7 348,3-11-348,-2-20 1583,-2-10-1583,4-20 287,-4-9-4064,2-25-6054,-2 13 9114,0-4 1,-5 32 0,-2 10 0</inkml:trace>
  <inkml:trace contextRef="#ctx0" brushRef="#br0" timeOffset="1211">8978 6400 23454,'-17'-8'3058,"1"4"-2788,4-5-90,1 7-90,10 6-90,-3 6 89,4 8 1,6 21-90,19 6 0,0-2 0,17-9 0,-10-25 90,-3-2 0,-3-16 270,-2-17-90,-12-24-180,-8-3-708,-15-6 349,-8 18-361,-3 3-449,-2 5-541,-5 4-898,-1 7 2518,-3 4 0,1 8 0,-1 4 0</inkml:trace>
  <inkml:trace contextRef="#ctx0" brushRef="#br0" timeOffset="4795">10115 4695 25163,'-29'-5'2428,"3"1"-1978,8-1-90,7 3-180,6 0-180,32 0 0,14-3 0,0 0 0,4-1-612,10 0 0,2-2 612,-12 2 0,2 0 0,0 0-455,5 0 0,0-1 1,1 0 454,1 0 0,0 1 0,-1-2-544,-1 1 0,0-1 1,-1 1 543,-3 0 0,-1 0 0,-2 0 0,18-4 0,-2 0 0,-9 2 0,-2 0 0,-6-1 0,-3-1 0,22-5 0,-15 1 0,-13 1 817,-13-1-817,-6-5 1039,-10 4-2028,-2 3 1912,-10 9-2272,-4 4-180,-10 8 1529,-29 17 0,4 4 0,13-8 0,-1 0 0</inkml:trace>
  <inkml:trace contextRef="#ctx0" brushRef="#br0" timeOffset="5233">10132 5505 22554,'-47'0'2789,"4"0"-1980,4-4-179,7 1-91,7-4-179,5 2-90,12-1 0,4 1 90,15-4-360,18 2 0,8 1 0,1-2 0,5 0-1131,1 0 0,4 0 1,1-1 1130,0 0 0,0 0 0,2 0 0,4-1 0,1 1 0,5-2-454,-9 3 0,3-1 1,2 0-1,-1 0 0,-3 1 454,0-1 0,-2 1 0,0 0 0,2 0-301,11-2 0,4 0 0,-1 0 0,-7 1 301,-8 1 0,-4 1 0,0-1-137,5-1 0,-1 0 0,-4 1 137,0 0 0,-2 0 707,3-1 0,-6 1-707,-9 2 0,-10 3 2168,-10 1-2977,-13-2 1165,-11-1-3145,-17-4 2259,-10 2 1,-4 3 0,-3 2 0</inkml:trace>
  <inkml:trace contextRef="#ctx0" brushRef="#br0" timeOffset="8779">14525 2714 23364,'-8'-25'1889,"0"2"-1440,0 5-89,-2 5 0,-2 10 90,-4 16 89,-10 27-314,8-5 0,-1 4-657,-5 13 1,-3 7 476,5-5 0,-3 7 0,0 2 0,2-3-721,3-9 0,2-2 0,0 1 0,0 4 676,-1 1 0,-2 3 0,1 3 0,1-2 0,2-4 0,1 0 0,2-2 0,2-2 0,-1 1 0,2-1 0,0 0 0,2 0 0,-1 0 0,2-1 0,0 0 0,2-1 0,0 1-677,1 13 0,1-1 0,3 1 677,1-3 0,2 1 0,2-2 0,1-2 0,2-1 0,5 1-213,4-5 0,4 2 1,2 0-1,1-5 213,1 0 0,2-3 0,3 0-23,0-5 0,3 1 1,2-3-1,0-6 23,20 6 0,2-10 0,1-4 0,0-5 0,-3-7 0,0-6 472,10-9 0,-2-8-877,-18-1 0,-2-5 372,7-9 1,-5-4-778,-19 2 1,-4-3-405,-1-2 0,-3-1 1214,-2-2 0,-2 0 0,-2-1 0,-2 1 0,-1-1 0,0 0 0</inkml:trace>
  <inkml:trace contextRef="#ctx0" brushRef="#br0" timeOffset="9545">16345 2881 17787,'0'-9'4857,"0"0"-4227,0 0-1,0 0 1,0 2 0,0-1 89,0 5-89,0-3-180,0 3-181,0 1 181,0 0 270,0 38-540,0 11-180,0-3 0,0 6-1053,0 3 1,0 2 1052,0 7 0,0 2 0,-1-19 0,-1 1 0,1 1 0,0 0 0,-1 1 0,0-1 0,0 1 0,-1-1 0,0-1 0,1-1 0,-1 0 0,0-1-621,-1 19 0,0-2 621,2-5 0,0-1-4,-3-4 0,1-2 4,1-7 0,1-1 0,-1-5 0,-1-2 0,-3 21 0,6-5 0,-3-20 613,4 0-4931,-3-27 4318,-2-8 0,1-17 0,0-9 0</inkml:trace>
  <inkml:trace contextRef="#ctx0" brushRef="#br0" timeOffset="10261">16389 3144 21115,'-10'-32'2249,"4"-8"-1890,2 17 1,4-4 630,0 13-361,0 4-89,0 2 90,0 3 719,0-1-989,0 1-360,0-2 0,2 5 0,2 6 0,6 7 0,6 14 0,8 11 0,7 14-804,-12-19 1,0 1 803,3 5 0,1 1 0,2 3 0,1 4 0,1 1 0,2 5 0,-1-3 0,-6-9 0,-1-2 0,2 4 0,3 7 0,4 5 0,-1 1 0,-3-6 0,-4-6 0,-2-3 0,1 0 0,6 11 0,1 1 0,-3-3 0,1 0 0,-3-3 0,1-3 0,-1 1-247,4 6 0,-1-1 247,-7-14 0,0-1 0,2 5 0,-1-2 0,9 10 0,-9-12 0,-2-9 0,-8-9 0,-6-15 1514,-2-7-1514,0-9 0,-2-18 0,0-14 0,1-7 0,0-6-603,1 7 1,0-2 602,0 4 0,0-4 0,0 2 0,2-13 0,0 1 0,-1 20 0,0 1 0,-1-1 0,1-1 0,0 0 0,-1 0-319,1 1 0,-1 0 0,0-1 319,0 1 0,1 0 0,-1 0 0,2-20 0,-1 2 0,0 4 0,0 1 0,0 7 0,0 0-310,1-4 1,0 4 309,-3 16 0,1 3 0,3-34 0,-3 33 1457,-2 13-2356,2 3-3614,-9 38 4513,0-2 0,-5 31 0,2-11 0</inkml:trace>
  <inkml:trace contextRef="#ctx0" brushRef="#br0" timeOffset="11069">18261 3578 20665,'-8'0'3418,"-2"-2"-2788,0-3-180,-2-2 449,-2-4-539,6 4 270,1-6-271,7 8 1,0-2 0,0 5-90,0 2-90,0-2-180,0 0 0,0-3 0,4 3 0,-2-1 0,4 3 0,4 0 0,-3 0 0,7-2 0,-2 0 0,4-5 0,8 0 0,8-4 0,15 0-268,14-5 268,-20 8 0,6-1 0,0 0-893,12-1 0,2-1 893,-5 2 0,4 0 0,6-1 0,-11 4 0,6-1 0,2 0 0,-1 1 0,-5 0 0,10-1 0,-4 0 0,4 0-543,-6 0 1,4 1 0,3-1 0,-3 0-1,-7 1 543,3 0 0,-6 0 0,0 0 0,2 0 0,-1 0 0,0 0-605,-3 0 1,0 0 0,0 0 604,-4 0 0,0 0 0,-1 0 26,15-2 0,-2 0-26,6-1 0,-5 0 309,-21 4 1,-2 0-310,2 0 0,-5 0 2145,-4 2-2145,-8 1 3209,-11 2-5818,-12 0 660,-7 0-839,-14 0 2896,4 0 1,-5 0-1,1 0 1</inkml:trace>
  <inkml:trace contextRef="#ctx0" brushRef="#br0" timeOffset="12155">20543 2615 20036,'-38'-14'2878,"-1"0"-1799,-6-3-539,13 6-90,-3-1-90,19 7-181,4 3 1,6 0 0,2 2 90,4 0 450,0 8-361,7 6-89,9 11-90,17 9-90,16 2-469,-19-15 1,3-1 423,2 0 0,3 1-45,22 5 0,1 0 0,-16-5 0,0-2 0,13 3 0,1 0 0,-12-5 0,-3-2 0,16 6 45,-25-12 0,-4-1 225,5 2-180,-16-9 0,-5 3 0,-11-4-90,-4 0 757,0 6-757,0 4 0,-7 8 90,-6 7-90,-10 6 0,3-1 0,-1 1 0,-14 24-189,12-18 0,-2 3 189,-2 7 0,0 1 0,5-9 0,1 0-927,-8 13 0,1-1 927,7-13 0,1-2 0,1 0 0,0 1-271,-8 13 1,1 0 270,8-13 0,1 0 0,-6 8 0,2-1 0,0 7-76,1-5 76,6-8 283,0 4-283,3-17 1777,5 3-1777,3-17 685,-1-8-685,-1-8 104,-5-15-104,0-11 0,-4-13 0,0-12 0,3 6 0,0-2-270,3 11 1,0-2 269,0-6 0,0-6 0,1 5 0,0 4 0,1 1 0,-1-13 0,0-1 0,1 4 0,0 3 0,4 14 0,-1 0 0,-4-19 0,0 3 0,1-1 0,-4-8 0,1 27 0,4-8 0,-1 12 0,-1-7 0,6 12 0,-6 2 0,6 0 539,-3-4-539,0 9 0,4-3 0,-8 11 0,7 3 0,-2 1 0,3 3 0,0-2 0,0 2 0,0 1 0,0-1 0,0 1-3328,-7 1 359,-1 1 2969,-6 2 0,8 10 0,0 3 0</inkml:trace>
  <inkml:trace contextRef="#ctx0" brushRef="#br0" timeOffset="13129">21863 2642 22464,'-10'-2'2609,"3"-1"-2070,0-1 1,6 1-90,-2 1 629,3 2-809,0-2 180,1-4-360,4-2 0,4-7-90,8-3 0,23-23 0,-5 5-109,-9 11 1,-1 0 108,10-9 0,8-12 0,-12 13 0,4-6 0,-16 18 0,-5 6 0,-4 6 0,-4 12 0,-2 27 0,-2 10 0,-2-7 0,0 2-93,0 1 0,0 1 93,0 5 0,0 4 0,2 3 0,1 5 0,-1-3 0,1 12 0,0 1-1087,1-9 1,0 3 0,1-3 1086,0 4 0,1-2 0,0-4 0,2 2-297,1 11 1,1-2 296,-2-20 0,0-2-45,1 8 0,0-4 45,-1-3 0,-2-9 242,-4-9-242,0-7 2950,-2-15-6189,0-14 1810,0-5 1429,0-8 0,-7 17 0,-2 0 0</inkml:trace>
  <inkml:trace contextRef="#ctx0" brushRef="#br0" timeOffset="13477">21835 3994 22644,'-21'0'3868,"5"0"-3149,5 0-179,6 0-270,5 0 90,23-4-180,8 3-180,34-5-872,-29 4 0,3-1 872,4 1 0,2-1 0,3 0 0,0 0 0,-2-1 0,0 1 0,-3 1 0,-1-1 0,-5 0 0,-1 0 0,3 0 0,-3 1 0,11 0 0,1-2 0,-29 1 0,-4-5-2878,-8-16 809,-7 1 2069,-12-28 0,4 15 0,-3-12 0</inkml:trace>
  <inkml:trace contextRef="#ctx0" brushRef="#br0" timeOffset="15128">22992 1805 22104,'-8'-20'2069,"0"1"-1619,-2 1-90,1 3 0,3 3-91,-1 1-89,6 2-90,-3 4 90,4-1-90,0 3 0,0-1 0,0 1 0,0 1 0,6 2 180,6 6 0,12 8-1,14 13 1,13 14-180,-19-15 0,1 2-614,3 6 0,0 4 569,3 4 0,-1 4-45,-12-11 0,-1 2 0,0 2-454,0 3 0,-2 2 1,0 5 475,-2 7 1,-1 6-1,-1 3 1,-3 1-536,-5-6 0,-2 1 0,-2 1 0,-1 1 1,0 0 512,1 0 0,0 0 0,-2 0 0,-1 1 0,-3-2-214,-1 0 1,-3-1 0,-1 0-1,-2-1 1,-4-1 213,-2-3 0,-3 0 0,-2-2 0,-1-1 0,1-3 22,0 0 1,0-3-1,-1-1 1,-1 2-255,-6 10 0,-2 1 0,-1-1 0,2-5 232,0-7 0,1-4 0,-2 1 0,-6 8 0,-3 1 0,3-4 103,-3 3 1,1-3-104,8-11 0,0 0 0,2-4 862,0 0 0,4-4-862,-4 6-180,5-1 1101,16-25-1731,8-9 2629,2-9-3618,4-9-41,4-9 1840,1-7 0,5-7 0,0-2 0</inkml:trace>
  <inkml:trace contextRef="#ctx0" brushRef="#br0" timeOffset="15795">25136 2375 21385,'14'-23'3418,"-1"1"-2789,-7 5-179,-2 2 90,-21 3-360,-3 9 0,-24 10-90,-7 16 0,9 5 0,-1 4-90,13-5 0,0 2-58,-9 10 1,5 1 102,17-9 0,5-1-45,-4 27 90,12-3-90,15-21 0,6-2 0,15 12 0,-4-19 0,4-3 0,25-1 0,-15-9 0,1 0 0,-6 1 0,-2 1-45,1-1 0,-3 2 45,6 17 90,-27-6-90,-17 14 0,-11-11 204,-14 7-204,-5-17 90,-5-4-90,-3-7 0,0-3-359,-7-4-361,17 0-449,-2-4-450,19-5-990,2-10 2609,7-10 0,4-5 0,5-7 0</inkml:trace>
  <inkml:trace contextRef="#ctx0" brushRef="#br0" timeOffset="16212">25160 2316 24173,'-6'-30'990,"0"3"-990,6 11 0,6 7-450,22 11-90,28 18-1246,-16-7 0,3 0 1876,-6 1 0,0-2 45,-2-1 0,-4-4 315,6-7 179,-9-12 1,-7-6 180,-6-11-91,-4-3-89,-5-7-360,-2 3-270,-2 0 0,-2 6 3392,4 7-3392,-4 8 0,2 22 0,-2 14 0,0 18 0,0 10 0,0-3 0,0 4 0,0 0-510,0 2 1,0 1-1,0 1 510,0 9 0,0 2 0,0-4-901,0-11 0,0-2 1,0 0 900,0 1 0,0 0 0,0-1 0,1-1 0,0-1 0,0 0-261,1 20 1,1-1 260,1-5 0,0-2 0,0-6 0,0-2 0,0-5 0,0-2-62,0-7 0,0-2-837,3 22-990,-3-13-810,-2-11 2934,-2-12 1,0-5-1,0-6 1</inkml:trace>
  <inkml:trace contextRef="#ctx0" brushRef="#br0" timeOffset="16595">25709 3809 23004,'0'13'2249,"0"7"-1260,-17 37-719,2-1-1096,-1-12 1,-3 0 870,3-6 0,-1-1-45,-2 2 0,-2-1 45,-1 0 0,-3-1-176,-12 10 1,-4-4 130,11-13 0,-3-3 284,-21 8 1,-2-9-195,15-22 0,1-7 0,1 1 0,2-6 179,-15-30-89,36-3 0,28-24-90,15 16-659,-3 17 0,4 3 614,2 12 0,3 4 45,3 2 0,3 2-45,26 7 0,3 5-45,-15 2 0,1 3 0,-6 0 0,2 3 0,-3 2 0,3 6 0,-4 2 378,-1 1 0,-1 2-648,7 8 1,-3 2 26,-16-11 1,-2 0-388,3 4 1,-3-1-1170,-8-1-899,-12-6 3076,-8-10 0,-8-11 0,-5-6 0</inkml:trace>
  <inkml:trace contextRef="#ctx0" brushRef="#br0" timeOffset="17411">26675 2868 24983,'21'-63'1259,"-5"12"-1169,-8 21 0,-4 15 0,-4 23-90,-6 13 90,-2 16-90,-8 4 90,-12 12 90,4-20 179,-10-3 271,0-36-270,10-16 0,2-18-360,15-8 0,10-2 0,6 0 0,18-9 0,1 21 0,16-1 0,0 28 0,9 21 0,-22 2 0,0 5-755,3 9 1,1 5 754,1 6 0,-1 4 0,0 3 0,-1 3 0,0 0 0,-3 1 0,-2-1 0,-3-1 0,-2-3 0,-3-2-198,-3-5 0,-2-2 198,11 23 0,-9-15 0,-4-12 0,-8-16 0,-2-18 0,-8-24 0,-1-12 0,-1-12 0,-2-2 0,0 3 0,0-1 0,-2-4-450,0-3 1,-2-5-1,0 0 1,0 4 449,0 2 0,0 3 0,0 2 0,-1 6 0,0 1 0,-1 5 95,0 3 1,0 4-96,-13-25 0,3 10 0,-2 4 0,10 12 0,3 6 0,9 14 3333,1 9-3333,-2 2 179,-3 2-179,-2 0 0,0-2 0,-4-1 0,-1-3 0,-3 0 0,0-2 0,-2 5 0,1-3 0,3 5 0,20-1 0,15 2 0,35 0 0,-15-1 0,4-2-548,10 1 1,4-1 547,8-2 0,2-1-411,-19 3 0,0-1 1,3 0 410,-1-1 0,3 0 0,1 0 0,-4 0 0,0 0 0,-3 0 0,2 0 0,9-1 0,3-1 0,-8 0 0,-8 1 0,-5-1-44,25-5 44,-16 3 0,-15 5 0,-11 2 672,-8 2-4810,-17 8 4481,-10 2 0,-18 12 0,-5 1 0</inkml:trace>
  <inkml:trace contextRef="#ctx0" brushRef="#br0" timeOffset="18012">25790 2230 20845,'-15'-11'4048,"3"-1"-3329,6 5-179,2 1-180,4 3-90,8 1-90,10 0-90,25 0-90,-10 0 0,6-1-830,14 2 1,9 0 0,-1 1 679,-11-1 0,-2 0 1,4 1-54,0 0 1,3 0 0,1 0-1,-1 0-899,-2 0 1,1 0 0,-1 0 0,-3 0 291,1 0 1,-2 0-1,1 0 810,10-1 0,1 1 0,-5 1 0,-7 2 0,-5 2 0,-3 0 0,0 0 0</inkml:trace>
  <inkml:trace contextRef="#ctx0" brushRef="#br0" timeOffset="20612">14115 6387 21565,'-26'0'2608,"-2"0"-2068,3 0 0,2 0-91,5 0 361,4 0-450,4 0-91,3 0 91,4 0-90,3-2 0,3-1 270,25-12-540,-1 4 0,24-8 0,-6 5 0,6-1-1160,7-1 1160,6-3 0,-29 10 0,2 0 0,2 0 0,0 0 0,3 0 0,1 0 0,2-1 0,1 0 0,2 0 0,0-1 0,1 1 0,3-2 0,-2 1 0,3-1 0,-1 0 0,8-1 0,1-1-491,-7 1 0,3-1 0,-3 1 491,7-2 0,1-1 0,-15 4 0,3-1 0,2 0 0,-3 0-458,4 0 1,-1 0 0,3-1 457,-3 1 0,4 0 0,-1-1 0,-3 2-678,2 0 0,-2 1 0,-1 0 678,0-1 0,0 1 0,0 0 0,-1 1 0,-1 0 0,0 0 61,-3 1 1,-1 0-1,2 0-61,11-1 0,3 0 0,-3 0 0,6-2 0,-2 2-199,-11 1 0,1 1 0,-5 0 199,-2 0 0,-3 1 0,-2 0 0,-1 0 175,-3 1 1,1-1-176,14-3 0,0 0 938,-13 3 1,0 1-939,12-3 0,-2 1 0,-13 3 0,-1 1 0,31-5 0,0 0 0,-23 3 0,1 1 0,-2-1 0,0 0 0,0 1 0,-1 1 0,-3-1 0,-1-1 0,16-3 0,-7 1 0,1-2 0,-8 3 0,1-1 15,14-2 1,1-1-16,-12 4 0,-1 0 0,0-1 0,-1 0 0,1 1 0,0 1 0,-3-1 0,1 0 0,-2 1 0,-1 0 0,-1 1 0,-1-1 1028,-1 1 0,1-1-1028,-1 1 0,0-1 0,1-1 0,0 0 0,0 1 0,1 1 0,-2-1 0,3 1 0,15-3 0,1 1 0,-12 1 0,-1 1 0,14-3 0,-2 1 0,-16 3 0,-3 1 0,33-4 0,-4 1 472,-20 3 1,2 1-473,2-2 0,0 1 0,0 2 0,-1 0-58,-1 0 0,-2 0 58,18 1 0,-12 0 0,1 0 0,-10 0 0,1 0-2,14 0 1,2 0 1,-13 0 0,-1 0 0,4 0 0,-1 0 0,2 0 0,0 0 0,0 0 0,0 0 0,-1 0 0,1 0 0,-4-1 0,2 2 0,15 3 0,2 2 0,-2-2 0,0 0 0,0 2 0,-1 0 0,-8-3 0,-3 0 0,12 1 0,-4-3 280,-6 3-280,15-4 0,-18 0 0,14 0 0,-20 0 0,7 0 0,4 4 0,7-3 0,-11 4 0,2 0-67,-10-1 1,1 0 66,13-1 0,2 1 0,4 1 0,-1 0 0,-13-2 0,1-1 0,3 2 0,4 0 0,-4-1-96,-4 0 0,-2 0 96,11 3 0,2 0 0,-4-2 0,-2-1-191,-12 1 1,0 0 190,10-1 0,1 0 0,1-1 0,-2 0 0,-10-2 0,1 1 0,10 1 0,2 0 0,-5 0 0,-2 0 0,-10-2 0,-1 1-139,8 3 0,-2 0 139,12-3 575,-2 3-575,1-4 0,-12 0 0,0 0 0,23 0 0,-20 0 0,-1 0 0,18 0 0,0 0 0,2 0-1326,-17 0 1,0 0 1325,-9 0 0,0 0 0,8-1 0,2 0-294,0 1 1,0 0 293,-11-1 0,1 0 150,11 0 0,2 2-150,9-1 0,-1 0 0,-9 0 0,0 0-185,19 0 1,0 0 184,-14-1 0,-2 0 788,0 0 1,0-1-789,-1-1 0,-1-1 0,-2 2 0,-1-1 0,-2 0 0,-2 0 0,-1 1 0,-1-1 0,-3 0 0,-1 0 585,31-2-585,-2-2 0,-22 3 0,0 0 0,25-2 0,-11 2 0,0 0 0,-20 1 0,0 1 0,11-1 0,0 0-56,-12 0 0,-1 1 56,1-3 0,1 1 0,-1 0 0,1 1 0,0-1 0,1 1 0,0 0 0,1-1 0,0 2 0,1 0 0,1-1 0,-1-1 0,2 2 0,-1-1 0,0-1 0,0 0 0,1 0 0,1 1 82,-2-2 0,1-1-82,1 0 0,-1 0 0,1 0 0,0-1 0,0-1 0,1 0 0,-2 1 0,3 0 0,18-4 0,1 0 0,-14 4 0,-1-1 0,14-2 0,-1 1 0,-17 2 0,-3 0 0,1 0 0,0 1 0,-2-1 0,1 0 0,-1 0 0,-1 0 578,-2 1 0,1-1-578,9-1 0,-1 0 0,18-2 0,-24 4 0,-3 2 0,7 1 0,-2 1 0,-5 2 188,8 0-188,-15 0 403,4 0-403,-17 0 682,2 0-682,-14 0 104,-1 0-4062,-32 8 3958,-6 4 0,-26 13 0,29-11 0,0 0 0</inkml:trace>
  <inkml:trace contextRef="#ctx0" brushRef="#br0" timeOffset="37348">6696 9290 24623,'-22'-2'3058,"1"0"-2698,7-3-90,6 1 0,13-3-270,21 0 0,23-2 0,9-1 0,-6 2 0,5 0-604,-2 2 1,8-1 0,1 0 0,-6 1 603,-4 1 0,-4 1 0,2 1 0,14-1 0,4 0 0,-7 1 0,-4 2 0,-4 0 0,-5 1 0,-3 0-243,-8 0 0,-3 0 243,23 0-539,-19 0-3329,-28-6 1619,-21 1 2249,-32-7 0,-14 5 0,-11 1 0</inkml:trace>
  <inkml:trace contextRef="#ctx0" brushRef="#br0" timeOffset="37945">6976 9118 15644,'-14'-18'2338,"0"2"551,7 3-2709,-2 1 1233,8 7-783,-11 40-450,2 6 9,1 1 1,-2 5-145,1 0 0,0 1 309,-2 8 1,0 1-310,-2 6 0,-1-1-45,-1 1 0,0 0-254,-1-5 0,-1-1 299,2-7 0,-1-2 123,-2 2 1,1-3 191,-5 10 295,0-2-655,22-47 1775,8-11-1775,17-20 0,9-1 0,6-2 4,-4 6 0,1 1-4,19-7 0,3 2 0,-10 10 0,2 5 0,-2 7 0,4 5 0,-2 1 0,9 6 0,-2 4 0,-8 1 0,2 3 0,-6 4 0,0 11 0,-7 4 0,-3 3 0,-5 4 0,-5 2 0,-7 3 0,-3-1 0,-8 4 0,-12-2 0,-7 3 0,-3-2 0,-5 8 0,-5-1-263,-1-8 1,-5 2 0,-2-6 262,-8 2 0,-3-5 0,-1-3 0,0-4 0,2-3 0,-2-4-388,-9-4 1,0-5 387,17-9 0,2-3 0,-8-3 0,4-7 0,5-16 0,15-9 625,17-5-625,20-4 0,15 1 1282,16 4-1282,-9 14 0,3 3 0,-11 3 0,1 2 488,9 0 1,0 3-489,22 2 0,-23 4-180,1 0-1619,-30 6-720,-4-1 2519,-15 2 0,-6-3 0,-10-4 0</inkml:trace>
  <inkml:trace contextRef="#ctx0" brushRef="#br0" timeOffset="38762">8889 8842 23723,'0'-38'2699,"0"2"-2249,-4 6-270,3 5-91,-6 9 1,6 7 90,-2 13-3212,3 16 3482,0 23-270,1-10 0,1 4-416,1 9 0,1 7 236,-1-6 0,0 6 0,1 1 0,0-2 0,0 6 0,-1-2 0,1 3-434,-1 0 1,0 3 0,0 0 0,0-4 433,-2 0 0,1-3 0,-1-1 0,0-2 0,0-1 0,0-1 0,0-3 0,0 0 0,0-2 0,0 15 0,2-2 0,-1-6 0,0-2-61,-1-8 1,0-3 60,0-4 0,0-2 0,-1 19 0,0-9 0,0-12 0,0-8 1251,0-8-3050,-6-8 51,-2-3 1748,-10-4 0,-5 0 0,-3 0 0</inkml:trace>
  <inkml:trace contextRef="#ctx0" brushRef="#br0" timeOffset="39072">8848 11221 23544,'0'35'1709,"0"-2"-1440,0-1 1,0 0-90,4-1-90,4 1-90,10 0 90,30 3-90,-2-10-352,-12-14 1,1-3 261,20-2 90,-2-12 0,-6-3 90,-10-27-90,-22 5 90,-16-18 0,-21 13-90,-13 2 0,-10 4-1627,-4 6 1537,0 6-180,2 8-976,10 4 167,7 6-160,10 8-8592,10 2 8938,4 10 0,13 3 0,2 2 1</inkml:trace>
  <inkml:trace contextRef="#ctx0" brushRef="#br0" timeOffset="39452">11195 9670 22464,'-32'-30'2519,"1"3"-1800,3 5-89,5 4 0,5 4-181,10 3-89,2-2-180,15 3 0,12-3-90,21 0-1696,9 2 0,6 0 1606,-8 0 0,2-1 0,-3 3 0,2 0 0,2 1-507,5 0 1,1 0 0,-2 2 101,8-1 0,0 1-15,-11 2 0,2 0 1,-4 2-346,-3-1 1,-2 4 764,5 4 0,-3 4 0,11 8 0,-28-1 0,0 0 0</inkml:trace>
  <inkml:trace contextRef="#ctx0" brushRef="#br0" timeOffset="39631">11585 10294 25972,'-32'11'944,"0"-1"1,-7 2-495,11-4-180,42-16-270,30-6 0,-7 1 0,3-1-667,13-3 1,4-1 606,-14 7 0,2-1 0,2 1-982,3 0 0,4 0 1,1 1-1,-3 0 352,1 1 1,-3 1-1,2 0 690,11-2 0,2-1 0,-6 2 0,-9 2 0,-5 0 0,-4-1 0,0 1 0</inkml:trace>
  <inkml:trace contextRef="#ctx0" brushRef="#br0" timeOffset="40288">15512 7838 23454,'2'-42'719,"1"0"1,-1 4-1,-1 1-629,-8-24 90,-7 22 180,-17 27 270,-15 37-1134,15 6 0,-1 9 683,4-3 1,1 3 0,-1 4-760,-4 8 1,0 5-1,0 1 625,5-10 0,1 1 0,0 3 0,0 4-30,5-3 0,-1 4 0,1 3 0,0 1 0,2-1 0,1-3-452,2-1 0,2-1 0,0-1 1,2 1-1,1 3 437,-1 0 0,0 3 0,1 2 0,2 1 0,4-1 0,4-2 0,5-1 0,3 0 0,4-1 0,3 0 0,2-1 0,2-1-244,2-1 1,5 0-1,1-1 1,2 0 0,1-2-1,0 1 244,-1-1 0,0 1 0,2-1 0,0-2 0,2-1 0,3-3-252,7 4 0,4-3 1,1-2-1,1-4 1,-2-5-87,0-5 1,-1-5 0,0-3 0,0-1-199,15 6 0,0-3 1,0-2-395,-4-4 1,1-2-1,-2-4 930,-3-3 0,-1-2 0,-1-4 0,-5-3 0,0-3 0,-1-2 0,17-7 0,1 0 0</inkml:trace>
  <inkml:trace contextRef="#ctx0" brushRef="#br0" timeOffset="40607">17421 8273 23454,'-13'-21'1259,"7"3"-1079,0 4-90,6 3 180,4 4-1,9 1 1,16 1-90,23-1-135,-15 2 0,3 1-674,11-2 1,4 0 628,9 1 0,2-1 0,-17 2 0,0 0 0,0 0-30,2 1 0,1 1 0,-2-1-210,-1 1 0,0-1 1,-2 1-391,18 1 1,-3 0-496,-11 0 1,-3 0 1124,-12 0 0,-5 0 0,4 0 0,-21 0 0</inkml:trace>
  <inkml:trace contextRef="#ctx0" brushRef="#br0" timeOffset="41097">17599 8254 23813,'-33'-24'1709,"3"-1"-1439,6 2-90,3 2 90,3 12 90,4 9-90,-2 15-1,-2 19-89,-4 22-507,8-18 0,1 2 372,-2 7 0,0 3-560,-2 5 1,1 1 558,0 2 1,-1 2-45,4-7 0,0 3 0,1-4 45,-1 4 0,2-1 45,0 10 0,3-5 0,2-1 90,6-19 90,6-12-270,8-23 90,16-15-90,15-20-1181,7 1 1,6 0 1180,-10 5 0,3 1 0,-3 3 0,3 0 0,2 6-77,6 6 1,3 6-1,-4 3 77,-12 1 0,-3 2 0,3 5 0,2 7 0,4 5 0,-2 4 0,-8 1 0,4 15 0,-8 6 0,-8-5 0,-3 4 0,-7 1 0,-11 11 0,-10 1 0,-6 2 0,-7-1 0,-7 2 0,-7-2 0,-3-2 0,-5-2 0,-5-4 0,-2-2 0,2-7 0,-4-2-248,-9-3 1,-1-5 247,19-14 0,0-3 0,-4-3 0,5-8 0,6-23 0,15-13 2621,18-9-2621,12 7 0,6 0 0,18-15 0,-10 16 0,1 3-383,14-5-1416,-4 11 1799,10 5 0,-12 11 0,11 3 0</inkml:trace>
  <inkml:trace contextRef="#ctx0" brushRef="#br0" timeOffset="41479">19459 8847 16031,'-36'-27'1169,"0"-1"1,-17-10 318,19 14 1,2 3-1039,-5-2 1413,11 1-1593,15 11 784,23 1-695,28 10-224,-4 1 0,5-2 636,14 0 0,5-2-771,-8 2 0,3-1 0,2 0-510,-7 0 1,2-2-1,1 1 1,2-1 509,6 1 0,0 0 0,3-1 0,4 0-321,-15 1 0,4-1 1,2 0-1,1-1 0,-1 1 1,-1 0-1,-3 0 321,8 0 0,-3 0 0,-1 0 0,0 0 0,3-1-227,0 1 0,2 0 0,2-1 0,-2 1 0,-2-1 0,-6 1 227,1 0 0,-4 0 0,-3 0 0,0 1 0,9-1 0,-1 0 0,-3 0 0,-8 1 0,-3 0 0,-1 0-82,10 0 0,-3 0 82,-12 0 0,-3 1 1013,16 0-1013,-19-6 1990,-18 2-2169,-16-7-1794,-13 1-276,-11 1 323,-9 0 1926,-2 2 0,-1 0 0,-1 0 0</inkml:trace>
  <inkml:trace contextRef="#ctx0" brushRef="#br0" timeOffset="41747">21725 7979 25882,'-4'-53'2249,"4"6"-1889,-8 6-270,7 9-90,-2 12 0,3 15 0,0 22 0,3 26 0,1-7 0,1 3-1561,1 10 0,0 4 1561,1 5 0,1 7 0,-4-17 0,-1 8 0,1 2 0,-1-1 0,0-5-367,0 5 1,0-3-1,-1 5 367,0-1 0,0 9 0,0 1 0,0-4 0,-1-9 0,-1 8 0,0-5 0,0-10 0,0 1 0,0-6 0,0-5 0,0-6 0,0 21-1169,0-15-630,0-20-540,0-16-7492,-4-26 9280,0-23 1,1 10 0,1-3 0,0-6 0,1 0 0</inkml:trace>
  <inkml:trace contextRef="#ctx0" brushRef="#br0" timeOffset="42080">21786 8001 14362,'-15'-42'959,"0"0"1,0 2 0,1 3 620,-2 6 1,5 1 308,18-28-1844,47 61 0,15 14-45,-19-15 0,3 4-51,-8 7 0,5 7 1,0 1-1,-5-2 51,11 4 0,-4 0-45,0 0 0,-2 1 45,-5-1 0,-3-1 0,-4 0 0,-3 0 0,-5-1 0,-3 2 629,14 23-539,-20 3 2308,-16 12-2308,-11-26 0,-4 2-90,-3 5 0,-6 4 0,-7 5 0,-6 4 0,1-2-385,5-10 1,1-2-1,-3 2 385,1-1 0,-2 3 0,-1-1 0,2-3-163,0 0 1,1-2 0,1-1 162,-11 17 0,0-1 0,4-4 0,1-1 103,5-6 1,2-2-104,4-5 0,1-2 0,-10 22 0,8-12 245,5-11-2493,4-10 966,0-13 1282,-1-17 0,0-14 0,-2-11 0</inkml:trace>
  <inkml:trace contextRef="#ctx0" brushRef="#br0" timeOffset="42905">23865 7707 16967,'14'-39'3868,"-1"3"-1915,-5 3-1054,-2 1 799,-4 0-888,0 5-57,-2 2-753,0 9 1158,0 3-1158,0 56-2917,2 9 2917,-1 3 0,0 6 0,1 0 0,0 3-312,-1-18 0,0 2 0,1 3 312,0 2 0,-1 3 0,1 2 0,1 2-392,-1-6 0,0 1 1,1 2-1,-1-2 0,1-1 392,-1 3 0,0-1 0,1-1 0,-1 1 0,1 9 0,0 2 0,0-3 0,-1-12 0,0-11 0,-1-6 0,2 6 0,-4-14 0,-7-28 0,-1-40 0,1 9 0,-2-4 35,0-9 0,0-5-35,-1-7 0,1-4 0,3 18 0,0-2 0,-1-3-95,1-2 0,-1-5 1,1 0-1,0 4 95,0-4 0,0 4 0,0-3 212,0 3 0,0-2 0,0 1 0,1 4-212,-3-17 0,2 5 0,-1 3 0,1 1 0,3 5 0,0 3-5,-1 4 1,1 2 4,3-4 0,1 3 0,-4-12 2105,4 0-2105,0 35 1837,0 4-1837,-3 9 1796,-2 11-1796,-12 26 0,-1 7 0,4-7 0,-1 2-212,-1-1 0,-1-1 212,-2 5 0,-3 1 0,-11 15 0,-2 1 0,9-14 0,-1 0 0,-14 16 0,1-3 0,2-4 0,-3 0 0,23-27 0,4-6 0,9-7-1259,6-3-450,4-4-810,2 0 2519,1-6 0,4 0 0,5-5 0</inkml:trace>
  <inkml:trace contextRef="#ctx0" brushRef="#br0" timeOffset="43379">24279 6798 21205,'0'-23'3238,"0"3"-1889,0-6-1079,0 8-90,4-1 0,6 7 90,14 7 269,22 14-314,-11 2 0,5 5-942,12 11 1,3 6 776,-11-5 0,1 3 0,1 7-24,-4 3 0,1 7 0,1 4 0,-2 1 0,-2-2-509,-7-8 1,-2 0 0,-2 0-1,0 2 1,1 2 487,0 4 0,2 4 0,0 1 0,-2 2 0,-2-2 0,-4-2-519,0 11 0,-4-2 0,-3 0 0,-3 0 526,0-1 1,-3 1 0,-2-1-1,-2 0-22,-2-2 0,-2 0 0,-2-1 0,-2 0-337,-2-3 0,-2-1 0,-2 0 0,-1-2 337,-1-2 0,-2-1 0,-1-2 0,-1 0 10,-6 12 1,-3-2 0,-2-2-11,0-5 0,-1-2 0,-2-2 0,1-4 0,-1-2 0,-1-2 0,-12 11 0,0-3 0,5-9 0,-1-2 455,-3-1 1,3-4-456,-8 4 105,6-11-2443,35-40 2338,18-23 0,1 10 0,2-3 0,6-5 0,1 1 0</inkml:trace>
  <inkml:trace contextRef="#ctx0" brushRef="#br0" timeOffset="43797">27345 7504 24623,'-18'-46'359,"0"1"1,-1 2 0,-1 2-315,1 4 0,-1 3-309,0 6 0,-2 2 534,-23-12-90,-3 19-90,-5 17 90,1 20 0,4 19-90,27-12 0,3 4 45,3 4 0,5 2-45,4 4 0,4 2-297,5 1 0,4 2 252,6 0 0,3 0 45,2 0 0,5 0-60,1-4 0,5 0 0,-2-1-30,3 4 0,0-1 0,12 10 0,-2-2 0,-16-19 0,-3-1 90,14 24-90,-15-2 399,-18-4-309,-20-1-369,-22-4 324,10-22 0,-4-1-787,-5-1 0,-3-2 787,-5 0 0,0-2-45,1-2 0,-2-1-88,-13 1 1,2-2 87,18-5 0,2-2-405,-12 2 1,4-2-945,10-4-540,8-2-900,22-6 2846,12-12 0,11-12 0,7-10 0</inkml:trace>
  <inkml:trace contextRef="#ctx0" brushRef="#br0" timeOffset="44239">27000 7341 24353,'-5'-46'810,"5"5"-720,28 8-270,6 16-180,26 11-180,3 17 579,-13-28 0,11-17 0,2 0 0,-11 11-39,-11 19 0,-1 1 0,8-19 0,11-11 0,-7 5 0,-20 22-1409,-32 60 1409,0-14 0,0 3-595,1 9 0,0 9 595,-1-8 0,0 8 0,0 5 0,0-1 0,0-6 0,1-6 0,-1-4 0,1 1 0,-1 4 0,0-2 0,0 4 0,0 3 0,0-1 0,0 0 0,0-5-191,0 11 1,0-3-1,0-3 1,0-2 190,1 2 0,1-4 0,-1 3 334,-1 9 1,1 3-1,0-5-334,2-16 0,1-3 0,-1-4 0,-1 3 0,1-3 0,1 4 0,0-4 89,-2-8-2787,0-16 3174,-2-15 1,1-16-1,2-9 1</inkml:trace>
  <inkml:trace contextRef="#ctx0" brushRef="#br0" timeOffset="44615">27666 8946 23454,'-12'25'1978,"-4"6"-1348,-3 14-225,-3 1 0,-5 5-2172,3-10 0,-2 1 0,0 0 1797,-2 1 0,0 0 0,-1-1 0,-2 0 0,-2-1 0,1-4 570,-3 0 0,-2-4-555,-9 0 0,-2-6 0,15-9 0,0-5 0,-7-3 0,3-8 933,0-27-858,27-17 0,10-14 0,1 3 15,3 2 0,3-1-392,3-9 1,3-5 0,4 8 256,7 9 0,3 7 0,2 7 0,3 4 0,2 7 0,3 7 0,1 8 0,2 7 0,2 8 0,1 6 0,1 7 0,0 4 0,0 5 0,-1 5 995,0 3 1,-2 3-996,-3 2 0,-1 2 0,-3-1 0,-1 0 0,-5-2 0,-1 0 0,-4-6 0,-2-1-652,14 24-877,-13-16-3509,-8-18 5038,-13-27 0,-4-22 0,-7-18 0</inkml:trace>
  <inkml:trace contextRef="#ctx0" brushRef="#br0" timeOffset="45332">28198 8381 23903,'6'-28'1799,"-2"6"-1349,-2 4 0,-2 7-90,0 2-181,0 2 271,0 5-180,0-6-180,0-2 90,0-10 0,0-9 90,4-36-270,4 11 0,-1 15 0,2 1 0,12-9 0,5 8 0,2 12 0,7 13 0,3 24 0,9 18 0,-21-3 0,-1 5-401,2 4 1,-1 2 400,2 4 0,-1 2 0,-3 1 0,-1 0 0,-1-1 0,-1-2 0,-5-3 0,0-1 0,10 22 0,-7-10 0,-7-8 0,-15-38 0,-28-57 0,12 12 0,-1-9 0,0 0-544,0 0 0,0 1 0,-1-3 544,-1-8 0,-1-2 0,2 4 0,6 14 0,2 3 0,-2-2 0,-3-11 0,-1-3 0,1 4 0,0-6 0,0 2 0,3 12 0,-1-1 0,2 5-1293,4 6 0,0 4 1293,-8-21 0,0 1 442,5 21-442,-1 0 0,4 18 0,2 3 0,0 2 1185,3 2-1185,-4-1 3392,12 5-3392,34-1 0,23 2-692,-4 0 0,5-1 692,-16 1 0,1-2 0,1 1-579,7-1 0,1 1 0,2-1 579,0-1 0,2 1 0,2-1 0,-2 0 0,4 0 0,-1 0 0,-3 0 0,-1 0 0,-3 1 0,2-2 0,9 0 0,2-1 0,-8 1 0,-9-1 0,-5 0-73,-8 0 0,-3 1 73,21-6 0,-15 5 0,-11 1 0,-10 5 910,-7-1-2889,-8 2 1337,-15 0 642,-13 0 0,-24 11 0,-9 1 0</inkml:trace>
  <inkml:trace contextRef="#ctx0" brushRef="#br1" timeOffset="148404">24592 7879 23274,'0'-14'2788,"0"-1"-2158,-6-1-91,0-4-179,-6-1 0,-1-4-90,1-2-180,0-2 90,0-5-90,0 0-90,-4-4 0,0-3 0,-9-9 0,5 8 0,-3-2 0,-1 6 0,0 2-1318,4 8 1,-1 0 1317,-7-9 0,-1 2 0,-14-9-618,12 17 0,-2 3 618,-17-11 0,19 15 0,-2 1 0,-28-7 0,16 10 0,-12-3 0,22 14 0,3 1 0,-9 4 0,13 0 0,-6 0 0,15 0 0,-1 4 2206,2 3-2206,-4 5 0,-3 3 0,-3 3 1665,-19 19-1665,17-13 0,0 1-207,0 1 0,0 0 207,-2 3 0,1-1 0,-12 15 0,14-11 0,0 3 0,1 3 0,2 1-120,-1 1 1,2 2 119,-1 15 0,4 4 0,6-1 0,3 0-707,-2 1 0,1 0 707,2 3 0,2-2 0,2-19 0,0 1-119,0 18 1,0 2 118,3-17 0,1 1 0,0 3 0,0 5 0,2-3 0,4 13 0,2-2-352,-1 0 1,2-2 351,2-3 0,3-5 0,0-16 0,2-3 0,0-1 0,2 0-1138,2-2 1,1-1 1137,1-1 0,0-1 0,1-2 0,1 0 429,1-1 0,1 0-429,22 19 426,5-2-426,-11-19 0,2-2 0,-9-6 0,1-3 0,23 1 0,2-3-349,-22-6 1,-1-4 348,12-2 0,-2-4 0,21-6 0,-15-5 0,0-3 0,-12 3 0,1-1 0,13-6 0,0-2 0,-16 5 0,-1-1 0,0-1 0,-1-1 0,-2-1 0,-1-2 0,-1 0 0,-1-2 0,-2-2 0,-1-1 1229,-2 0 0,0-4-1229,5-18 0,-2-6 0,-2-2 0,-1-1 0,-9 20 0,-1-1 0,-2-1 0,-1-6 0,-2-2 0,-2 4 0,-1 4 0,-4 1 0,-2-13 0,-3 1 0,-2 15 0,-3 3-713,-3-2 1,-2 1 712,-1 1 0,-3-1-123,-9-12 1,-3 0 122,1 3 0,-1 1 0,0 1 0,1 2 0,-1 3 0,2 5 0,1 3 1487,-2 2-1487,14 16-180,8 7-347,2 3-552,4 12-135,0 33-1394,-3 10 2608,0-10 0,-1 3 0,-1-1 0,0 2 0,-1 3 0,0 0 0</inkml:trace>
  <inkml:trace contextRef="#ctx0" brushRef="#br1" timeOffset="150140">23893 9643 20845,'3'-27'3598,"-1"4"-3058,-2 1 539,0 1-449,0 5-540,0 4 0,0 6 90,0 10 89,0 9 136,-2 20 0,0 8-270,-4 4 0,0 3-90,1 10 0,0 2-282,-2-4 1,-1 0 236,2 5 0,0 0 0,1-15 0,-1 5 0,0-2 0,-2 9 0,-2 4 0,1-2 0,1-9-765,-3 12 0,0-1 765,0-5 0,0 8 0,-1-2 0,0-10 0,1-11 0,-2-5-179,-6 15 0,-3 1 179,-2-2 0,-1 0 0,2-3 0,-2-1 0,-7 3 0,1-6 0,-8 3 0,14-19 0,-1-1 0,-14 4 0,-3 0 0,-9-3 0,-7 1 0,24-15 0,-1-1 0,-4 0 0,-1-1-316,-6 2 0,-1-1 316,-6-1 0,0-1 0,-6 2 0,-2-1 0,18-4 0,0-1 0,0 0 0,-1 1 0,-1 0 0,-2-1 0,-1 0 0,-3 1 0,-1-1 0,4 0-207,-3 0 0,3-1 0,-2 1 207,-13 1 0,-2 0 0,1-1 0,5 0 0,2 0 0,-1-1 0,-2 1 0,0 1 0,0-2 0,1 0 0,0-2 0,1 1 0,5 1 0,1 0 0,0-2 0,3-2 0,1-3 0,-1 1-448,2 2 0,0-1 0,0 0 448,0 0 0,0-1 0,2-1 0,-14 0 0,5-2-99,17 0 0,3-1 99,1 0 0,1-1 0,-1-2 0,-1 1 0,2 0 0,-1 0 0,-2-1 0,-1-1 0,1 0 0,-3-1 0,-20-2 0,-1 0 0,14 3 0,-1-1 0,-5 0 0,-5-2 0,1 0-453,10 0 0,2 0 0,-1 0 453,-1 0 0,0-1 0,-1-1 0,-7-2 0,-2-2 0,5 2 66,3 1 1,2 0-67,-14-3 0,1 0 0,17 4 0,2 1 0,1 0 0,-1-1 0,1 0 0,-1-1 689,-13-5 0,0-1-689,13 4 0,1-1 0,-11-3 0,1-1 0,16 4 0,1 0 0,-13-8 0,-1 0 0,12 6 0,1 0 0,-9-7 0,2 2 0,-11-6 0,10 3 0,5 6 226,9 4-226,5 5 2662,6 3-2662,4 1 944,6 3-944,-5-4 854,-2 0-854,-9-4 408,-11 1-408,13 0 0,1 6 0,12 1 0,2 13 0,-5 9 0,0 23 0,-2 14 0,3 4 0,2 3-602,1-13 0,0 2 602,3-4 0,-1 3 0,2-3 0,-1 6 0,2-2 0,1 2 0,0-2 0,0-2 0,0 0-303,1 9 0,0-2 303,0-18 0,2-1-108,1 12 0,2-5 108,3-8 0,2-4 0,-4-25 1094,0-19-1094,0-14 0,3-21 206,-6 15 1,0-2-207,2-4 0,-2-4 0,-1-20 0,-1-5 0,-2 23 0,1-1 0,-2 0-176,-1 1 1,-1 0-1,0 2 176,-3-15 0,-1 5 0,-11-10 0,-1 9 0,1 8 0,2 10 0,0 7 0,1 7 0,1 5 0,2 4 242,6 6-242,2 1 804,8 1-804,31-5 0,8 0 0,14 0 0,7 0-117,-18 2 0,2 2 117,6 0 0,6 0 0,-5 2-574,-4 0 1,-2 1 573,12 0 0,-3 2 0,-21 2 0,-3 2 0,23 2 0,-9 6 0,-15 5 0,-14 6 0,-30 34 0,-18-1-249,5-16 0,-6 4 249,-1-7 0,-5 2 0,2-2-688,-6 7 1,-1 1 687,5-5 0,-2 2 0,2-2 0,-1 3 0,4-2 0,0 3 0,2 0 0,2-3 0,2 1 0,1 1 0,1 0 323,3-3 1,-1 1-324,-4 11 0,-1-1 0,9-15 0,0-1 0,-3 6 0,1-3 0,-1 1 0,6-8 455,4-3-1174,5-17 1188,4-2-2538,4-15-476,2-2 2545,3-7 0,0-2 0,2-5 0</inkml:trace>
  <inkml:trace contextRef="#ctx0" brushRef="#br2" timeOffset="520352">24466 7359 20575,'-5'-9'2429,"0"-2"-2159,-5 1 90,2-3-360,3 2 89,1-1-89,4 1 180,-3 2 90,-2-2 180,-12-11-270,3 4 0,-11-10-90,2 9 180,-18-11-181,9 10-89,-11-8 90,13 10 90,-13-5-180,9 6 90,-9-2 90,-1 5 0,9 3 0,-26 0-180,25 3 0,-11 4 90,13 2-90,1 2 90,-2 0 0,-10 6 0,11 2-90,-10 5 0,13 1 90,-1 1-90,-15 11 0,11 1 0,-11 11 90,14-4-1786,9-5 0,1 2 1696,-11 21 45,11-15 0,1 1-311,7-5 0,2 0 311,-2 1 0,1 2 90,0 2 0,0 1-45,0 2 0,0 1 0,-1 2 0,1 1 0,0 2 0,1 1 0,1 0 0,0 1-45,1 1 0,0 0 45,1-1 0,2 1-399,-1 0 0,1 0 354,3-1 0,2-1-45,-1 0 0,2-1 0,2-2 0,0-1 0,1-3 0,0 1-213,5 13 1,1-1 212,-1-14 0,2-1 1086,5 10 0,2-1-1086,9 9 0,9-5 0,-1-7 0,9-5 0,3-3 0,7-4 0,6-3 0,-27-16 0,1-1 0,2-1 0,1-1 0,0-1 0,1 0 0,3-1 0,1-2 0,0-2 0,0-1 0,1 0 0,3-2 0,18-3 0,1-4 0,-14 0 0,1-3 0,2-4 0,4-3 0,-3-5 0,-11-6 0,-3-3 0,0-2 0,0 0 0,-1 0 0,-2-4-21,-2-4 0,-4-3 0,-3 0 21,0-12 0,-5 0-883,-2-7 0,-2-3 883,-7 21 0,-2 0 0,-2-5 0,-1-1 0,-3-4 0,-1-2 0,-2 1-163,-1-1 1,-2 0 0,-2 0 0,1 0 162,-1 0 0,1 0 0,-2 1 0,-1 0 0,-4-11 0,-2 2 0,-1 5 0,-3 0 0,-1 5 0,0 3 0,0 3 0,-1 4 0,-1 2 42,1 6 1,-1 2-43,2 5 0,0 2 0,-18-17 533,3 12-623,-15 10-2069,-11 40 1394,29-6 1,0 4 639,-4 16 1,2 7 124,5-3 0,2 3 0,-3 7 0,0 3 0,-1 2 0,1 1 0</inkml:trace>
  <inkml:trace contextRef="#ctx0" brushRef="#br2" timeOffset="523152">23792 9711 20215,'-10'-21'3598,"0"1"-3148,2 4 90,3 0-90,-2 5-91,6 2 1,-3 4-90,4 3 270,0 2-540,0 6 180,0 8-1,-3 37-179,-2 2-309,3-12 0,0 2 309,-3-6 0,1 3 45,0 21 0,1 2 45,-3-15 0,0 0 0,0 17 0,-1-2-45,1-17 0,-2-4 45,2 2 0,-2-1-1,-1 0 1,0 0 0,-1-1 0,0-1 0,-2-1 0,-1 0-45,0-2 0,-2 2-45,-8 15 0,-1 0 0,5-14 0,-2 0 0,-2 4 0,-3 3 0,2-4 0,-1-4 0,1-2 0,-9 12 0,-1-2 0,8-15 0,1-3 0,-1-1 0,-3-1 0,-11 7 0,-4 0 0,-1-4 0,-1-2 0,0-1 0,0-1 0,4-5 0,2-3 0,1-5 0,-1-2-1579,0-2 1,-2-2 1578,0 0 0,0-1 0,3-4 0,2-2-453,-20-1 453,4 0-49,-3 0 49,1 4 0,-4 1 0,-2 0 0,-2 3 0,-2-3 0,0 0 0,2 5 0,20-6 0,0 0 0,-21 9 0,24-7 0,1 0 0,-14 7 0,0-3 0,0 1 0,0 0 241,2-6-241,-1 7 0,15-9 0,0 0 0,-22 8 0,8-8 0,0-1 0,-9 2 0,18-4 0,1 0 0,-18 0 0,-3 0 0,-2 0 0,31 0 0,0 0 0,-1 0 0,0 0 0,0-1 0,-1 0 0,1-1 0,-1-1 0,1 0 0,-1-1 0,2 0 0,-1-1 0,1 0 0,-1-1 82,-11 0 0,-2-1-82,12 0 0,-1 0 0,-25-4 0,1 0 0,24 4 0,1-1 0,-10-2 0,0 0 0,-13-3 0,3 1 0,2-1 0,10 4 0,-1-1 0,-8-6 0,12 6 0,2 0 0,1-3 53,-17-4-53,-9-4 0,31 9 0,0 0 0,-30-10-362,15 6 362,2 1 0,-1 1 0,1 1 0,0-3 2924,3 2-2924,-1-2 0,2 3 0,3-1 429,-10-7-429,15 5 0,-2-8 0,15 10 0,4-1 0,1-1 882,1-2-882,0-3 0,0 1 0,-2-2 37,-2 3-37,-12-7 0,5 8 0,-15-9 0,17 12 0,-4-5 0,11 9 0,1 0 0,1 3 0,2 0 0,-2 1 0,-9-8 0,1 2 0,-8-4 0,4 3 0,-3 1 0,-1-1 0,-3-2 0,-10-4 0,2-1 0,6 3 0,10 5 0,18 6 0,4 25 0,3 5 0,0 26 0,0 5 0,3 10 0,0-31 0,1 4-813,3 21 1,2 3 812,-3-13 0,1 0 0,-1-5 0,1 2 0,0 0-274,-1 3 0,1 0 0,-1-2 274,3 7 0,0 0 0,0 1 0,0 4 0,0-7 0,-1-9 0,0-3 0,1 7 0,-1-4 0,2-1 0,-3-12 0,0-9 0,-4-12 0,1-13 1469,-4-16-1469,-6-15 0,-1-14 0,-7-9 0,8 26 0,-2-2 0,-5-15 0,-1-2 230,4 12 0,-1-1-230,-4-11 0,-1 0 0,6 16 0,-1 2 0,0-1 0,0 2 0,-9-29 0,6 24 0,0 0 0,-6-13 0,-5-9 0,9 28 0,1 7 0,7 5 0,-1 4 0,8 5 0,-3 2 0,24 4 518,3 3-518,25 2 0,3-2-1081,8 0 1081,-26 0 0,1-1 0,1 2 0,1 0 0,1-1 0,1 0 0,0 0 0,1-1-308,15-3 1,0-1 307,-15 1 0,0 0 0,21-6 0,-3 0 0,-3-3 0,8-3 0,-32 9 0,-7 3 0,-5 3 0,-6-1 0,-2 2 1008,-4-3-1008,-2 7 688,-7 3-688,-4 10 0,-7 6 0,-2 8 0,-4 7 0,-5 7-278,-3 9 278,11-24 0,-1 3 0,-10 19 0,-2 6-621,6-13 1,0 2 0,0 0 620,0 0 0,0 0 0,0 0 0,1 1 0,-1-1 0,1 0-201,1-3 0,0 1 0,1-4 201,-2 5 0,0-1 0,-5 10 0,0-3 0,0 4 0,0-8 0,0 4 0,8-19 209,0 1-209,10-19-1288,6-8-1320,0 5 2798,1-1 1,-2 12-1,-3 2 1</inkml:trace>
  <inkml:trace contextRef="#ctx0" brushRef="#br2" timeOffset="539895">17299 11140 19766,'-6'-18'3058,"1"0"-2698,-4 0 179,0 2 91,5 2 0,-3 3 89,2 4-179,1 0 0,0 5 629,0 0-899,4 2 90,-4 0-360,4 4 0,0 5 0,0 5 0,7 22 0,8 13 0,0 6 0,7 6 0,-8-11 0,-2-11 0,1 2 0,-2-10 0,0 2 0,7 23 0,1 3 0,-2-11 0,0 0-296,-1 1 0,-1-1 296,-1-4 0,0-1 0,-2-3 0,-1-2 0,3 22 0,-1-10 0,-1 0 0,-1 13-257,-2-23 1,0 0 256,3 17 0,2 0 0,2-1 0,3-1 0,3 1 0,2-4 0,-4-14 0,1 0 0,13 18 0,-11-20 0,1 2-155,3-2 1,1-2 154,-6-8 0,1 0 0,8 9 0,1 0 0,-8-12 0,0-1 0,2 2 0,1 0 0,2-1 0,1-1 0,0 0 0,1-1 0,1 1 0,1-1 0,0-2 0,-1 0 0,-1 0 0,1-1 0,15 4 0,0-1 0,-13-5 0,2 1 0,25 8 0,1-1 0,-26-11 0,0-1 0,10 5 0,0-1 0,17 2 0,-4 0 0,-2 0 0,-3-2 0,1-3 0,0-1 0,-13-6 0,3 1 0,3-2 0,0 0 0,0-1 0,2 1 0,12 0 0,-3 0 0,-22-2 0,-1-1 0,11 2 0,-1-1 0,19 1 0,0-4 0,-8 0 0,4 0 0,-8 0 0,1-2 0,9 1 0,0-2 0,-12-1 0,-4-1 0,-12 0 0,-1 0-94,2-1 1,-1-1 93,0 0 0,-1 1 0,0-1 0,-1-1-46,0 1 0,-1-1 46,31-6 0,-4 1 0,-17 4 0,0 0 0,21-5-521,-22 5 0,-1 0 521,16-5 0,-16 3 0,0-1 0,22-6 0,-23 5 0,2 0 73,-3-1 1,0 1-74,20-5 0,-20 6 0,-1 1 0,13-5 0,-3 2 0,-12 2 0,0 1 0,18-5 0,-18 5 0,0 0 646,14-4-646,-13 2 0,2 0 0,20-8-139,-18 6 1,-1 0 138,18-6 0,0 1 0,-2 0 760,-18 6 1,0-1-761,19-5 0,-21 5 0,-1 0 144,12-4-144,1-1 0,-2 2 0,3-2 0,-15 6 0,1-1 0,18-10 0,-20 10 0,2 0 0,-2-1 0,-1 1 0,16-7 0,-16 7 0,-1 1 441,8-4-441,1 0 0,10-12 0,-13 7 56,-6 1 1,1-1-57,19-14 0,-16 10 0,0 0 0,18-14 0,-19 12 0,-2 1 0,3-3 0,-7 1 0,0 0 0,3-3 0,8-13 0,-12 15 0,2 1 0,-3 1 0,12-14 0,1-6 0,0-3 0,-3 2 0,-11 15 0,12-12 0,-9 13 0,8-7 0,-12 15 0,-1 0 0,-2-1 0,0 0 0,1-2 0,-1-3 0,0-2 0,-1-2 0,6-16 0,-9 12 0,5-11 0,-3 4 0,-5 13 0,5-9 0,-6 18 0,-1 0 0,-1 3 0,-2 1 0,0 1 0,0 2 0,-2 0 0,2-2 0,-4-1 0,2-1 0,4-9 0,-5 6 0,6-3 0,-6 8 0,3-1 0,-2 1 0,0-5 0,0 2 0,-4-1 0,2-1 0,-2 0 0,6-12 0,-3 9 0,4-11 0,-4 20 0,1-1 0,-4 11 0,0 0 0,-2 2 0,0-2 0,2 0 0,3-12 0,0 7 0,3-9 0,-2 9 0,-2 2 0,2-7 0,-9 12 0,0 1 0,-9 12 0,2 7 0,-6-2 0,-2 5 0,-7 4 0,-3 3 0,-3 6 0,6-4 0,0 0 0,-14 18-183,12-14 0,1 1 183,-9 15 0,1-1 0,2-2 0,3-5 0,2-3 0,7-7 0,2-5 0,4-4 0,5-2 0,-2-2 0,10-3 0,-12 6 366,12-6-366,-10 0 0,10-1 0,-3-13 0,8 0 0,2-15 0,19-29 0,0 4 0,-6 10 0,1 0-1111,15-19 1111,4-3 0,-20 29 0,0-2-205,8-9 1,0 0 204,11-16 0,-9 12 0,-1 1 0,2-3 0,8-9 0,-13 18 0,12-14 0,-4 5 0,0 1 0,-3 4 0,-19 25 1061,7 10-1061,-13 12 459,5 13-459,-2-2 0,0 1 0,2 0 0,0-1 0,2 0 0,0 0 0,2 3 0,1 2 0,3 0 0,0 4 0,6 2 0,1 4 0,5 3 0,1-1 0,2-1 0,-3-3 0,11 5 0,-13-11 0,5 1 0,-15-12 0,2-2 0,-7-1 0,3-5 0,-8 2 0,-2-9 0,0 3 0,-4 0 0,0 1 0,-2 4 0,-4-4 0,-2 5 0,-6-3 0,-15 13 0,2-5 0,-29 17 0,-4-4-224,27-11 1,-2-1 223,-2 0 0,0-1 0,-26 7 0,28-9 0,0-1 0,-2 0 0,-2 1 0,-18 7 0,0-1-1622,13-5 0,-2 0 1622,-8 4 0,-6 1 0,4-1 0,0-1 0,2-1-890,-4 1 0,4-1 890,-9 4 0,43-19 0,4 3 218,0 4-218,7-8 2470,2 3-2470,28-30 2783,-2 1-2783,6-9 0,3-4 0,-10 11 0,-2 0-1160,8-13 0,0-4 1160,1-7 0,-1 0 0,-9 13 0,-1 0 0,5-12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37:35.728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11459 1837 24893,'0'-5'1349,"0"1"-539,0 4-541,0 8-89,2 6 0,1 13 0,2 11-45,0 2 0,-2 4-90,1-9 0,-1 2-1741,1 16 0,0 1 1741,-1-15 0,0-1-45,-1 0 0,0-1 0,1-2 0,0-2 0,-1 26 0,0-12 0,-2-8 0,2-12 0,-2-7 0,4-11 3032,-3-3-3842,0-8-449,-1-6-270,0-10-720,-5-12 2249,-2-11 0,-3-2 0,0-4 0</inkml:trace>
  <inkml:trace contextRef="#ctx0" brushRef="#br0" timeOffset="474">11492 1416 15922,'-5'-18'3778,"-2"2"-1622,6 2-1256,-6 3 41,3 6-762,-5 1 307,5 4-396,-3 0 890,6 4-980,-3 3 90,4 5 0,0 3-90,0 1 90,4 11-90,2-11 0,5 1 0,-1-13 90,0-6-90,-4-7 0,0-5 90,-4-7 0,0-9-180,-2 9-90,-5-2-269,-2 12-271,-4 4-449,5 2-900,-3 9 2069,2 8 0,-5 12 0,0 6 0</inkml:trace>
  <inkml:trace contextRef="#ctx0" brushRef="#br0" timeOffset="1333">11740 1873 22374,'0'-9'1979,"1"2"-1799,2 0 270,4 5-90,13 4-181,-2 5 271,21 16-180,-17 14 0,-2 5-180,11 13-90,-14-7 0,-4-2-875,-9-3 875,-4-4 90,0-5-90,0-7 0,0-7 0,0-8 0,-4-6 0,3-6-90,-3 0 0,1-10 965,2-7-965,-3-16 90,4-9 0,9-23 45,0 32 0,1 1 45,12-28 0,5 17-90,-4 25 90,-1 9-90,4 5 90,17 22 0,-9-2-90,13 19 90,-14-1-90,-1 5 0,-1 4 45,-11-11-1,-1 1-44,10 14 0,5 9 0,-14-27 0,2 0 0,-7-16 0,2 1 0,-4-14-89,1-8-1,0-8-90,4-18 0,2-13 0,1-17-211,-9 29 0,0-2 346,-1-2 1,-1-2 44,4-18 0,-1-1 0,-3 16 0,-2 1 0,3-14 0,-2 3 0,-3-11 0,-2 8 89,-4 5-89,0 9 180,0 7 0,0-1-90,0 16-90,0 0 0,-6 16 90,0 11-90,-7 10 90,1 18-45,2 8 0,1 4 0,1-7 0,2 1 0,-2 21 0,2 1 0,2-14 0,2 0-612,3 0 1,2 1 566,0-2 0,2-1 0,2-1 0,2-2-295,2-3 1,1-1 294,1-2 0,1-1 0,0-4 0,2-1 0,13 21-299,-1-9-151,-5-11-359,-5-10-541,-10-10-629,-2-10-7852,-15-13 9691,-6-12 0,-6-5 0,-3-6 0</inkml:trace>
  <inkml:trace contextRef="#ctx0" brushRef="#br0" timeOffset="2069">12361 1891 15808,'-10'0'6206,"1"0"-5486,3 0-90,-1 0-1,6 0 541,-3 0-631,1 4-179,2-3 0,-3 3-90,4-4 0,0 0-180,11 0-1,10 0 1,21 0 0,16-4-114,-24 2 0,3-1 159,20-3 0,1-1-648,-14 2 1,-1 0 601,12-1 1,-2 1 180,5-2-90,-15 3-180,-11-1 0,-10 3 0,-7 0 111,-3 2-561,-8 0 783,0 0-1165,-4 0 0,-9 0 0,-3 0 0</inkml:trace>
  <inkml:trace contextRef="#ctx0" brushRef="#br0" timeOffset="2934">14420 1511 14346,'0'-16'2968,"0"0"153,0 1-2492,2 1-89,-2 0 0,2 3 997,-2 4-1357,0 0 584,0 5-674,0 0 2426,0 8-2336,0 10 0,0 17 0,-4 17-90,0 16-45,-2-12 0,0 3 0,-1 3 0,1 1-332,1-2 0,1 0 287,0-7 0,1-3-45,3-11 0,0-3-225,0 15-270,0 1-359,0-28-270,0-7-181,0-9 945,0-3 0,-5-24 1,-2-6-1</inkml:trace>
  <inkml:trace contextRef="#ctx0" brushRef="#br0" timeOffset="3402">14359 1434 23723,'-5'-29'2159,"2"7"-1799,3 5 180,0 10-1,7 11 1,7 10-270,11 9 0,4 5-180,-5-4 0,3 3-90,5 7 0,4 5 0,-2-1 0,-5-3 0,-1 0 0,0-1-1429,15 19 0,-2-2 1429,-6-5 0,-4-3 0,6 7-1,-7-10 1,-6-6 0,-3-9 0,-7-5 0,-2-10 0,-6-4 0,-2-8 2856,-2-9-2856,-2-9 0,0-12 0,0-5 0,0-25-362,0 15 1,0-2 361,0 12 0,0-1 0,0-14 0,0-1 0,0 15 0,0 0 0,0-8 0,0 1-157,0-5 157,0 10 0,0 8 0,0 5-629,0 13-451,0 3-89,0 9-5133,0 2 4503,0 4 1841,0-3 0,0 3 0,0-4 0</inkml:trace>
  <inkml:trace contextRef="#ctx0" brushRef="#br0" timeOffset="3800">15447 1357 23723,'0'-11'2159,"-5"4"-1979,3 3 0,-3 4-90,1 0 0,3 0-90,-2 0 0,3 4 90,0-3-1170,0 3-2877,-6 6 3957,-2 2 0,-7 17 0,-1 1 0</inkml:trace>
  <inkml:trace contextRef="#ctx0" brushRef="#br0" timeOffset="4017">15337 1936 23813,'9'0'3508,"2"0"-2518,6-2-720,7 2-270,7-2 0,5 2 0,3 6 0,0 5 0,-5 10 0,0 20 0,-17-6 0,-10 15-1530,-22-17 1,-8-1 1529,0-5 0,-3-1 0,-14 14 0,-4-1 0,3-9 0,0-1 0</inkml:trace>
  <inkml:trace contextRef="#ctx0" brushRef="#br0" timeOffset="5118">11561 3438 20755,'-7'-47'3058,"1"24"-2968,-2-14 90,5 33 180,3 16-90,0 7-90,-6 23 0,-1 13-45,-3-2 0,-3 4-348,5-11 0,-2 2 213,-2 5 0,-2 6 0,0-3 30,2-12 0,1-1 0,-1 0-425,-5 19 1,1-3 304,0-7 0,3-7-360,0 5-1259,5-1-270,4-26 1979,4-4 0,0-34 0,0-7 0</inkml:trace>
  <inkml:trace contextRef="#ctx0" brushRef="#br0" timeOffset="5559">11468 3456 22824,'4'-32'2339,"1"2"-1800,2 3-179,3 5-90,0 2 0,4 6-90,2 4 359,17 14-269,-2 15 0,15 15-180,-15 4 0,-2 6-465,-6-8 0,-1 1 375,8 16 0,-2 2 0,-11-14 0,-2-1 45,0 0 0,-1 0-45,4 8 0,-1-2 0,-5-13 0,-1-1 45,5 9 0,-1-4 45,-4-6 89,0-7-179,-7-18 0,0-10 0,4-37 841,-1-10-841,-2 2 0,0-15 0,1-4 0,-1 9 0,0-4 0,0 0-346,0 6 0,0-7 0,0 1 1,-1 11 345,0 9 0,0 5 0,5-25 0,-1 9 0,0 3-90,-4 21-180,0 0-360,-4 23-1259,0 7 540,2 7-900,0 7 2594,2 2 1,2 6 0,0 1 0</inkml:trace>
  <inkml:trace contextRef="#ctx0" brushRef="#br0" timeOffset="6102">12763 3361 18416,'-12'-7'3778,"0"-2"-3328,1 6-180,1-3 180,6 6-1,-3-2 91,6 0-90,-3-1 179,4 1-269,0 0-180,5 2 360,26 0-360,5-2 0,27-3-90,-1-2-399,1-2 309,0 0 45,-26 4 0,-1 1-45,12-1 0,6-1 0,-32 3-90,-2-1-90,-11 1-180,-2 1-179,-7 2-1132,0 0-218,0 4-629,-7 3 2518,-5 7 0,-11 4 0,-4 3 0</inkml:trace>
  <inkml:trace contextRef="#ctx0" brushRef="#br0" timeOffset="6534">12670 3790 22464,'-15'0'2699,"3"-2"-2340,6 0-89,-2-3-180,7 3 90,0 0-90,10 2 0,11 0 0,17 0 0,12 0 45,-6-2 0,2 0-90,-11-1 0,-1 1-701,11-2 1,-1 1 745,8-4-1,7 1 1,-11 3-90,-8-3 0,-9 5 0,-22-3-90,3 4 1312,-11-2-4281,2 2 631,-2-2 2428,0-5 0,0-2 0,0-5 0</inkml:trace>
  <inkml:trace contextRef="#ctx0" brushRef="#br0" timeOffset="6919">13847 3103 20665,'-14'-7'2789,"2"0"-1980,5 3-449,13 1 0,25 1-180,8 0 0,23 0-91,-1-5-371,5 0 327,-33 4 0,1-1-45,27-2-90,-6-1-179,-12 2-1351,-5-5-268,-20 2 1888,-15-1 0,-27 4 0,-14 3 0</inkml:trace>
  <inkml:trace contextRef="#ctx0" brushRef="#br0" timeOffset="7485">13770 3053 22374,'0'-18'2069,"-4"2"-1889,3 2-90,-2 3-90,3 6 90,0 1 90,7 37 0,-3 19-135,0-18 0,-1 1-72,-1 5 1,-2-1 116,0 24-45,-4-19 0,-1 0 0,2-3 0,0 0-45,-2-2 0,0-2 0,2 14 0,3-28 0,0-5 0,0-11 90,0-1-90,3-6 0,4-6 322,16-18-322,-1 1 45,2-1 0,2-1-45,28-14 45,-18 20 0,0 1-45,25-4 45,-24 19 0,-1 4-45,5 9 0,12 8 90,-23 6-90,4 26 0,-12-7 0,-4 19 90,-13-19-90,-10-2 90,-4-5-90,-5-5 0,-4-5 90,-1-6 0,-1-5 0,0-7 0,-6-2-90,6-6 0,-7 0-540,14 0 0,1 0-1618,8 0-2250,4 4 4408,0 1 0,4 0 0,0-1 0</inkml:trace>
  <inkml:trace contextRef="#ctx0" brushRef="#br0" timeOffset="7884">15106 3017 21475,'0'-28'2159,"0"4"-1980,0 6 1,0 6-90,-9 30 0,-4 12-90,-2 23 0,-1-16 270,12-9 90,0-21 0,0-3-91,4-4 1,-8-2-180,7-3 0,-6-4-90,3-8-180,-1-4-179,2 2-271,3 2-270,0 12-45,0 1 1,0 18 0,0 3 0</inkml:trace>
  <inkml:trace contextRef="#ctx0" brushRef="#br0" timeOffset="8535">15086 3768 22284,'0'-7'1889,"0"2"-1529,0 3 90,0 0-90,0 0-1,0-1 271,0 1-360,0-2-180,0-1 90,-6-2-90,1 1 0,-5-1 89,2 2-89,-2-4 0,0 2 0,0 0 0,0-1 0,5 3-90,2 0 0,3 3 0,0 2 0,7 4-90,-2 3 180,7 7-90,-4 2 0,0 4 0,-3-5 90,-2 0-90,-3-10 0,-3 3 0,-4-7 0,-5 3 0,-4-4 0,-15-4 90,11-3 0,-3-11 0,18-5 90,15-3 90,6 8-180,30 7-90,-9 15 0,14 6 0,-20 8 0,-7 5 0,-6 22 0,-9-7-810,-13 19-899,-11-16-630,-11 4 2339,-7-4 0,-2 0 0,-1-3 0</inkml:trace>
  <inkml:trace contextRef="#ctx0" brushRef="#br1" timeOffset="70878">11472 6242 21565,'-5'0'1709,"-2"0"-1349,6 0 449,-3 0 91,4-2-721,4-3-89,1-2-90,4-2 90,4-4-90,3-3 0,4-9 0,1-4 0,1-9 45,-7 3 0,-1-2-45,7-24-177,-8 19 1,-1-1 176,1-20 0,-4-1 90,-2 3-45,-5 22 0,0-1 0,-1 4 0,0 1-45,-3 0 0,0 3 90,-2-16-90,-1 24 0,-6 3 0,9 11 90,-8 2-90,9 14 90,-3 32-45,4 0 0,0 3 0,1 3 0,0 1-98,1 10 1,2-1 52,1-13 0,2-2 0,1-1 0,4 1 45,10 7 0,3-2-45,-6-12 0,3-1 0,6 4 0,3-4-45,-1-10 0,3-6-675,27-3 91,-2-10-361,-14-24-359,-21-8-810,-9-8 2159,-6-8 0,-13-4 0,-4-4 0</inkml:trace>
  <inkml:trace contextRef="#ctx0" brushRef="#br1" timeOffset="71172">11784 4754 21655,'-4'-12'1529,"-3"5"-1169,6 3-91,-3 4-89,4 6-90,0 0 0,0 7 0,0-4-90,0-2 90,0-3 0,0 0-90,0-3 0,0 3-720,2-14 720,0 6-1888,2-9 1888,0 11 0,-2 10 0,0 4 0</inkml:trace>
  <inkml:trace contextRef="#ctx0" brushRef="#br1" timeOffset="72055">11890 5527 23274,'8'6'1439,"13"12"-1169,-1 4-90,14 13-90,-3-3 0,1 6-1,1 1-89,-1 0 0,-3-1 90,-3-4-90,-7-4 90,-5-6 0,-6-5 0,-4-6 90,-2-8-180,-8-9 0,1-12 0,-1-12 0,4-8 0,9 2 0,3-1 90,8-21-45,-2 18 0,2 1 45,13-8 0,14 1-90,-11 19 45,1 21 0,1 9-45,2 14 0,-8 3 0,-2 3 0,2 18 0,-10-12 0,1 0 0,9 12 0,7 6 0,-15-24 0,-2-9 0,9-9 0,-6-11 0,6-12-90,-10-14 0,-1-12 90,-4-17-45,-5 2 0,-2-3 45,-1 13 0,-1-1-314,0-17 1,0 1 313,-3 22 0,0 3 0,-1 4 0,0-1-6,-4-3 0,0 2 6,2-11 0,-8-7 0,8 35 0,-3 5 0,4 33 90,0 6-90,0 22 0,0-2 0,0 21 0,0-17 621,0 15-621,0-20 108,2 20-108,2-30 0,2 0 0,0 7 0,1 0 0,11 18 0,-1-9 0,-3-15 0,0 3 0,2 1 0,2-2 0,3 3 0,-1-5 0,-2-4 0,6-2 90,-10-11-90,1-4 0,-9-9 180,-4-4-90,4 0-90,-2-2 0,6-10-270,-3-1-540,1-11-359,-6 1-900,0-4 2069,-2-3 0,-6 1 0,-1-1 0</inkml:trace>
  <inkml:trace contextRef="#ctx0" brushRef="#br1" timeOffset="72346">12649 5464 20126,'-32'-2'3867,"-10"-1"-3507,13-1 180,-2 1-450,20-1 0,13 0-90,16-5 90,17-5-90,16-2 0,-3 2 0,3 0-379,-13 4 1,1-1 333,12-2 1,1 0-406,-10 4 0,-3 1-449,13-4-1080,6 0 1979,-35 4 0,-9 5 0,-7-1 0</inkml:trace>
  <inkml:trace contextRef="#ctx0" brushRef="#br1" timeOffset="72721">14209 5057 22644,'-11'-21'1889,"5"5"-1349,-1 3-181,6 18-89,-3 12 0,7 16 0,1 7-225,-3-7 0,0 2-408,4 18 1,-1 0 407,-2-10 0,-2-2-45,2 0 0,1 0 0,-2-4 0,2 1-443,0 13 0,1-1-276,-1 5 89,0-16 0,0-6-1528,-3-19 2158,-6-14 0,-2-16 0,-7-10 0</inkml:trace>
  <inkml:trace contextRef="#ctx0" brushRef="#br1" timeOffset="72980">13993 4745 22485,'-22'-32'1619,"1"4"-1317,5 8-212,8 7-18,2 6-72,6 3 126,4 4-126,4 0 109,5 6-109,1-5 0,0 9 0,-4-9 0,-3 3 0,-4-4 0,-3 0 0,0-2 0,-3-6-90,2 0-270,-6-3-1439,6 2-629,-3 6 2428,4-1 0,0 12 0,0 2 0</inkml:trace>
  <inkml:trace contextRef="#ctx0" brushRef="#br1" timeOffset="73456">15333 4853 21748,'-12'-20'1709,"0"2"-1262,2 2-357,3 6 59,0 4-149,6 4 120,-2 8-120,3 10 90,0 5 90,0-4 90,0-1-90,0-15 0,0-1-180,0-7 0,0-4 0,0-3 0,0 3-270,0 2-4138,0 4 4408,0 21 0,-8 7 0,-1 17 0</inkml:trace>
  <inkml:trace contextRef="#ctx0" brushRef="#br1" timeOffset="73662">15195 5767 24623,'16'0'2429,"4"0"-1530,9 0-269,6 8-630,3 4 0,3 13 0,-2 6 0,-16 2 0,-2 5-1696,-5 9 0,-5 4 751,-4 1 1,-6 1-585,-7 4 0,-9-3 1309,-9-11 1,-5-4 0,-5 1-1,-4-1 1,-3 0 0,0 1 0</inkml:trace>
  <inkml:trace contextRef="#ctx0" brushRef="#br1" timeOffset="74462">11403 7599 20845,'0'-59'2159,"-6"-2"-1800,2 14 1,-2 0-568,-2 11 0,-1 1 388,-1-10 0,-2 1 270,-12-8-180,-3 7 190,0 11-100,-11 17-91,8 28-44,4 30 0,2 15-1054,8-6 0,3 5 859,1-1 0,-1 5 0,3 2-8,2-7 1,1 3 0,1-1-1,1-2-608,0 2 0,1-1 0,1 1 586,-1-2 0,0 3 0,1-2 0,1-4 0,2 17 0,0-4-88,0-11 0,1 1 0,-2-1-32,0-5 0,-1-2 0,0 0-240,0 20 1,-1-5-226,-2-13 0,-2-5-9246,-9 8 8398,-1-24 1,-7-4 0,2-19-1</inkml:trace>
  <inkml:trace contextRef="#ctx0" brushRef="#br1" timeOffset="74678">10659 8539 18278,'-18'-29'2879,"18"-33"-643,15 25-2236,19-3 0,8 4 45,-9 20 0,3 4 229,13-7 1,2 1-410,-3 6 1,-3 2-136,18-3 0,-26 7 0,-4 2-450,-2 2 342,-9 2-791,-8 0 1543,-4 0 1,-6 0 0,0 0-1</inkml:trace>
  <inkml:trace contextRef="#ctx0" brushRef="#br1" timeOffset="75090">11468 8141 21295,'0'-24'3328,"0"-1"-2878,0-3-180,-6 3-91,-1 3-89,-5 6-90,2 7 0,-2 9 90,2 13-90,-2 12 0,1 13 90,5 10-90,2 4 0,4 3-737,4-3 737,2-4 0,6-6 0,14 1 90,5-16-90,1-10 0,1-22 0,-12-15 0,-1-14 0,-9 2 0,-2-3 0,1-21 0,-4 18 0,-3-1 368,-10 5 1,-3 2-369,-3-11 0,-16-6 0,6 26 0,-1 7-180,0 5-269,-1 7-271,3 2-179,1 6-541,3 5-988,4 5 2428,5 4 0,4 2 0,5 0 0</inkml:trace>
  <inkml:trace contextRef="#ctx0" brushRef="#br1" timeOffset="75581">11727 8078 22644,'3'-27'2878,"-1"0"-2428,-2 4-90,0 3-180,0 4-90,0 6-90,1 4 0,3 10 0,6 7 0,3 14 0,3 9 0,2 9 90,1 7-90,-7-12 0,0 1 0,3 17 0,-7-21 0,-2-1 0,-2 4 0,-4-2 0,0-18 0,0-4 0,-6-24 0,-10-29 0,2-4 45,5 11 0,2-2-934,2-23 979,5 0-90,3 21 0,5 0 45,6 4 0,3 2-45,19-26 0,16 26 0,-10 22 90,14 18-90,-18-1 89,5 8 181,-27-3-90,-11-2-90,-6-5 439,-7-3-1338,3-4-720,-2-2-1260,0-5 2789,-3-6 0,-6-6 0,0-4 0</inkml:trace>
  <inkml:trace contextRef="#ctx0" brushRef="#br1" timeOffset="80005">12881 7354 24083,'10'-63'2609,"-2"4"-2070,-4 11-89,-2 12 0,-7 17 0,-17 45-450,-2 26-365,5-3 1,2 7 364,1 6 0,3 3-367,5-16 0,1 1 0,1 5 367,3 3 0,1 5 0,1 1 0,1-4-563,1 3 0,2-3 0,1 2 563,1-4 0,1 3 0,2-2 0,2-5 0,1-6 0,3-4 0,2-2 0,8 16 0,6-3-65,-2-14 0,4-2 1,2-4-566,19 1 0,2-6-135,-2 1 1,0-9-270,-4-18 0,-3-11-1755,11-23 2789,-30 8 0,-1-4 0,0-2 0,-2-3 0,1-2 0,-1 0 0</inkml:trace>
  <inkml:trace contextRef="#ctx0" brushRef="#br1" timeOffset="80272">13851 7612 22464,'-4'-54'2879,"0"4"-2340,4 4-89,0 12-180,0 8 90,0 14-1,0 14-89,0 22-90,4 26-90,-2-16 0,0 5-242,1 5 1,1 6 0,-1 1 151,-1 4 0,0 1 0,-1 1-1161,1 0 1,1 0 0,-1-1 920,0-4 0,-1-1 0,0-4-435,1-3 1,-1-3-2739,1 3 1,0-3 3412,-2 5 0,0-11 0,0-36 0</inkml:trace>
  <inkml:trace contextRef="#ctx0" brushRef="#br1" timeOffset="80463">13912 7051 25073,'-26'-36'1349,"1"6"-1259,5 8-90,5 6 0,4 5 0,6 4-90,2 3-450,3 4-1978,0 0-181,0 8 2699,0 2 0,-4 12 0,-1 1 0</inkml:trace>
  <inkml:trace contextRef="#ctx0" brushRef="#br1" timeOffset="80856">14671 7553 23723,'-24'-13'2699,"0"1"-2429,1 1-90,5 4 0,7 1-91,6 3-89,12 1 0,9 2 0,17 0 0,12 0 0,12 0-90,-12-2 1,2 0-136,-11 1 0,1-1-630,21 0 1,-1 0-226,2-2 495,-23 3 1,-2 1-1125,-1-2-450,-7 2 2159,-10 0 0,-8 6 0,-4 2 0</inkml:trace>
  <inkml:trace contextRef="#ctx0" brushRef="#br1" timeOffset="81112">14745 7911 20845,'-39'29'3328,"4"-4"-2788,5-4-180,7-12-1,11 1-179,4-9 90,14 3 90,8-4 0,14 0-135,9-1 0,5-2-180,9-1-1,2-1-44,1 0 0,1 0 45,12 0 0,-5 1-135,1 0 45,-17 4 1,-2 0-1036,4-4-1618,-2-3 269,-20-7 2429,-14-6 0,-8-5 0,-2-4 0</inkml:trace>
  <inkml:trace contextRef="#ctx0" brushRef="#br1" timeOffset="81741">15878 7169 16611,'-15'-32'2159,"3"1"912,6 8-2711,2 2-1258,4 6 988,0 3 1167,0 3-987,2 5 1999,11 28-2269,-1 6 0,3 22 0,-1 11 0,-6-12 0,-2 4 0,0 0-757,0 3 1,1-1 0,-2 2 756,0 6 0,-1 1 0,-1-4 0,-2-16 0,0-3 0,1 1 475,-1 11 1,2 1 0,-2-4-476,2 3 0,-1-1-101,-1-8 1,1 2 0,-1-8 100,1 8 0,-9-38 0,-2-42 0,1-6 0,0-10 0,0 1 0,-1-9 0,0-2 291,2 3 0,-1-4 0,1 2-291,2 11 0,1 2 0,-1 0 0,1-2 0,0 1 0,0 0 0,-1-19 0,0 1-782,2 2 1,0 2 781,-2 6 0,1 2 0,0 3 0,1 1 132,0 8 1,-1-1-133,-2-11 0,-1 2 0,2-15 0,1 28 0,0 4 0,0 3 0,1 19 1568,-2 1-1568,-5 15 3392,-2 8-3392,-19 35 0,4-5 0,7-13 0,-2 2 0,2 0 0,1-1 0,-10 12 0,-2 10 0,11-25 0,7-14-270,3 1-4587,6-19 4857,4 0 0,2-9 0,0-1 0</inkml:trace>
  <inkml:trace contextRef="#ctx0" brushRef="#br1" timeOffset="82173">17449 6866 23544,'-4'0'1709,"-4"0"-1080,7 0-89,-2 0-540,6-8-270,-2 4-1169,3-7 180,-4 9-990,0 4 2249,0 7 0,-4 11 0,0 6 0</inkml:trace>
  <inkml:trace contextRef="#ctx0" brushRef="#br1" timeOffset="82396">17331 7703 25163,'14'-4'1709,"6"-1"-990,7 0-179,9 1-180,7 16-270,6 7-90,0 19 0,-18-2 0,-2 4 0,-10-8 0,-2 2-1041,2 12 1,-5 2 770,-13-14 0,-4 0-270,-3 1 0,-5 0-404,-4-3 0,-4 0-541,-3-2 1,-3-2 1484,-4-1 0,-3-4 0,-3-1 0,-1-3 0,-3-1 0,0 0 0</inkml:trace>
  <inkml:trace contextRef="#ctx0" brushRef="#br1" timeOffset="83724">19191 6834 23813,'-12'29'540,"-2"7"-450,1 14-5660,1 13 5570,8-26 0,2 1 0,0 4 0,0 2-539,2 1 0,0 1 494,0 0 0,0-1 362,0-1 1,0 0-633,0-5 0,0-1-989,1 7 0,0-2 1304,-1 12 0,2-1 0,-2-32 0</inkml:trace>
  <inkml:trace contextRef="#ctx0" brushRef="#br1" timeOffset="84063">19179 6282 23903,'-20'-43'1260,"1"5"-1170,1 6-90,4 9 0,5 6 0,4 7 0,5 4 0,0 4 0,5 2 0,4 6 0,5 1-90,2 7 90,1-3 0,-3-4-90,-2-3 0,-5-4 0,-7 0 90,-7 0-90,-3 0 90,-4 0-270,-6 0-90,4 0-90,2 0-269,9 6-720,5 2-990,-4 6 2429,3 1 0,-2 1 0,3 2 0</inkml:trace>
  <inkml:trace contextRef="#ctx0" brushRef="#br1" timeOffset="84774">20320 6595 16977,'2'-7'5937,"0"4"-5307,-2-1 899,0 4-990,-7 0-449,-8 10 0,-38 21-90,12-2 0,-1 3-450,-2-1 0,-3 1 450,4-1 0,-2 1 0,4-2 0,4-2 0,1-1 0,-9 5 0,2-1 0,-3 7-193,16-11 1,2 0-168,-6 4-90,-10 13-90,26-28-89,4-7-361,1 1 1,7-9 539,2 3 450,4-4 1168,0 0-1438,4-6 28,-1 1-28,3-6 90,-2 2-89,-2 2-181,0-2 270,-2 4-90,0 1 90,0 2-1889,0 2 1080,3 0-900,0 0 810,3 0 1079,-2 0 0,-2 0 0,0 0 0</inkml:trace>
  <inkml:trace contextRef="#ctx0" brushRef="#br1" timeOffset="85179">19617 7214 18956,'-4'0'4947,"0"0"-3328,4 0-1529,15 6 90,8 0-90,24 7 0,14-2-90,-26-5 0,1 0-221,3 0 0,0 1 221,0-1 0,-1 0 0,-1-1 0,-1 1 0,-2 0 0,-1-1 0,27 0-161,5-1 71,-25-4-720,10 0-269,-32 0-450,-1-2-990,-13-4 2649,-2-8 1,1-7 0,2-4 0</inkml:trace>
  <inkml:trace contextRef="#ctx0" brushRef="#br1" timeOffset="85523">21161 6685 21835,'-15'-7'1978,"1"2"-1708,4 3 0,3 2 180,4 0-270,3 0 0,11 0 0,22 0-180,9 0 0,22 0 0,-9-2 0,2 0-180,-21-2 0,-1-1-360,13 0-269,4-4-631,-28 5-808,-10-1 2248,-6-1 0,-4 3 0,-4-1 0</inkml:trace>
  <inkml:trace contextRef="#ctx0" brushRef="#br1" timeOffset="85822">21039 7137 21745,'-37'21'2068,"4"-3"-1798,11-2 90,10-9 0,12-1 180,35-6-271,12-2-134,-8-1 0,6 0-564,-2-2 1,5 0 0,-3-1 473,9-1 0,1-1-45,-8 1 0,2 1 0,-5-1 0,-1 1 0,-4 1 0,-5-1 0,-2 1-497,19-2 497,-11 0-311,-11 5 41,-9 0-180,-8 2-450,-6 0 1051,-8 0-2309,-7 0 2299,-10 0 0,-11 4 0,-5 1 0</inkml:trace>
  <inkml:trace contextRef="#ctx0" brushRef="#br1" timeOffset="87024">22082 6346 22104,'-6'-34'2699,"-3"0"-2249,8 4-91,-3 5-179,4 5-90,0 5 0,0 5 90,0 3 90,5 32-180,4 5 0,0 17 0,0 5-276,-1-14 0,-1 3 186,0 7 0,0 5 0,-1-4-374,-1-4 1,1-1 328,0 12 0,-1-2-135,4 12-360,-3-12-179,0-6-361,-4-10-179,0-8-720,-2-8 1979,0-10 0,0-6 0,0-6 0</inkml:trace>
  <inkml:trace contextRef="#ctx0" brushRef="#br1" timeOffset="87479">22123 6368 15775,'-4'-34'2519,"3"1"569,-2 5-2729,3 1 1183,0 7-1362,0 2 652,0 4-742,3 7 2666,4 3-2486,21 12-90,2 4 0,19 15 0,0 7-376,-23-12 0,1 1 196,3 4 0,-1 0 45,0 3 0,-1 2-45,2 1 0,-1 2 0,-1-1 0,1 0 0,-2 1 0,1 0 45,-3-3 0,1 0-45,-3-2 0,0 0-34,3 3 1,0-1 33,7 12 90,2-1 90,-17-23-180,-11-16 0,0-10 0,-18-47 0,3 0-963,-1 8 1,-1-2 962,3 3 0,1-1 0,0-4 0,0-2 0,3-2 0,0 0 0,-1 1 0,0 1 0,4 4 0,0 1 27,-2 6 0,0 1-27,0-1 0,0 1 0,-2-21-810,-1 10-359,2 23-360,-3 20 1529,-4 9 0,-3 9 0,-3 8 0</inkml:trace>
  <inkml:trace contextRef="#ctx0" brushRef="#br1" timeOffset="88189">23918 6052 24263,'-16'-12'1259,"-2"3"-1259,1 5 90,-1 6-90,2 7 90,3 7-90,5 4 0,4 5 0,10-2 90,2 0-90,8-5 0,3-5 0,-1-6 90,4-15 90,-10-5-90,-1-11 180,-20-9-270,-1 10 0,-10-5 0,6 12-360,0 5-1169,3 10 270,5 10 1259,-1 34 0,2 2 0,-3 20 0</inkml:trace>
  <inkml:trace contextRef="#ctx0" brushRef="#br1" timeOffset="88581">23926 6861 23184,'4'-6'3328,"2"1"-2788,-3-4-271,2 6 1,-3-1-90,1 4-90,0 0 0,-1 0 0,4 0-90,-3 4 90,1 1 0,-4 0 0,0-1 0,0-4 0,-6 0 0,-1-2-90,-5 0 0,2-7 0,0 2 0,5-2 0,4 0 0,6 6 0,6-1 0,7 4 0,17 16 0,-5 2 0,9 20 0,-18 3-400,-9 10 400,-12 11 0,-4-27 0,-2 0-135,-4 3 0,-2 1-810,-3 0 1,-1-1-652,-4 2 0,-1-1 1596,-1-3 0,-1-1 0,-1 1 0,-1 0 0,1-4 0,0 1 0</inkml:trace>
  <inkml:trace contextRef="#ctx0" brushRef="#br1" timeOffset="89039">25022 6056 15088,'-12'0'4408,"4"0"-2969,4 6-450,4 2-269,0-1 0,0 4 89,0-10 2519,0 3-2698,2-4-180,-2 0-450,6 16 0,-2 6 0,4 24 0,0 11-366,-3-22 1,-1 1 365,-1 4 0,0 1 0,0 1 0,0 0 0,-1 2 0,0 0-101,1 10 0,1 0-349,0-6 0,-1-2-180,1-2 1,-1-4-1080,0 14-719,-3-37 2428,-3-11 0,-4-19 0,-3-6 0</inkml:trace>
  <inkml:trace contextRef="#ctx0" brushRef="#br1" timeOffset="89292">25059 5532 23094,'-4'-39'1529,"0"5"-1349,-1 11 0,2 8-90,3 8-90,0 3 90,0 4-90,5 0 0,4 6 0,5-1 0,1 2 90,-3-3-90,-2-4 0,-6-6 0,0-3 90,-13-15-270,1 5-90,-8-2-360,4 14-449,0 11-990,0 10 2069,0 13 0,1 13 0,1 6 0</inkml:trace>
  <inkml:trace contextRef="#ctx0" brushRef="#br1" timeOffset="89540">25319 6350 25253,'8'-11'1169,"4"0"-899,2-3-90,10-1 0,8-4-180,11-1 0,8-3 0,-13 10 0,1 0-270,16-5-276,-21 8 0,-2 1-444,0 2-179,-7 2-360,-7 3-810,-8 2 2339,-4-2 0,-10 2 0,-2-2 0</inkml:trace>
  <inkml:trace contextRef="#ctx0" brushRef="#br1" timeOffset="89756">25546 6142 22104,'-7'-9'3239,"-2"-2"-2610,8 0-179,-2-3-90,3 2-180,0 3-180,0 5 269,13 18-179,-3 6-90,12 20 0,-6 8 0,0 6-180,0 10-206,-8-32 0,1 1-783,1 13 0,-1 0 134,-1-12 1,0-2 1034,0 8 0,0-2 0,1 3 0,0-5 0</inkml:trace>
  <inkml:trace contextRef="#ctx0" brushRef="#br1" timeOffset="89974">26013 6427 22734,'5'-29'2968,"0"-1"-2608,-1 7-180,2 1-90,6 4-90,22-4 0,4 5 0,24-3-90,-1 9-1156,3 0 436,1 6-179,-8-1-450,-8 3-810,-13-3 2249,-11-1 0,-13-2 0,-7-1 0</inkml:trace>
  <inkml:trace contextRef="#ctx0" brushRef="#br1" timeOffset="90190">26273 5952 23184,'-7'-16'2428,"-2"1"-2158,8 3-90,-2 5-90,3 3 0,0 14-90,3 7 0,5 40 0,2-5-326,-3-2 0,1 3-214,-1 12 45,-2-23 1,0 1-1710,-1-3 0,-1-3 2174,2 16 1,6 9 0,-2-28 0</inkml:trace>
  <inkml:trace contextRef="#ctx0" brushRef="#br1" timeOffset="90501">26695 5405 23184,'-4'-62'1889,"0"8"-1799,10 13 269,6 20 1,16 19 0,16 31-225,-14-3 0,0 5-1782,6 10 1,-1 6 1706,-10-12 0,0 2 0,-1 5 7,-1 1 0,0 5 1,-1 3-1,-3-1-258,-1-1 0,-3 2 0,-1 0 1,-1 0 212,1-2 1,0 1-1,-2-1 1,-2-1-276,-3 8 0,-3-2 1,-3-6 297,-3-5 0,-2-5-45,-2-3 0,0-2-90,-9 19-180,1-9-360,0-10-222,-2 0-1577,5-12 2429,-3-4 0,4-13 0,0-4 0</inkml:trace>
  <inkml:trace contextRef="#ctx0" brushRef="#br1" timeOffset="92180">11809 9317 17075,'-27'-29'1754,"0"-1"0,-12 7-858,3-3 1,-1 5-717,-4 19 753,5 12-933,9 1 90,-2 11 0,13-2 351,7 3-441,4 8 1233,8-1-1233,4-1 0,7-6 0,4-9 0,5-3 0,1 0 0,-1-6 0,-3 5 89,-6-8-89,-5 8 90,-6-3 0,-10 11 0,-8 5 0,-4 5 0,-4 3 0,-18 21-431,12-14 1,1 1 340,6-10 0,1 0 45,-5 10 0,2 1-45,5-3 0,1 0 0,2-2 0,4-2 90,3 16-90,17-27 0,8-4 0,17-8 771,-7-4-591,11-2-90,-22-3 0,-3 3 0,-9 0 0,-8 3-90,-4 7 0,-7 4 0,-13 17 90,6-9-180,-6 8 180,12-14-90,9-4 0,2 0 0,6-2 0,6-1 0,4-5 0,9 2 0,3-9 0,12 3 90,-11-4-90,4 0 90,-15 4-1,-6 1-89,-2 6 0,-4-6 90,0 8-90,0-8 0,0 2-90,0 1 1,0-1-361,3 3-450,0 3-359,5-2 1259,2 13 0,-1-6 0,2 8 0</inkml:trace>
  <inkml:trace contextRef="#ctx0" brushRef="#br1" timeOffset="93580">11646 16043 22194,'-8'-9'3508,"4"0"-2788,-5 0-180,7-1-271,-3 1-89,5 0-90,0 0-90,12-2 0,4 6 0,31-1 0,-11 12 0,13 5 90,-18 10 0,-7 6 0,-9 5 270,-16 22-270,-13-22 0,-4-1 0,3 2 0,-3-2-90,-6-1 0,-2-3 90,-9 9-90,4-9 0,7-2 0,6-7 0,9-4 0,4-3 0,8-2 0,5-4 0,7-1 0,3 0 0,1-3 0,-3 3 0,-4 2 0,-5 1 0,-4 9 0,-3 0 0,-5 6 0,-4 1 0,-5 4 0,-1-2 0,7 4 0,2-9 0,6-1 0,4-12 0,15 1 0,3-7 0,15 9 0,4 6 0,-13 2 0,6 28 0,-21-13 0,-7 14 0,-2 1 0,0 4 0,-4-11 0,0-1 0,-6-4 0,-6-3 0,-11-3 0,-7-1 0,-5-4 0,-2-2-450,3-5-540,1-4-629,3-7 1619,-9 1 0,8-7 0,-9 3 0</inkml:trace>
  <inkml:trace contextRef="#ctx0" brushRef="#br1" timeOffset="105807">11646 783 18776,'0'-10'3418,"0"2"-2878,0 5 1619,0 1-1889,0 8 179,6 14-581,-1 6 222,6 39-90,-4-12 0,-3-16 0,0 0 0,-2 22 90,0-2-180,0-3 0,0-6-180,2-9-269,0-8-451,-2-11-539,0-8 1529,-2-32 0,0-11 0,0-25 0</inkml:trace>
  <inkml:trace contextRef="#ctx0" brushRef="#br1" timeOffset="105991">11707 398 21295,'-14'-23'2159,"0"3"-1979,3 5-91,5 3 1,2 3-90,4 2 0,0 5-629,0 0-91,2 10-1079,2 4 1799,1 13 0,-1 4 0,-2 5 0</inkml:trace>
  <inkml:trace contextRef="#ctx0" brushRef="#br1" timeOffset="106679">11914 896 21385,'3'-18'2968,"-2"4"-2518,1-3-270,4 11-90,1 6 0,4 12 0,-2 12-90,3 8 90,-4 7-90,2 6 0,-5 1 0,-2-1 0,-3-7 0,0-6 0,0-7 89,0-7-89,2-9-89,6-33 89,-1 3 0,7-29 0,-4 18 0,2 0 0,0 7 0,1 5 0,-3 6 0,9 7 0,4 25 0,3 2 0,3 20 0,-8-11 0,1 0 0,-2-3 0,6-4-90,5-18 90,-4-12 0,5-21 0,-16-3 0,-3-5 45,2-6 0,-2-5-1056,-4 0 0,-1-3 0,-2 2 1101,2-4 0,-3 3 0,-3-6 0,-2 6 0,0 9 0,0 10-90,0 8 0,0 9 0,0 8 90,0 48-135,3-8 0,0 3 45,-1 9 0,1 2 1420,1 4 0,2-1-1375,-2-13 0,1 1-90,1 10 0,1 1-317,2-6 0,0-2 137,-3-2 0,1-2-405,9 13-449,-10-30-540,0-9 1619,-4-14 0,0-11 0,-2-7 0</inkml:trace>
  <inkml:trace contextRef="#ctx0" brushRef="#br1" timeOffset="107097">12385 733 22104,'-4'-2'1799,"0"0"-809,4 2-900,13 0-90,1 0 0,37 0 0,-9 0 90,23 0-1519,-16-3 1429,-2 1 0,-5-5 0,-7 2 0,-5-3-90,-2-3-180,-10 5-539,-3-6-360,-11 7 1526,-13-10 0,-4 4 0,-12-4 0</inkml:trace>
  <inkml:trace contextRef="#ctx0" brushRef="#br1" timeOffset="108807">14030 516 17967,'-5'-12'5127,"-2"1"-4408,6 2-89,-2 0-90,3 0-91,0 4-89,0-1-90,0 6 0,-4-4-180,3 21 0,-2 38-90,1-23 0,0 3 0,2 14 0,-1 2 0,-3-10 0,1 2 0,2 14 0,1 0-437,-2-15 0,0-1 437,2 8 0,0-3 0,0 4-269,0-2-181,0-20-180,0 1-269,0-21-1800,0-2 451,-3-18 2466,-4-5 0,-3-13 1,-2-1-1</inkml:trace>
  <inkml:trace contextRef="#ctx0" brushRef="#br1" timeOffset="109014">13677 937 19586,'-21'-14'3328,"3"2"-3058,9 1-90,4 2-90,10 0 0,9-2-90,38-4-45,-12 7 0,3 1-180,14 0 0,0 1-191,-7 2 0,-3 1 101,-4 2 0,-4 0-944,4 1 1259,0-4 0,-18 1 0,2-4 0</inkml:trace>
  <inkml:trace contextRef="#ctx0" brushRef="#br1" timeOffset="109514">14326 801 17697,'4'-9'4407,"0"0"-3867,-1 0-180,0 2-90,-2 2 90,1 3 269,-2 2 181,0-2-630,-4 2-90,3-2-1,-13 6 1,-2 15-90,-3 3 0,-1 32 0,14 4 0,0 2 0,6-1 0,6-21 0,0-2 0,7-6 0,1-5 0,0-7 0,11-9 0,-4-7 0,6-13 0,-5-9 90,-1-14-90,-1-7 0,-11 4 0,-3-2 0,2-20 45,-5 19 0,-2 2-45,-9-10 0,-1 5-90,-7 9-90,-2 7-89,-2 7-91,-3 6-1529,-23 13 360,20 5-720,-14 9 2249,28 3 0,6 2 0,2 3 0</inkml:trace>
  <inkml:trace contextRef="#ctx0" brushRef="#br1" timeOffset="109943">14895 543 22104,'0'-23'2519,"0"3"-1979,0 2-271,0 4 1,0 5-180,0 1-90,0 5 90,0 3-90,0 11 0,0 13 0,0 17 0,0 16 0,0-23 0,0 2-235,0 4 0,0 2 190,0-1 0,0 2 45,0 17 0,0 0 0,0-18 0,0 0-90,0 10 0,0-3-810,3 16 361,0-23-181,1-4-179,-2-26-2699,-2-24 3598,-5-13 0,0-20 0,-5-3 0</inkml:trace>
  <inkml:trace contextRef="#ctx0" brushRef="#br1" timeOffset="110143">14676 814 18506,'-17'-5'4858,"3"-3"-4319,5 5-359,4-1-90,8 0-90,7-1 0,13-2 0,13-4-270,11 2-179,9-2-508,-1 2-663,-3 2-718,-5-2 2338,-4 4 0,-7 0 0,-1 3 0</inkml:trace>
  <inkml:trace contextRef="#ctx0" brushRef="#br1" timeOffset="111026">15431 710 19316,'-8'-16'3238,"-2"1"-2878,1 3-180,-2 1 0,2 6 0,-3 1-90,0 4-90,-1 4 0,-1 3 179,-5 21-179,-2 13 90,0 5-90,3 6 0,12-13 0,2 0 0,4-1-269,5 8-91,4-15 0,7 3 0,3-24 90,1-4 90,8-22 180,-10 0 360,5-42-180,-16 17 90,-2-23 0,-5 21 0,0 0 0,0 7 269,0-4-359,0 15-90,0 2-90,-3 12 90,2 6-90,-3 1 0,4 18 0,0 3 0,0 17 0,0 0 0,11 22-90,1-14 0,10 12-90,-2-25 0,0-4 0,1-7 90,-3-8-89,0-4-1,-1-6 90,-3-4 0,0-5 0,0-9 0,4-30 90,-3 5 0,-5 10 0,-2-2 0,2-19 135,-5 13 0,-2 1-45,2-21 45,-4 25 0,-1 0 44,0-6 1,0 6 90,-5 4-90,4 5-90,-10 4 0,6 3-90,-2 8 0,4 3 90,3 7 180,0 21-90,-4 17-90,0 10 0,-1 16-1,2-10 1,3 7-45,2-15 0,1 1-219,0-10 1,1-1 218,0 9 0,2-1-45,6 7-180,5 8-180,-1-19-179,6 5-1440,0-20-450,-7-11 2429,5-8 0,-10-11 0,0-5 0</inkml:trace>
  <inkml:trace contextRef="#ctx0" brushRef="#br1" timeOffset="112842">16397 471 22104,'-4'-3'1799,"0"-1"-1529,4 2-180,0-1-4767,0 1 4677,0 8 0,0 4 0,0 6 0</inkml:trace>
  <inkml:trace contextRef="#ctx0" brushRef="#br1" timeOffset="113133">16438 819 18596,'8'0'3958,"0"0"-3418,0 0 359,2 0-179,4 0-540,-3 6-90,3 2 0,-6 5 0,-3-1-270,-2 7-360,-8-4-629,-7 11-990,-9-3 2159,-9 4 0,-3 4 0,-4 2 0</inkml:trace>
  <inkml:trace contextRef="#ctx0" brushRef="#br1" timeOffset="128627">16093 588 17607,'4'5'4587,"-2"-1"-4137,2-4 0,-2 0 0,4 0 89,-2 0 1,2 0 0,0-4 449,2 1-539,-1-3-180,-1 3-1,-3 1 1,-2 2 180,1 0-450,-1 0 90,2 0 0,8 8 270,17 2-270,6 0 0,22-2-90,3-8 0,-24 1 0,1-2-333,4 0 1,1-2 332,0 1 0,2-1 0,14-2 0,0-1 0,-15 1 0,-1 1 0,9-1 0,-4 1 0,7-3 0,-12 5 0,-11 0 0,-10 2 0,-6 0 0,-6 0-180,-4-2-630,-2 1 216,-2-1-1025,-4 2-720,-4 6 2339,-4 2 0,-8 7 0,-1 1 0</inkml:trace>
  <inkml:trace contextRef="#ctx0" brushRef="#br1" timeOffset="129318">16105 986 18596,'-19'14'3688,"1"-3"-3148,4 0-90,5-5-1,4-2 1,5-4-180,0 0 630,13 0-91,24-4-449,10-2-225,-13 1 0,3-1-121,-4 1 1,1-1 75,3-1 0,1 0-260,2 1 0,0 1 170,0-1 0,-1 1 45,-1 1 0,0 1-45,-3-1 0,0 1 0,29-1 53,-8 1 126,-7 1-89,-8 2 0,-9-2 140,-7 0-140,-6-3 348,-4 3-438,-1-3 40,-2 3 50,0-5-90,2 0-90,2-2 90,3-2 90,1 0-90,2-1 0,-1 1 0,-1 2 0,2 0 0,-8 2-90,-3 0-90,-7 5-270,-4 0-1888,-7 2 179,-2 0 2159,-8 0 0,-1 0 0,0 0 0</inkml:trace>
  <inkml:trace contextRef="#ctx0" brushRef="#br1" timeOffset="130060">17494 511 22914,'2'5'1619,"0"-1"-1349,2-4 90,2 0-180,0 0-91,2-2-89,4-4 90,2-6 90,7-6 90,1-2 0,1-1 0,-3 1 0,-4 4 0,-2 0-1,-3 5-179,-5 0 0,-2 2 0,-4 4-90,1 1 0,0 4 90,2 0-90,2 0 90,-1 0 90,2 8 0,-2 2-90,-2 14 0,2 5-45,-1 4 0,0 3 45,2 27-90,-2-18 0,-1 1 0,1-10 0,-2 0 0,-1-1 0,1 0 0,-1-1 0,1 0 0,-1 7 0,0 0 0,0 16 0,0 6 0,0-32 90,2-6-180,0-7 90,4-8 0,-1-4-180,1-6-270,-2 0-359,0-4-361,0-3-2428,0-11 3598,-2 1 0,0-3 0,-2 4 0</inkml:trace>
  <inkml:trace contextRef="#ctx0" brushRef="#br1" timeOffset="130467">17611 1203 20575,'-12'-2'2879,"2"0"-2520,-2 2 1,2 0-90,-1 0 0,5 6-180,3-1 180,3 6 89,0-1 1,1 1-90,7-2 0,12-2-90,15-3 0,19-8-180,-20 1 0,2-1-186,2-1 0,2-1 186,-1-1 0,1 0 0,8-2 0,-1 0 45,-8 3 0,-2 0-45,-2 0 0,-3 1 0,6 1 90,-24 4-90,-7 0-450,-4-4 372,-6-1-911,-4-4-630,-3 0-1080,-2-6 2699,-2-2 0,1-8 0,-1 0 0</inkml:trace>
  <inkml:trace contextRef="#ctx0" brushRef="#br1" timeOffset="130778">18468 412 22194,'0'-14'1170,"0"5"-990,0 2 359,0 5-359,0 14 0,4 7-90,-1 6 0,2-1-90,-2-9 0,-1-7 0,-2-2 90,0-2-90,0-3-90,0 3-90,0-14-180,0 1-449,1-6-900,2 4 1709,1 4 0,-2 2 0,0 3 0</inkml:trace>
  <inkml:trace contextRef="#ctx0" brushRef="#br1" timeOffset="131003">18517 1072 23723,'18'0'3868,"6"-4"-2878,7-3-990,33 0 0,-26 13 0,0 5 0,0-1 0,-1 4 0,-1 11 0,-6 6 0,-3 27 0,-17-26 0,-4 3 0,-13 18 0,-8 2-763,2-13 0,-4 0-586,-11 14 0,-6-3 1349,2-17 0,-3-4 0,-3 1 0,-3-1 0,-3-3 0,0 1 0</inkml:trace>
  <inkml:trace contextRef="#ctx0" brushRef="#br1" timeOffset="138771">9153 2615 21475,'-12'0'2878,"5"0"-2428,-2 0 0,8 0-1,-3 0-359,4-3 0,2 1 90,6-5 0,8-2 90,14-2-90,11-7-90,2 3 0,3 0-90,-8 2 0,1 0-752,19-6 0,0 1 797,-10 6 0,-2 1-90,4-2 0,0 0 90,0 1 0,0 0-45,-3 1 0,0 0-130,-3 1 0,-1 2 130,-6 0 0,-1 0 0,27-5 0,-13 1 0,-9 3 0,-8 2 0,-7 5 90,-2-2-90,-7 1 1458,-1-1-1368,-5-1 305,1-1-305,1-1 0,-1 0-90,-5 0 0,-4 5 0,-3 0 0,0 2 0,4 0 0,-1 0-90,1 0 0,-3 0-1349,-1 0 450,4-2-810,1-3-630,-1 0 2429,0-7 0,-4 0 0,0-7 0</inkml:trace>
  <inkml:trace contextRef="#ctx0" brushRef="#br1" timeOffset="139609">10282 1959 23364,'-31'-12'2068,"3"1"-1888,3 4 0,7 3-90,7 2-90,6 2 0,5 0 90,0 0-90,4 0 90,2 0 0,10 0 0,8 4-90,14-3 90,12 7-90,-6-7 0,3-1 0,-11 1 0,0 2-169,12-1 0,-1 0 169,14-1 0,-8 3 0,-6-4 0,-2 4 0,-18-3 90,2 7 0,-21-7-1,-2 9 610,-4 11-609,-7 5-1,-2 15-89,-5-2 0,1 6 90,1 5 0,1 4-1625,0 5 1625,-1 2 90,2 3-422,3-3 332,-4-2 0,8-7 0,-4-7 0,1-9 89,3-2 1,-2-19 0,3-1 1297,0-14-1477,-4-4 391,3-5-391,-8-9 0,0-5 0,-5-4 0,0-2 0,0-1 0,0-2 0,-8-17 0,4 8 0,-7-15 0,6 12 0,5 12 0,-1-1 0,-6-15 0,7 16 0,-1 1 0,-3-8 0,-12-11 0,2 1 0,-4 0 0,11 13 0,9 17 0,3 8 0,3 4 0,-1 0-630,1 3-629,6 1 224,0 1 1,0 14-1,0 3 1</inkml:trace>
  <inkml:trace contextRef="#ctx0" brushRef="#br1" timeOffset="142135">9474 4478 21924,'-29'7'2159,"4"-1"-1889,7-6-90,10 0 270,2 0-180,15 0 269,39-10-359,6 0-307,-9 0 1,2 0 171,-4 1 0,-1 0-359,3 0 0,0 0 359,1 0 0,0-1-45,-2 2 0,1-2 0,11-1 0,-1 0 45,-16 3 0,0-1-259,15-1 0,-4 1 304,-5-3-90,3 5 0,-30 3 386,-4 4-476,-7 0 452,-4-2-1261,-3-3 20,0-2-1189,-7-2-7763,-6-4 9275,-9-3 0,-5-4 1,-1-3-1</inkml:trace>
  <inkml:trace contextRef="#ctx0" brushRef="#br1" timeOffset="142793">10160 4048 21655,'0'-13'2608,"0"1"-2248,0 1-90,0 6-90,0 1 0,0 4 89,2 8 181,7 30-270,3 5-135,-4-7 0,0 1-139,-1-4 0,0 0 94,-1 2 0,0 1 0,-1-1 0,0 0 0,0-1 0,-2 0 0,3 27 0,-3-7 90,-2-8-90,-1-10 0,0-7 0,0-9 0,-3-12 0,-4-13 0,-7-18 0,-2-13 45,1-2 0,0-4 45,5 8 0,0-1-70,-3-12 0,0 0 115,6 14 0,0 1 180,-2-7 0,1 3-135,0-13-90,-7-4 0,14 33 0,-2 2-90,3 6 0,0 1 0,0 6 0,0 1 0,7 4 417,9 0-417,19 0 0,14 0-459,14 0 459,-28 0 0,1 0 0,1 3 0,0 0 0,-1 0 0,1 2 0,8 5 0,-1 2 0,17 7 0,-27-6 0,-3 3 0,-2 11 0,-22 25 89,-14-9-44,-4-12 0,-5-1-45,-18 13 90,-5-2-238,0-5 238,2-6-180,5-5 90,5-7 0,5-3 0,6-7 0,7 2 452,0-9-452,8 3-24,-2-4-1505,3 0 899,5-2-2428,13-15 1259,-1 1 1799,8-14 0,-11 4 0,0-1 0</inkml:trace>
  <inkml:trace contextRef="#ctx0" brushRef="#br1" timeOffset="181934">13872 9069 17517,'-17'9'4318,"1"-4"-3869,2 3-89,0-7 0,7 7 90,-2-7-181,8 3 181,-3-4 2339,4 0-2340,6 0-89,0 0-90,8 0-90,1-2 0,5-1 0,6-1-180,12-3 0,13 0 0,-18 3 0,1-1-269,5 0 1,1-1 268,7-1 0,2 0-1107,5 0 1,1-2 1106,6 0 0,1 0 0,-19 3 0,1-1 0,3 0 0,0 0 0,5-1 0,-1 0 0,-2 1 0,4-2 0,-4 1 0,3-1 0,13-1 0,3-2 0,-5 2-1241,1-1 1,-4 1 1240,-1 0 0,-1 0 0,-4 2 0,-2 0-538,-2 0 0,-2 0 538,-6 2 0,-1 1 109,-4-1 0,-1 1-109,3 1 0,-1 1 0,13-2 1226,5 3-1226,-29 2 0,-5 0 2663,-6 0-2663,2 0 2200,-5 0-2200,6-4 0,-6 1 0,7-3 0,-7 3 0,-1 1 0,-6 0 0,-4 0-360,-2-3-1349,0 3-900,0 0 2609,-8 6 0,-2 5 0,-9 5 0</inkml:trace>
  <inkml:trace contextRef="#ctx0" brushRef="#br1" timeOffset="183003">12848 11529 17877,'8'-5'4947,"0"-1"-4227,-1 1-181,-1-2-89,-4 1 0,0 1-1,-2-2-89,0 1-90,0 1 180,0-2-180,0 5 899,0 0-809,0 16-90,0 37-270,0 1 0,0 12 0,0-3-531,0-12 1,-1-2 0,2 6 530,-1 0 0,1 8 0,1 2 0,-1-3 0,0-6 0,0-3 0,0-4 0,0 2 0,2 6 0,0 4 0,0-1 0,0-7 0,-1 4 0,1-5 0,0 11 0,1-5 0,0-4-761,-1-4 761,-2-21-269,1-5-811,-1-22-1888,0-20 629,-6-2 2339,4-16 0,-5 8 0,6-3 0</inkml:trace>
  <inkml:trace contextRef="#ctx0" brushRef="#br1" timeOffset="183567">12337 12099 22104,'-31'0'2879,"4"-2"-2519,5-3-181,11-2 1,4-4 0,20-2 90,12-3 0,27-7-90,-16 11 0,3-1-365,10-2 1,2 1 319,5-1 0,4 0-654,-4 3 1,3 0-1,-2 1 564,5-1 0,-1 1 15,-12 2 0,2 1 0,-6 0-325,-7 0 1,-4 2 444,22-4-90,-15 2-90,-11 3 90,-3 1-90,-11 1 535,-1 1-535,-9 2 1804,-3 0-4233,-2 0 1014,-1 4 156,0 3-540,0 5-360,0 2 2159,0-1 0,0 1 0,0-1 0</inkml:trace>
  <inkml:trace contextRef="#ctx0" brushRef="#br1" timeOffset="184061">13579 11977 20665,'-7'-14'3058,"-2"1"-2518,5-1 0,-1 2-90,-2-1-91,6 4-89,-2-2 0,3 6 0,0-1 360,0 3-361,0 1-179,0 0 180,-8 2-270,1 8 90,-12 22-90,5 5 0,-3 20 90,10-5-90,1 2 0,15 2 0,4-1 0,5 2-268,-1-8 1,4-8 267,7-26 0,0-7 0,1-6 0,8-22 0,-10-2 90,5-24-90,-18 0 90,-4-8 0,-6-4-201,-8-1 111,-4 0 0,-8 6 0,-5 8 0,-1 11 0,-17 11-449,-5 25-91,-1 9-90,6 21-269,17-1-379,5 17-71,11-13-720,4 10 2069,12-19 0,5-4 0,3-5 0</inkml:trace>
  <inkml:trace contextRef="#ctx0" brushRef="#br1" timeOffset="184424">14135 11565 21205,'-15'-48'3778,"5"15"-2969,-5-10-629,10 26 0,2 2 90,3 16-90,0 11 0,2 17 0,2 14-90,4 18-418,-1-6 1,2 3 372,-3-10 0,1 0-1618,2 17 1,0-1 1572,-3-17 0,0-3 0,0-2 0,0 2-776,3 10 1,0-1 820,-4-15 0,1-2-50,2 6 0,0-3-84,-2 0-1,0-10 285,-4-9-555,0-2 2379,-2-10-4178,0-2 2946,0-18-3035,-4-6 2253,0-17 0,-1-4 0,2-7 0</inkml:trace>
  <inkml:trace contextRef="#ctx0" brushRef="#br1" timeOffset="184708">13945 12008 22284,'-35'-20'2069,"4"2"-1619,5-2-270,8 3 0,7 2-180,9-1 90,16 0-90,16-4 0,21-2-228,-17 9 1,2 0 227,4 1 0,1-1-468,0 2 0,0 0 468,-1 1 0,-2 2 0,25-6 0,-13 3 0,-13 4 0,-11 2 0,-8 3-180,-6 2-270,-6 0 52,-2 0-3560,-4 0 4203,2 4 0,4 7 0,2 6 0</inkml:trace>
  <inkml:trace contextRef="#ctx0" brushRef="#br1" timeOffset="185574">15029 11800 22464,'-20'-29'2249,"-22"-19"-2069,16 23 0,-14-11 179,13 27-179,8 15 0,-10 10-90,7 18-45,3 2 0,0 2 0,4-8 0,1 1-169,-4 12 1,3-1 123,-4 19 0,13-22 0,0-1 0,0 15 0,6 12 0,6-33 0,12 3-90,-2-19 90,5 0-90,6-22 90,-6-5 0,19-28 0,-17 3 0,5-19 45,-19 23 0,-2-1 45,-1-22-45,-2 19 0,-2 0 135,-9-18 0,-2 1 45,-2 21 0,0 1-45,-5-14-90,-1-3 0,10 26 156,4 6-246,3 7 0,0 4 0,0 3 0,0 10 0,0 9 90,5 12-90,3 4 0,2 3 0,8 21-255,-4-16 0,0 1 255,8 15 0,0-3 0,3-6 0,1-6 0,0-8 0,5-4 0,-1-10 0,3-8-90,-1-6 90,1-12-90,12-24 90,-11-7-45,-12 5 0,-1-2-1567,-7 0 1,-2-1 1611,1-4 0,-1-1 0,-1-2 0,0 0-410,-2-1 0,0 0 410,1 1 0,-2 0-63,-1 1 0,-1 1 63,-1 3 0,-2-1 90,-1-9 0,0 0 89,-2 6 1,0 2-90,0 2 0,0 1 2800,-4-13-2710,3 28 1581,-6 0-1671,2 12-90,1-1 389,0 20-299,1 13-90,2 12 0,1 7 0,-2-6 0,0 4-450,3 10 0,1 6 0,1-3 450,0-1 0,2 2 0,3 3 0,2 4 0,1-5 0,1-8 0,1-3 0,5 11 0,0-4-767,8 2 767,-3-11 0,-3-11 0,-4-10-450,-2-6-360,-3-9 694,-3-3-1593,-2-6 165,-2-7 1544,2-9 0,-2-9 0,2-7 0</inkml:trace>
  <inkml:trace contextRef="#ctx0" brushRef="#br1" timeOffset="186085">16852 11375 22734,'-14'-11'2609,"2"-2"-1980,-2 3-179,7-1-180,1 2-90,6 4 0,0-1-180,4 3 89,8-3 1,14-1-90,15-2 0,18-2 0,-26 5 0,1 0-119,4 0 1,0-1 118,-1-1 0,1 0 0,10-1 0,-1 0 0,-14 1 0,-1 1 0,5 0 0,-2 1-90,-1 0-89,-8 3-91,-7 1-180,-5 2-180,-8 0-989,-2 0 957,-4 0-597,-6 6-540,0 2-360,-8 5 2159,-4 1 0,-3-1 0,-4 1 0</inkml:trace>
  <inkml:trace contextRef="#ctx0" brushRef="#br1" timeOffset="186335">17035 11542 21655,'-31'17'2518,"3"-2"-1978,5-7-90,5-2-1,10-6 541,2 0-540,22 0-91,8 0 1,23 0-180,10 0 0,-6-6 0,3 0-282,-14 2 1,1-1 101,3-3 0,3-1 0,-4 0 0,-2 0 0,-3 1-225,1 0 0,-3 0-494,9-3-451,-25 9-3057,-3 0 4227,-9 2 0,-1 0 0,-7 0 0</inkml:trace>
  <inkml:trace contextRef="#ctx0" brushRef="#br1" timeOffset="187069">20076 10272 21025,'0'-41'3598,"0"8"-2878,0-16 89,2 11 1,2 2-181,1 1-179,-1 6-180,-2 9 0,-2 4-270,1 17 0,5 17 0,5 27 0,-4-10 0,0 3-593,2 7 0,0 3 593,0 7 0,1 3 0,-1-1 0,0 4 0,0-2 0,-2-12 0,0-2 0,-1 2 0,3 11 0,0 2 0,-1-4 0,0 1 0,0-5 0,0-4 0,0-1 0,-1-7 0,1-1 0,-1-5 0,0-2 0,5 17-270,-4-11-1709,-2-2-1259,-8-26 989,-6-8 2249,-6-29 0,-6-12 0,-3-6 0</inkml:trace>
  <inkml:trace contextRef="#ctx0" brushRef="#br1" timeOffset="187639">19845 10801 21835,'-45'-14'2428,"6"3"-2068,9 2-180,9 0 0,18-2-90,20-1-45,20 0 0,10 0-45,-4 3 0,2 1-591,0 0 1,4-1 0,-2 2 455,14-3 0,-1 2 0,2-2 0,0 1 0,-3 2 1,2-2-46,-11 2 0,1-2 0,-3 2 135,3-1 0,-1 0-446,9-2 0,-5 1 402,-1-3 178,-12 1-178,0-6 178,-11-2-89,-3 0 90,-10 6 1596,-11 7-1237,-2 1 888,-2 3-1157,-2 0-90,-4 2 270,-9 14-270,-3 1 0,-8 18-90,6 4 44,5-6 1,2 3-45,1 19-568,3-17 1,1 0 657,6 10-90,4-6 0,4-6 0,5-7 0,3-6 0,0-6 0,-2-8 0,0-3 1135,4-18-1135,-4-1 90,0-36 90,-9 10-90,-8-16 180,-13-4-180,-2 18-45,1 10 0,-1 3-45,-3 1 0,-6-2 0,13 18-90,2 4-90,5 2-180,0 5-269,6 0-271,-2 2-2428,3 12 3328,0-3 0,0 12 0,0-4 0</inkml:trace>
  <inkml:trace contextRef="#ctx0" brushRef="#br1" timeOffset="187971">21416 10249 16604,'-8'-57'2068,"4"5"-3334,-3 5 1896,6 8-180,-3 7-148,4 8-32,0 8 1169,0 7-450,2 59-809,2 0 82,-1-6 0,0 10 1,1-1-234,1-2 1,1-1 0,-1 0 458,0 2 0,-1-1 1,1 0-489,0-2 0,1-1 0,0-4 0,-1 0 0,0-2 502,4 8 1,0-3-1492,2 16-316,-2-23 1,0-4 1304,-1-8 0,-2-11 0,-2-18 0</inkml:trace>
  <inkml:trace contextRef="#ctx0" brushRef="#br1" timeOffset="188837">21295 10670 21924,'-46'-26'2159,"6"2"-1889,9 3-90,9 3-90,12 5-90,15 2 0,48-3-270,9 4-304,-13 3 0,3-1 394,-6 3 1,0-1-1,1-1 0,0 0 135,-2 1 0,1-1 45,11-3 0,-1 0 180,-17 3 0,-2-1-1,7-1 1,-4-2 720,5-10-540,-20 5-91,-6-5 1,-16 7-180,-8 4 0,-2 4 788,-7 4-878,-2 10 90,-3 6-90,-12 35 90,10-3-90,6-11 0,1 2 0,0 23 0,5 1-212,4-2 212,5-7 0,0-7-90,5-7-89,4-10-181,7-6 90,2-12-360,14-10 540,-9-14 0,11-29 180,-20-2-45,-6 13 0,-3-2-761,-3-25 986,-2 0 90,-5 0-38,-1 25 1,-2 2-143,-6-11-90,-4-2-90,12 29 90,-1 17-90,11 36 0,9 10 0,3 6 0,-4-12 0,3 0 0,8 14 0,3-3-45,-4-21 0,-1-5 1133,11 9-1178,17 1 94,-22-28-94,10-11 0,-12-13 0,3-11 0,-3-9 90,1-11 0,-5-12-403,-9 6 0,-2-2 403,-5 8 0,-1 1-519,1-17 0,-1 0 563,-3 17 1,-2 2 45,1 2 0,0 0 0,0 2 0,0 1-45,0 3 0,0 2 45,-3-30-90,-2 10 90,-5 7 90,2-6 90,-2 12-90,5 5 0,-2 15 0,6 16 717,-8 1-717,4 10 1127,-5 11-1127,6 19 90,0 25-623,3-21 1,2 4 352,0 6 0,2 5 0,0-1-436,2 10 1,3 2 435,0-14 0,3 5 0,2 0 0,-1-7 0,7 9 0,1-4 0,-2-9 0,2 1 0,0-6 0,1-5 0,0-4 0,-2-4 0,1-2 0,15 15-539,-5-10 539,-2-16 0,-14-18 0,-2-12 0</inkml:trace>
  <inkml:trace contextRef="#ctx0" brushRef="#br1" timeOffset="189568">23491 10027 19496,'-3'-16'3688,"2"1"-2969,-3 3-89,1 1 0,2 2-1,-3 0-179,4 0-180,0 4-180,0 1 270,11 8 89,19 19-269,7 5-135,-9-6 0,2 2-116,-3 0 1,2 0 70,19 12 0,2 0-610,-10-7 0,0 0 654,11 7 1,0-2-90,-18-12 1,-1-2 44,23 15 0,-11-8-540,-6-3-90,-18-14-1169,-10-6 832,-17-15-472,-9-12-630,-5-8-7762,1-8 9523,-3-6 0,5-3 0,0-2 0</inkml:trace>
  <inkml:trace contextRef="#ctx0" brushRef="#br1" timeOffset="189860">23995 9896 19316,'-12'-25'3958,"5"0"-3509,-4 5-89,10 2 0,-5 4-90,6 3-90,0 4 90,0 3-90,0 2-1,-3 2-89,2 0 180,-3 4 0,1 9 0,-4 14-180,-5 16 0,-4 18-466,6-26 1,0 3 420,-1 3 0,1 2-45,-1 1 0,0 0 0,1 0 0,1 0-1572,-3 14 0,1-1 1527,3-18 0,0 0-45,1 7 1,0-2-541,-6 10 90,12-20 1,-10-2-181,10-22 323,-8-4-1132,8-6 2762,-10-4-1233,4-3 0,-3-7 0,0-2 0</inkml:trace>
  <inkml:trace contextRef="#ctx0" brushRef="#br1" timeOffset="190125">23556 10448 12927,'44'-33'1619,"-1"0"0,0-1 0,-8 14 1,1 1-2220,13-14 0,6-5 1,-9 9 599,-3 13 0,-43 13 0,0-1 0</inkml:trace>
  <inkml:trace contextRef="#ctx0" brushRef="#br1" timeOffset="190585">24697 9788 22014,'0'-23'2879,"0"0"-2070,0 1-89,0 1 179,0-1-809,0 8 90,0 2-90,2 16 90,2 15-90,4 21 0,3 19-383,-5-19 0,0 1 293,0 5 0,0 2 0,0-1 0,0 3 0,0-3 45,1 7 0,-1-1-1339,3 13 0,0-2 1069,-4-26 0,0-4-674,5 25-541,-5-12-269,-2-13-809,-3-15 2518,-9-15 0,0-18 0,-9-7 0</inkml:trace>
  <inkml:trace contextRef="#ctx0" brushRef="#br1" timeOffset="190893">24555 9173 22464,'-20'-44'1889,"2"8"-1709,4 3-90,3 19 0,5 0 0,2 20-90,4 6 90,4 7-90,9 13 0,3-9 0,6 7 0,-5-15-90,2-6 0,-6-7 90,3-9 0,-8-4 0,-4-6 0,-2-1 0,-2 0 0,-9-2-450,-4 10-90,-2 8-539,3 16-1080,8 11 2159,4 4 0,2 7 0,1 1 0</inkml:trace>
  <inkml:trace contextRef="#ctx0" brushRef="#br1" timeOffset="191420">25623 9353 25253,'-4'0'90,"0"0"-90,1 0 89,2 4-89,-3 4-89,4-3 178,0 5-89,0-9 0,0 3 0,-4-4 0,4 0 360,-4 0-270,0-2-180,0 0 90,-1-3 90,2 1-180,-1-1 90,3 1 0,-2 1-180,3-1-179,0 1-91,0 1-3418,0 0 3868,0 8 0,0 6 0,0 6 0</inkml:trace>
  <inkml:trace contextRef="#ctx0" brushRef="#br1" timeOffset="191708">25688 10082 22914,'-4'-18'3688,"-3"1"-3149,6 2 1,-3 1 180,4-1-540,7 3-180,6 3 0,13 11 0,7 11 0,6 14 0,-12 7 0,-3 5 0,-6-7 0,-3 3 0,-5 9 0,-3 7 0,-4-3-460,-9 0 1,-6 0 99,0-4 0,-5 2 0,-2-3-1502,-14 7 0,-6-3 872,11-14 1,-3 0 0,-1-1 989,-3 1 0,-2-1 0,-1 0 0,-1-1 0,0 0 0,-1 0 0,-2 0 0,0 0 0,0-1 0</inkml:trace>
  <inkml:trace contextRef="#ctx0" brushRef="#br1" timeOffset="224372">10655 9874 21565,'-6'-14'2248,"-3"2"-1978,8 1-90,-3 2 90,0 2 0,4 1-90,-9-1-90,2 2 0,-7-1 269,-22 3-179,-2-1-90,-26 2-301,31-1 1,-1 1 255,-5 0 0,-3 0-1,-4 0 1,-3 1 15,-2-1 0,-4 0 0,-1 0-30,-4 1 0,-1 0 0,0 0 0,0 0 0,0-1 0,1 1-410,3 0 0,1 0 0,5 1 380,-1-1 0,4 2 0,3-1 0,1 0 0,5-1 0,1 2 0,-27 3 0,12-3 0,13 7 0,0-7 0,18 3 0,-5 0 530,20 1-530,-6 0 1212,5 11-1212,-3-5 0,-6 25 0,7-4 0,0 16 0,3 2-336,6 9 336,-1-26 0,1 2 0,0 2 0,2 5 0,-1 2 0,0 4 0,0-2 0,0 12 0,0 0-1094,-1-5 1,1 3-1,1-3 1094,0 9 0,1-2 0,1 3 0,1-1-1097,0 1 0,2 1 1097,0 0 0,0 0-271,0 2 1,0-1 270,-2-20 0,0-1 0,0 3 0,0 0 0,0 4 0,-1 0 0,0 1 22,0-1 1,0 0-1,0 1 1,-1 2-23,2 9 0,-1 2 0,1 1 0,-1-4 29,-1 1 1,0-2 0,1 1-30,-1-9 0,1 2 0,0-1 0,0-5 0,0 12 0,1-2-331,-1-6 1,0 3 0,1-4 330,-1 7 0,0-2 0,1 1 0,0 0 0,-2-2 0,0 1 0,1-4 0,0 2 30,-2-9 0,0 3 0,-1-4 242,1 7 1,0-1-273,-1 11 0,0 2 0,0-8 0,0-3 0,0-11 0,0-1 0,0 10 0,0 0 199,0-16 0,0 1-199,1 19 0,0 1 0,0-9 0,0 1 496,1 14 0,0 1-496,0-15 0,0-1 0,0 0 0,0-1 0,1 0 0,0 0 579,-1-2 1,1 1-580,2 17 0,1 0 0,-3-16 0,1-1 632,3 14 1,0-1-633,-3-18 0,0-3 0,1 1 0,0-1 77,-1 0 1,0 0-78,0-1 0,0-1 0,0-1 0,-1-1 0,4 31 0,-2-3-1216,1-5 1216,-4-1 0,0-6 92,-2 15-92,0-1 0,0-2 0,0-5 0,0-17 1474,0 4-1474,0 0 0,0 4 0,0 1 0,0 1 0,0 1 0,0 0 0,0-4 90,0-4-180,0-7 2570,0-8-2480,0-5 0,0-8 0,0-1 0,0 6 0,2-1 0,0 12 0,6 18 0,-4-11 0,6 25 0,-6-34 90,2 8-90,-3-26-90,-2 5 90,-1-14 90,0 3-90,2-4 90,2 0-90,4 0 90,5 0-1,5 0-89,10 0 90,12-4-1786,11-2 0,6-2 1741,-7 1 0,3-1-45,-1 1 0,4 0 0,-1-1-756,-8 2 0,0 0 0,0 0 756,1 0 0,0 0 0,0 0-203,0 1 1,-2-1 0,1 1 202,19-3 0,-2 0 0,-6 2 0,-2 1-45,-6-1 0,-3 1-45,-7 0 0,-3 1-514,22-5 64,-18 0 1487,-15-2-2116,-14-3 2401,-14-2-3841,-12-4 2609,-15 1 0,-11-1 0,-8 2 0</inkml:trace>
  <inkml:trace contextRef="#ctx0" brushRef="#br1" timeOffset="226445">5831 12845 15767,'-4'-18'1979,"0"0"771,4 2-2480,0 0 985,0 3-1165,4-1 665,2 1-665,10-1 2386,5 2-2386,9 1 0,6 6 0,7 1 0,-10 7 0,1 2 0,18 7-45,-20-2 0,-1 3 45,7 16 0,-6 7 0,-5 8-90,-5 7 0,-11 6 45,-10-9 0,-6 4-45,-11 3 0,-6 1-440,2 0 0,-4-1 440,-9-3 0,-3-5 0,8-17 0,-1-3 0,-1-1 0,-1-2 0,2-4 0,-1-2 90,-27 12 0,6-12 0,10-9-1,9-9 181,12-25 180,26-40-360,4 30 0,5 0-90,4-4 0,3 2 0,3 11 0,2 4 880,19-5-880,-6 10 0,6 2 0,4 4 0,3 3-359,1-3 1,0 3 403,0 7 0,-2 4-90,-16 0 0,-1 1-23,-1 3 1,-1 0 67,28 7 45,-26-7 0,-1-1-45,9 2 0,5-2 0,-29-6 0,-5 0 90,-8-4-90,-2-7 0,-4-14 0,-7-14 0,-4-13-495,-8-11 495,8 29 0,0-1 45,0-1 0,0 0-90,-1 1 0,-1 0 45,1 1 0,-2 0 0,-5-10 0,-1 0 0,4 13 0,0-1 0,-4-6 0,-1 1 562,-7-9-562,1 6 49,-5-3-139,10 16 90,-1 2-90,7 14-90,-11 4 180,0 2 440,-12 3-530,-1 10 90,-7 6 0,-12 11 0,15-4 0,-7 5 0,3-3-548,2 0 0,-1 0 548,-2 2 0,-4 1 0,6-2 0,11-6 0,5-2 0,-24 11-90,12-5 0,15-8-90,21-5 90,21-11-89,33-11 44,-12 0 0,3-1-45,10-6 0,2-1 174,5-4 0,4-2-24,-4-1 0,3-2 0,-2 0 90,-4 2 0,-1-1 0,-1 0 0,-1 0 0,-1 0 0,-3 1 75,5-4 0,-8 2 135,-4-6-90,-10 6 0,-5 1-1,-5 4 1,-4 2 0,-4 5-90,-2 3 0,-4 3 954,0 3-1044,-2 4 90,0 3 0,0 11 0,4 9-45,5 17 0,3 8-45,-1-5 0,1 3-519,-1 0 1,2 3 0,-1-1 518,5 14 0,0-1 0,1 3 0,-1 0 0,0 1 0,1-2 0,-1-2 0,0-1 0,-1-3 0,-1-2 0,-1-5 0,0-2-45,-2-3 0,-1-3-45,-2-4 0,0-2-450,5 18-449,-3-11-630,-5-10 1619,-10-20 0,-3-14 0,-7-15 0</inkml:trace>
  <inkml:trace contextRef="#ctx0" brushRef="#br1" timeOffset="227037">7151 12234 23454,'0'-14'899,"0"5"-899,0 31 90,-5 3-90,-2 24 0,-11 2 90,5-16 90,-5 1 180,8-28-270,0-13 90,5-16-91,2-10 1,10-26-90,13-3 90,2 4-90,13 17 90,-6 28-90,6 13 90,-1 10 0,3 8-90,-2 7 0,-3 5 90,-3 0-90,-5 0 90,-4-7 0,-4-5 180,-3-10 90,-5-4-270,-4-6 0,-2-6 0,-8-10-90,-1-16 0,-7-17 0,7 17 0,0-2-147,-1-4 1,-2-2 146,-4-16 0,-1-2-281,3 16 1,1 1 280,-3-10 0,-2 0 0,0 6 0,0 4 0,-4-11-45,2 16 0,2 3 45,6 11 0,-5 3-90,14 12 0,-2 3-180,3 4-1613,0 0 264,-4 0-1041,-8 6 2660,-1-1 0,-9 6 0,4-2 0</inkml:trace>
  <inkml:trace contextRef="#ctx0" brushRef="#br1" timeOffset="227355">6587 11886 20575,'-32'14'1124,"0"0"1,-25 10-1035,14-7 90,15-8 0,14-5 0,23-12 0,20-8 89,28-18-756,-18 12 1,3-2 666,8-5 0,4-1-90,-15 8 0,1 0 0,1-2-847,2 0 0,1-1 1,-1 0 846,2-2 0,0 1 0,-1-1-31,0 1 1,0 0 0,-1 1-245,-2 1 1,-1 0 0,-1 1 229,15-8 0,-2 2 0,-7 3 0,-3 2 0,-7 3 0,-3 1-63,20-11 108,-15 8-90,-11 7 878,-8 5-967,-4 6 2553,-3 1-2554,-5 4 260,-2 0-979,-4 0-329,-6 0-841,-1 0 1979,-8 4 0,-8 1 0,-4 4 0</inkml:trace>
  <inkml:trace contextRef="#ctx0" brushRef="#br1" timeOffset="228212">6335 14876 20113,'-20'-20'3239,"5"7"-2179,2 1-971,8 9 295,5 1-474,0 2 378,0-2-288,0 0 709,2-5-619,-2 2 90,2-2-180,-2 1 90,-5-3-90,-6-1 0,-9 1 0,-8 5 0,-7 8 90,-8 11-90,-4 15-177,22-9 0,1 3 222,1 4 0,1 1-45,3 2 0,2 2 0,3 0 0,3 2 45,3-3 0,4 1-45,8 9 0,5-2 0,11 13 0,11-16 0,6-6 0,15-12 0,-14-7 0,-1-4 0,18-8-178,-4-4-2,-4-5-180,-7-5-180,-5-4-89,-9 0-361,-5-2-359,-7-1-810,-8-3 2159,-2-4 0,-4 1 0,0-2 0</inkml:trace>
  <inkml:trace contextRef="#ctx0" brushRef="#br1" timeOffset="228923">6712 14826 21565,'0'-23'1799,"-5"3"-1619,-2 2-90,-5 4-90,0 7 89,0 3-89,0 10 90,-1 8-90,7 11 0,0 9 90,6 25-90,6-13-901,2 10 811,8-24 0,5-9-90,1-12-270,10-13 450,-11-14-90,2-14 180,-17-10 90,-2-8 0,-10-2 180,-4-2-180,-7 6 0,-1 8 721,1 6-901,5 14 0,6 7 0,2 15 90,8 12-180,4 11 180,8 10-90,7 1 0,5-1-90,1-3 0,1-9-90,-1-11-89,-3-6-181,-1-12 90,-3-7 0,-4-14 180,-3-15 90,-4-17 90,-7 22 0,-1-3-455,-1-4 0,0-2 590,-1-4 0,0-1 90,-1-2 0,0-1 0,-3 1 0,0 0 89,0 4 1,-1 1 0,-1 5 0,-2 1-159,0 4 1,0 2 293,-5-23 0,-6 0-360,10 22 90,-1 1-180,9 19 1152,0 1-1062,0 5 164,0 8-164,4 11 0,4 14-90,7 14-1651,2 6 0,2 5 1651,-3-8 0,0 2 0,8 18 0,1 1-382,-6-15 0,-1-1 292,0-1 1,1 0-541,3 9 0,-1-2 135,-6-15 1,-1-1-181,4 4 1,-3-3-1395,0-1 2069,-7-11 0,-4-11 0,-4-8 0</inkml:trace>
  <inkml:trace contextRef="#ctx0" brushRef="#br1" timeOffset="229104">6952 14270 21745,'-25'-7'2338,"5"0"-2248,10 1 0,4 1 0,10 0-90,4-1-90,12 1-270,10-8 360,11-1-1889,-8 0 1,1 0 1888,16-7 0,9-7 0,-25 10 0</inkml:trace>
  <inkml:trace contextRef="#ctx0" brushRef="#br1" timeOffset="229622">7403 13994 21924,'0'-7'1350,"0"2"-1260,2 3-90,0 2 0,7 0 90,-3 0-90,3 0 0,-5 0 0,-2 0 0,0-4 90,-2-1 89,-5-6 91,-2 2-90,-7-2 0,0 6 90,-12 7-180,8 13-90,-4 15 90,14 13-90,5 9-212,10 5 212,4 0 0,11-5 0,6-7-45,0-26 0,2-3-494,20 2 134,-16-14 0,0-6-854,12-16-270,-9-16 1529,-7-16 0,-11-13 0,-12 27 0,-1 1 0</inkml:trace>
  <inkml:trace contextRef="#ctx0" brushRef="#br1" timeOffset="230038">7484 13338 21655,'-7'-21'1799,"-2"3"-1619,8 5-1,-2 6 451,3 3-360,3 18 0,7 3-180,5 23 90,9 6-90,-1 13-46,-10-27 1,0 1 0,0 2 0,-1 1-180,0 0 0,0 0 180,-1 0 0,0-1-45,0-2 0,-1-1 0,8 25 0,-4-10 269,2-6 1,-5-21-90,-1-4 0,-3-36 91,0 1-181,1-21 0,2 8 0,0-2-90,4 6 180,1 6-1,1 8 1,4 8-180,2 4 90,7 10-90,3 4 0,3 8 0,1 1 0,1-1-90,-2-2-90,-3-2-269,-3-2-91,-5-7-1709,2-3 181,-10-12 2068,-3-6 0,-9-11 0,-4-5 0</inkml:trace>
  <inkml:trace contextRef="#ctx0" brushRef="#br1" timeOffset="232237">6258 15934 18686,'-11'0'4408,"5"0"-3779,2 0 991,4 0-1441,0-2 91,4-2 0,4-5 90,8-5-90,10-2 0,7-6-91,10-3-423,4-9 289,-20 15 0,2-1-45,2-3 0,1-1-324,5-3 1,1 0 323,4-4 0,1-2-528,5-3 0,2-2 528,-15 11 0,1 0 0,3-3 0,3-2 0,5-4 0,0 1 0,-2 1 0,4-2 0,-2 1 0,2-1-400,-2 3 0,3-3 0,-1 1 0,-3 2 400,-1 3 0,-2 2 0,1-2 0,-2 3 0,2-2 0,0 0 0,-3 3-237,2-1 0,-3 2 0,1-2 237,9-5 0,1-1 0,-4 3 0,-2 3 0,-4 2 0,-4 1 0,-1 1 0,-4 3 0,-2 1 424,25-14-424,-6 7-45,-19 11 0,1 0 45,13-3 90,18-5-90,-33 11 718,2 3-718,-17 2 1820,-4 5-1910,0 0 1591,-2 0-1501,1 1 155,1-3-245,7-2 90,-1-2 90,4-1-90,-8 3 0,-2 1 0,-2 1 180,-3 1 0,-2 1 180,-3 2-270,0-2 0,0 0 90,0-3-180,0-1 0,0-4 0,0-3 0,-5-7 0,-2-9 0,-5-12 0,-2-15-381,6 21 0,0-1 381,-2-7 0,1-2 0,-2-6 0,0-2-617,0-6 1,-1-2 616,4 17 0,0-1 0,0-1-911,0-3 1,0 0 0,0-1 910,-1-2 0,0-1 0,0 0 0,1-1 0,-1-1 0,0-3-457,-2-3 0,0-5 1,-1-1-1,1 4 457,2 12 0,1 2 0,0 1 0,-1-4-159,-3-12 0,0-3 1,0-1-1,1 6 159,0 3 0,2 3 0,-2-1-64,2 2 1,-2-2-1,1-1 1,1 5 63,0-2 0,0 4 0,0-2 0,-2-11 0,0-2 0,0 6 0,1 2 0,0 5 0,-1 1 0,0 2 0,-1 3 0,-1 2 0,0 2 0,0 2 427,-1 2 0,-3-1-427,-2 0 0,-3-3 0,0 1 0,-2-6 0,-1 1-110,-8-9 1,2 3 109,12 20 0,3 4 0,-5-7 1701,3 0-1701,0 1 0,2 2 2543,-2 1-2543,3 0 0,-2-9 0,9 11 2563,-5-5-2563,12 17 0,-6 2 0,6 3 0,-6 1 0,6-1 0,-2 2 0,3-1 0,0 1 0,-4 2 0,-2 2 0,-7 2-90,-1 3 90,-6 8-90,-6 6 90,-11 12 0,-17 13-30,17-12 0,-5 5 0,-1-1-602,6-5 0,0 1 0,-5 1 632,-5 3 0,-6 3 0,-3 2 0,-2-1 0,0 0-15,8-6 0,-1-1 0,0 0 0,-1 0 0,0 0 0,0 0-446,-1 0 0,0 1 1,0 0-1,-1 0 0,0 0 1,0-1 460,-1 1 0,-1-1 0,0 0 0,0 0 0,0 0 0,1 0 0,0 0 0,0 0 0,0 1 0,1-1 0,2-1 0,1 0-436,-10 5 0,3-2 0,1 0 0,-3 2 436,3-1 0,-3 1 0,-1 0 0,3-1 0,4-1-229,-7 4 1,4-2 0,1 0 228,2-1 0,0-1 0,2-1 0,2 0 0,0-1 0,2 0 0,2-2 0,1-1 0,-2 0 0,-12 6 0,-2-1 0,4-1 67,13-8 1,4-1 0,-3 0-68,-7 3 0,-2 0 0,5-3 0,3-3 0,4-2 0,4-2 0,1-2 0,-22 0 1525,13-3-1615,11-6 1151,9 0-1061,10 0 908,2 0-908,8 0 3392,0 0-3482,6 4 90,2 1 0,4 8 0,6 5 0,4 12 0,7 10 0,3 17-592,-11-21 0,-1 4 592,1 6 0,0 3 0,3 10 0,-1 2 29,-6-16 1,1 1 0,-1 1-30,2 5 0,-1 1 0,0 1 0,2 3 0,-1 2 0,1 1-384,-4-12 1,-1 2 0,1 0 0,0 0 383,0 3 0,1 1 0,0 0 0,-1 1-520,1 3 1,-1 0 0,0 0 0,0 1 519,1 1 0,1 0 0,-1 0 0,0 0-439,0 1 0,-1-1 0,1 0 0,0 0 439,0-2 0,0 1 0,0-1 0,1 0 0,-1-2 0,0-1 0,0 1 0,0-2-115,0-1 1,0-2 0,1 1 0,-1-2 114,4 15 0,1-1 0,0-1-36,-1-3 1,1-1 0,0-1 35,-1-3 0,1-1 0,-1 0-30,1-3 0,-1-1 0,1 0 60,-1-4 0,1-1 0,0 2 183,5 9 0,2 2 0,-2-3-213,2 5 0,0-2 0,-5-13 0,1 0 0,-2-3 0,-3-5 0,-1-2 1702,11 23-1702,-13-25 0,0-2 0,2 11 1615,2 4-1615,-10-22 0,-3 13 0,-2-15 1844,-2 10-1934,0-25 1404,0 3-1314,0-9 0,0 3 0,0 0 0,0 1 90,0 4-180,0-4 180,0-1-90,0-4 0,1 0 0,2 0 0,1 0 0,0 0 0,2-2 0,0-2 0,13-11 0,3-6 0,6-7 0,10-6 0,-1 4 0,7-3 0,3-2 0,0 1-675,-5 4 1,2 0 0,1 0 0,1-1 0,0 0 674,3-2 0,2-1 0,0 0 0,-1 1 0,0 1-23,6-2 1,1 1 0,-2 2-1,-4 0-7,-1 1 0,-3 1 0,-1 0-184,-3 1 1,-1-1 0,1 0 183,5-4 0,0-2 0,-2 2-105,8-8 0,-3 2 0,-3 2 1,-4 4-226,2-5-90,-30 24-90,-10 7-269,-2 3-2429,-8 4 4002,-4 4 0,-8 5 0,-5 5 0</inkml:trace>
  <inkml:trace contextRef="#ctx0" brushRef="#br1" timeOffset="240629">11118 18006 19586,'4'-17'3238,"0"2"-2518,1-3-541,-3 8 91,0-1-180,-2 7 0,0 2-90,0-3 0,0 1 90,1 1-90,0 1 990,1 2-900,-1 0 179,2 4-179,-1 3 90,2 9 0,0 8-90,0 11 0,4 12-45,-2-6 0,0 3-45,-2-9 0,1 1-203,2 12 1,0 0 202,-4-14 0,0-1 0,3 29 0,-4-6 0,0-8 0,-2-8 0,0-5 0,0 0-180,0-13 0,2-5-180,-2-10-270,2-7-89,-2-9 405,0-3-406,-6-12-359,0-6-540,-7-6-360,1-3 1979,-2-1 0,2-1 0,-2 0 0</inkml:trace>
  <inkml:trace contextRef="#ctx0" brushRef="#br1" timeOffset="241076">11049 17974 19946,'0'-12'3598,"-3"1"-3149,2 2-89,-3 0-270,4 2 0,6 3 0,22 2-90,4 2 0,22 8 45,-20 0 0,-1 2-45,15 12-3070,10 5 3160,-28-7 270,-5 28-1443,-42-13 0,-11 2 1083,4-2 0,-3-2-583,-8-1 0,-4-6-586,-22-10-990,52-16 630,-5 0 1052,14 0 477,0 0 0,0 0 0</inkml:trace>
  <inkml:trace contextRef="#ctx0" brushRef="#br1" timeOffset="241868">11557 17997 17247,'8'-3'4947,"0"1"-4587,0 2 0,0 4-180,1 5 180,2 29-180,0-2-91,1 26 1,-2-10-90,-4 3 90,-1-1-3482,-4-4 3482,-1-7-90,0-7 90,0-7-90,0-8 0,0-9 0,-3-6 0,-2-12 0,-8-26 0,3-2 90,0-25 0,7 9-90,3-3 0,5 4 0,11-15 0,4 21 90,8-9-90,-2 27 0,1 7 180,17 13-90,-11 12 3302,10 12-3302,-19 10 0,-4 3 0,-5 2-90,-5-2 90,-6-5 0,-3 2-90,-1-16-90,-5 1-180,0-14-270,-7-4-89,2-3-181,0-6-2428,3-22 1169,4 5 2069,6-14 0,4 14 0,3 3 0</inkml:trace>
  <inkml:trace contextRef="#ctx0" brushRef="#br1" timeOffset="242070">12016 17942 17787,'12'-9'4587,"0"2"-4047,-1 1-270,-3 3 90,-3 1-1,-2 6-89,-1 7-90,-2 10-180,1 8 90,2 10-90,1 4 0,-2 5 0,2-1 0,-2-1-180,0-6-1619,0 15-8032,-6-25 8938,-4 3 0,-3-31 0,-3-7 1</inkml:trace>
  <inkml:trace contextRef="#ctx0" brushRef="#br1" timeOffset="242215">11959 17617 20215,'-12'-26'1979,"1"4"-2069,5 4-90,2 4-539,4 7-900,0 3 1619,0 4 0,2 6 0,0 2 0</inkml:trace>
  <inkml:trace contextRef="#ctx0" brushRef="#br1" timeOffset="242883">12227 17915 24173,'15'10'180,"1"1"-180,15 23 90,-11-4-90,8 14 90,-14-4 0,-4 2-90,-4 0 90,-4-3-90,-2-3 0,0-4 90,0-5-90,0-6 0,0-10 0,0-5 0,5-16 0,2-6 0,7-14 90,10-24 0,-6 15-90,6-13 90,-10 27 0,-4 7 0,5 15-90,-2 8 0,5 11 90,8 16-90,-6-8-90,8 9 180,-10-13-90,0-4-90,-2-7 90,1 1 0,-3-9 0,2 3-90,-4-6-90,4-6 180,-1-10-90,6-36 90,-5 1-333,-6 13 1,-2-1 376,-4 5 1,-2 1-45,0-2 0,0 0 45,-2-2 0,0 1-1586,0-1 1,0 1 1630,0 1 0,0 1 44,-2 2 1,0 0 94,-1-4 0,0 1-49,-2-9 0,-4 0-90,8 32 439,-3 12-439,4 13 0,0 44-90,2 1 1418,2 5 1,2 3-1419,-3-23 0,1-1 0,4 13 0,0-1-270,0 13-180,2-8-360,-2-9-89,0-8-270,-1-8-326,-3-5-664,-3-7 2159,-1-8 0,0-6 0,0-6 0</inkml:trace>
  <inkml:trace contextRef="#ctx0" brushRef="#br1" timeOffset="243056">12698 17942 21745,'-24'-16'2968,"1"1"-2698,5 3-180,7 1 0,6 4 0,12-4-180,7 4-90,15-4-360,8 4-359,6 0-271,1 3-989,1-3 2159,-2 0 0,-1-4 0,-1 0 0</inkml:trace>
  <inkml:trace contextRef="#ctx0" brushRef="#br1" timeOffset="243347">13421 17237 22734,'-14'-39'2249,"-1"5"-1979,-10 1-91,7 13 91,-8 5-90,12 17 90,-2 14 0,2 15-90,4 10 0,2 4-90,2-4 0,2 1-386,-1 20 0,1 2 341,4-10 0,0 0-537,0 3 0,0 0 492,0 2 0,0-1 0,1 1 0,0 0 0,1-2 0,0 0 0,1-2 0,0 0-90,1-3 0,0 0-668,1 13 1,-1 0 397,-2-18 1,0-2-46,1 8 0,-2-2-810,-4-14 1,-3-5-8617,-15 4 9171,-5-13 0,-9-36 1,4-14-1</inkml:trace>
  <inkml:trace contextRef="#ctx0" brushRef="#br1" timeOffset="243512">13011 18300 21115,'-11'-35'3418,"1"4"-2608,6 0-451,2 3-269,10 5 0,10 3-90,12 5-360,13 1-359,5-2-676,-14 6 1,0 0-1124,14-5 2518,7-2 0,-29 6 0,-6 2 0</inkml:trace>
  <inkml:trace contextRef="#ctx0" brushRef="#br1" timeOffset="243889">14071 17065 23274,'-27'-5'1979,"-19"21"-1845,19 9 1,2 7-90,-1 1 0,1 6-716,8 8 0,4 8 0,3-3 671,3 2 0,5 1 0,0-6 0,1 2 0,7 2-68,6-5 1,6 3 0,2-2-1,-1-4-202,6 15 1,3-2 29,4 0 0,3 3 0,1-10-300,-1-15 1,1-7-271,3-3 0,1-4-404,0-5 0,0-5 1214,1-4 0,-1-5 0,-2-4 0,0-5 0,-2-2 0,0 0 0</inkml:trace>
  <inkml:trace contextRef="#ctx0" brushRef="#br1" timeOffset="244273">14724 17051 22734,'-16'-41'1799,"2"5"-1709,0 11 0,1 11 90,1 14 0,0 16 0,0 15-91,5 5 1,2 4-45,1-6 0,1 1-45,-1 12 0,3 2 0,2-1 0,1-3-2211,4 18 2211,-2-25 0,5-5-180,30-4 90,-9-21 90,21-18 0,-19-26 0,-1-16 90,-12 7 0,-1-2 45,-5 12 0,-1 1-45,1-9 0,-1 1 270,2-9-270,-9 24-90,0 4 2211,-3 25-2211,0 13-90,10 39-720,-4-17 1,0 1-46,2 3 1,0-1-451,1 1 1,1-3 1304,5 9 0,1-4 0,-2-5 0</inkml:trace>
  <inkml:trace contextRef="#ctx0" brushRef="#br1" timeOffset="245691">16097 17051 14003,'16'-27'2968,"-3"0"13,-5 8-2621,-5 4 1408,-3 8-1408,0 3 860,-9 18-951,-5 15-179,-13 32 1227,10-19 1,0 3-1273,-3 10 0,1 3-507,5-16 1,-1 1 0,1 1 461,-1 3 0,0 1 0,0 0 30,0-1 0,1 0 0,-1 2-60,-3 13 0,0 3 0,0-1-120,2-8 0,0-1 0,1 0-30,1-3 0,1-1 1,1-3-226,-2 7 0,3-9-764,1-9-2249,-7-29 1079,3-25 2339,-11-35 0,15 16 0,1-3 0,-2-6 0,0 1 0</inkml:trace>
  <inkml:trace contextRef="#ctx0" brushRef="#br1" timeOffset="246005">15508 17164 20845,'-4'-21'2339,"3"4"-1979,-2 10-181,3 9-89,5 9 90,9 22-180,2-5 0,4 9 90,-6-14-90,-4-5 0,-2-9-90,-4-3 0,-2-6 90,-2-8 0,0-6 0,-12-31 0,1 6 0,0 7 0,-1 0 0,2-1 0,-2-1 0,11 20-90,-3 3 0,4 6-449,0 7-631,0 22-269,2 3-720,2 16 2159,4-7 0,4 2 0,3 1 0</inkml:trace>
  <inkml:trace contextRef="#ctx0" brushRef="#br1" timeOffset="246422">16271 17793 22014,'7'0'1889,"-1"0"-1709,-2 0 90,-2 0 90,0 4-180,0 1-90,0 4-90,4 2 90,2 7-90,0-5-90,10 10 0,-3-13 0,2 2 0,-4-8 0,-7-8 180,-2-10 0,-2 1 360,-7-10-271,-4 8-89,2 4-90,-4 3 0,10 7-1529,-2-1 0,8 0 0,2 0 0</inkml:trace>
  <inkml:trace contextRef="#ctx0" brushRef="#br1" timeOffset="246957">16990 16816 22554,'15'-48'2878,"-1"5"-2608,-4 7 0,0 3-270,-6 13 90,2 5 90,-2 11 0,4 14 0,4 9-90,6 19 90,3 12-429,-9-18 0,0 1 294,0 4 0,-1 1 0,-1 4 0,0 0-45,0 2 0,-2 1 45,1 0 0,-1 0-45,-1 0 0,0-1 0,0-2 0,0 0 0,-1-3 0,0-2 0,0-2 0,0-2 0,7 24 0,-3-12 0,-2-11-90,-2-5 0,-4-16-180,0-11 180,-9-19 90,-17-37 0,-3 10 0,7 12 0,-1 1-297,-18-6 297,-4 10-299,-3 13 299,-1 16 90,0 12-45,11 17 0,6 10 0,14 3 0,7 3-45,-6 10 0,10-1 45,21-6 0,9-7-45,19 5-135,-12-34 0,3-7-765,16-9 91,-1-12 843,-9-17-1249,-22-2 1,-3-3 314,-2 5 1,-1 0-41,5-11 0,-1-1 940,4-18 0,-1 6 0,-4 2 0</inkml:trace>
  <inkml:trace contextRef="#ctx0" brushRef="#br1" timeOffset="247325">17473 16753 21115,'3'-43'3688,"-2"2"-3148,-1 7-271,0 7 1,0 6-180,0 18-90,0 29 90,8 33-90,-4-14 0,1 0-45,1-6 0,0-1 0,2 2 0,0-3-45,1-5 90,4-6 0,-2-18 0,1-14 0,2-8 90,6-31 90,-5 4 0,5-18 0,-10 20-90,-2 7 0,-4 8-90,-2 8-90,-2 6-270,0 14-270,0 13-449,0 12-540,0 14 1619,-2-5 0,1 2 0,0-6 0,1 0 0,-2 12 0,0 0 0</inkml:trace>
  <inkml:trace contextRef="#ctx0" brushRef="#br1" timeOffset="247726">18172 17693 25432,'-12'-2'1170,"5"2"-1080,2-4 180,5 1-91,0-1 1,0 1-90,0 1-90,1 10 0,2-2 90,-1 8 0,0-5 0,-2-4 0,0-1 90,0-4 0,-4 0 0,3 0 0,-2-4-90,3-1-90,0-4 0,0-1 0,1 3 0,3 1 0,14 7 0,-2 8 0,9 12 0,-4 13 0,-5 11-720,-5 10-944,-10-11 0,-4 1 51,-1-10 1,-3-1 1612,-2 10 0,-2-2 0,-13 11 0,-3-4 0</inkml:trace>
  <inkml:trace contextRef="#ctx0" brushRef="#br1" timeOffset="248096">19061 16513 21565,'-12'-25'3148,"2"2"-2788,3 5-90,4 5-1,3 2 91,0 6 450,0 17-586,0 19 1,0 8-659,0 1 1,1 3 463,1 0 0,-1 3 0,1 0-30,0 15 0,2 3 30,0-4 0,0 4 0,0-2-30,-2-15 0,0-3 0,1 4-23,0 2 1,0 4-1,0-1 1,-1-5-293,0 15 0,-1-6-135,1-1 1,-1-4-721,-1 14-2428,0-35 3598,-3-20 0,-4-12 0,-3-18 0</inkml:trace>
  <inkml:trace contextRef="#ctx0" brushRef="#br1" timeOffset="248379">18570 17205 21655,'-15'-16'1619,"16"-8"-1439,18 7 179,24-7 1,19 6-45,-1 2 0,5 1-2351,-13 5 0,1-1 2066,-5 1 0,3 0 0,-4 0-30,5 1 0,-4 2 234,-3 0 1,-2 0-235,-5 2 0,-3-1 0,23-1-90,-16 1-630,-8 1 1,-19 1-181,-3-3 2705,-13 0-3874,0 2 2248,-4 1 1,3 4 0,-2 0 0</inkml:trace>
  <inkml:trace contextRef="#ctx0" brushRef="#br1" timeOffset="248680">19593 16970 24263,'-12'8'1349,"0"4"-1169,-4 13 0,-1 4-90,3 9 0,2 6-90,5 3 0,7 1 90,8-3-90,7-4 0,5-5 0,5-6 0,1-8 90,1-10-90,6-12 0,-12-14-90,4-11 90,-18-13-90,-2-8 0,-10-6 0,-6 2-90,-7 5-90,-9 9-899,-18 4-1260,-2 17 181,1 3 2248,13 12 0,23 0 0,4 0 0</inkml:trace>
  <inkml:trace contextRef="#ctx0" brushRef="#br1" timeOffset="248945">20007 16395 23993,'15'-34'1169,"-1"0"1,11-27-810,-7 14-90,-6 10-180,-4 10 89,-2 13-89,0 14 0,2 22-90,4 26 45,-1 11 0,0 13-45,-3-13 0,-1 4 0,1 1-657,0 2 0,0 0 0,-1 1 634,-2-16 1,0 1-1,-1-2 1,0-2-68,1 19 0,0-3-45,-2-5 0,0-3-1519,-1-5 0,0-2 934,-1 3 1,0-3-406,-1-10 1,0-3-1125,0 23 2249,-6-36 0,0-28 0,-7-9 0</inkml:trace>
  <inkml:trace contextRef="#ctx0" brushRef="#br1" timeOffset="249891">19898 16956 23364,'-27'-11'1619,"6"0"-1529,11 2 0,16-2-90,10-1 0,21-4-180,15 2-275,-18 5 0,2 1 230,4 1 1,3 0-361,21-4 0,2 0 405,-18 4 0,2-1 60,-1 0 0,4-1 1,-5 0 119,-11 3 0,-2-1 21,13-2 1,-4 1 248,-6 3-90,-4 1 270,-16 4-180,-9 0-180,1 0 720,-8-2-630,0 2 595,-2-2-56,-9 10-449,-10 28-180,-3 5-90,8-10 0,2 4 0,3 4 0,2-1 0,-2 20 0,9-14 0,4-1-180,7-2-90,11 9-89,3-28-1,1-10 180,3-4 0,-1-12 180,-1-9 0,-3-10 90,-5-15 90,-7-10 224,-10 6 1,-4-3-225,0 11 0,-2-1-122,-3-10 1,-1 1 301,-8-10 0,0 8-90,-1 10-180,3 9 0,5 7 0,4 10 90,1 8-180,3 15 90,-2 15-90,4 8 0,3 5 0,0-7 0,1 1 0,2 7 0,2 4 0,2-3-933,7 8 1,1-4 887,1 1 0,1-3 0,0-10 0,1-5-45,13-1-90,-1-15 90,1-6-90,-2-14-89,8-20-1,-3-26 180,-19 22 0,-2-2-337,-2-8 0,-3-2 382,-5 5 0,0-3 0,2-24 0,-1-2 45,-2 13 0,0 0-136,-1 6 0,1-2 0,-2 3 181,0-3 0,-1 3-45,-1 0 0,0 1-597,-1 4 0,0 1 687,-1 2 0,0 1-124,0-28 214,0 6 270,-4-3-180,3 22-90,-8 2 0,8 22 573,-8 5-663,4 4 2285,-8 12-2240,-1 32 0,4 15-135,2 11 0,2 5 149,0-14 1,0 2 0,2-1-150,4 0 0,3-1 0,2-3 0,0 6 0,4-1 0,2-10 0,3 2 0,0-4 0,2 6 0,2-2 0,5 9 0,1-6 0,11 3-90,-5-15 194,-1-8-644,-1-10 91,-11-12-990,1-19 179,-14-10-269,0-16-809,-4 0 2701,-6-5 1,1 2-1,-5-1 1</inkml:trace>
  <inkml:trace contextRef="#ctx0" brushRef="#br1" timeOffset="250496">21827 15803 22374,'0'-9'2789,"0"0"-2340,0 0-89,0 2 0,1 2 0,7 7 0,10 11-181,15 14-134,-10-3 0,2 4-370,5 7 1,0 5 369,4 9 0,-1 8-302,-11-11 0,0 5 0,0 4 0,-3 1 302,0 4 0,-2 2 0,-2 1 0,0-1-493,0 2 1,0-1 0,-2 1 0,-3-2 492,-2-3 0,-3 0 0,-1-1 0,-3-6-15,-3-3 0,-2-4 0,-2-1 15,-5 17 0,-2-2-45,-4-5 0,-1-4-113,-1-6 1,-3-2 112,-8 4 0,-1-4-45,10-15 0,0-1-225,-4 3 0,2-3-539,3-5 38,9-10-3007,11-27 3778,13-15 0,11-30 0,-9 28 0,1-1 0</inkml:trace>
  <inkml:trace contextRef="#ctx0" brushRef="#br1" timeOffset="250746">22781 16355 16330,'0'-37'2249,"0"5"239,0 8-2398,0 6 1177,0-2-1267,0 10 583,0-1-673,0 9 1306,0 2-3015,-6 0-140,0 8 1939,-8 2 0,-1 12 0,-1 1 0</inkml:trace>
  <inkml:trace contextRef="#ctx0" brushRef="#br1" timeOffset="250956">22805 16938 24353,'18'0'2878,"3"-2"-2248,3 2-180,6-2-180,3 10-270,4 6 0,-14 9 0,-1 5 0,8 20-315,-14 2 0,-12 5 315,-19-11 0,-11 2 0,0-3 0,-4 15 0,-5-2 0,-6-12 0,1 1 0,-1-1 0</inkml:trace>
  <inkml:trace contextRef="#ctx0" brushRef="#br2" timeOffset="258508">8986 964 20036,'-12'-9'3058,"0"0"-2518,0 0-1,0 2-269,5 0 0,2 2-180,5 3 90,0 0-90,7 2 0,11 6 0,18 2 0,23 7-90,-22-7 0,4 0-588,7 1 1,3 0 587,6 0 0,2-2 45,6 1 0,2-2-1076,-19-3 0,1-1 0,0 0 1031,3 0 0,0-1 0,1 0 0,1-1 0,1 0 0,0 0-288,0-1 1,0 0 0,-1-1 287,-2 0 0,-1 0 0,-1-1 30,-4 0 0,-2-1 0,0-1-30,11-1 0,-1-1-117,2-2 0,-5 0 117,14-7 644,-4-4-644,-39-1 2868,-8 1-2868,-7-19 1300,-4 16-1390,-3-8 192,0 22-822,-5 4-1529,-9 3 1,-6 2 2248,-6 4 0,2 1 0,0 4 0</inkml:trace>
  <inkml:trace contextRef="#ctx0" brushRef="#br2" timeOffset="259278">10534 683 21385,'-31'-22'2518,"2"-1"-2158,5 0-90,4 5-90,4 0-90,7 7 0,4 4-90,23 3 0,6 12 0,24 0 0,7 9 0,7-3 0,1 2 0,-22-10 0,-1 0 0,14 5 0,8-6 0,-35-1 0,-8 0 0,-8-3 0,-5 7 90,-4-3-90,-8 8 0,-2 3 0,-21 33 0,3-4-1696,8-8 0,-1 1 1696,5-6 0,1 0-7,0 1 1,0 0 6,2-2 0,0 1 0,-3 7 0,0-1 0,-4 25 90,-1-6-90,12-23 90,4-25 3385,-1 1-3385,3-9 19,-11 3-109,4-4 90,-8 0-90,4 0 0,0 0 0,0-2 90,-4-4 90,-3-4-180,4-1 0,0 0 0,1-4 90,5 8-90,-1-5 0,2 10 0,8-3 0,-9-1 0,4-2 0,-5-1 0,0-2 0,-8-12 0,4 0 0,-7-14 0,8 3 0,-1-7 0,0-2 0,2-2 0,-2-1 0,1 3 0,3 5 0,4 6 0,-1 7-90,6 3-90,-3 10-359,4-1-451,-4 10-809,-4 18-449,-2 1 2248,-4 19 0,7 3 0,1 6 0</inkml:trace>
  <inkml:trace contextRef="#ctx0" brushRef="#br2" timeOffset="262975">146 2203 20755,'-8'-7'2429,"-2"0"-2069,2 1-1,-4 1 91,3-2-180,3 3 90,2 1-180,4 1 719,0 2-629,15 0-180,1 0 0,20 0-90,8-2 0,17-2-338,-23 0 1,3-1 337,8-2 0,1 0 0,6-1 0,4 0 0,-13 1 0,4-1 0,2 1 0,1-1 0,3 0 0,2 0 0,0 1 0,0-1-482,1 0 0,-1-1 0,0 1 1,-1 0 481,-3 1 0,0 0 0,-2 1 0,-4 0 0,18-2 0,-6 0-320,-2 2 0,-2-1 320,-5 0 0,-1 0 0,-3 0 0,-2 1 0,-5-1 0,1 0-176,7-3 1,-2 0 175,-12 3 0,-1-1 0,7-1 0,0 1 0,-5 1 0,-1 1 0,17 0 0,10-2 530,-22 8-530,15-4 1809,6-3-1809,-24 4 0,0 1 0,-2-2 0,-1 1 0,16 1 825,-5 2-825,-15 0 0,1 0 519,-1 6-519,-1 0 0,-1 5 0,0 0 0,1-2 0,12 2 0,-11-6 0,8-1 0,-15-4 0,-3 0 0,-3 0 90,-5 0-90,-2 0 0,-2 0 0,-2 0 0,0 0 0,-4 0 809,0 0-719,-2-8 0,-5-8 180,-11-44-180,0-4-365,3 13 1,0-4 274,4 1 0,0-3-379,2 14 1,1-1 0,0-2 378,0-5 0,1-2 0,0-3 0,2-6 0,1-4 0,0-2 0,1 4-23,-1 12 1,0 2-1,1 1 1,0-3 22,1-11 0,0-3 0,1 0 0,0 4 0,1-6 0,0 2 0,0 4-60,0 9 0,0 2 0,1 1-90,-1 4 0,0 0 0,0 4-165,-1 17 135</inkml:trace>
  <inkml:trace contextRef="#ctx0" brushRef="#br2" timeOffset="262975">3009 0 18279,'-12'19'0,"-6"13"0,-1-1 0</inkml:trace>
  <inkml:trace contextRef="#ctx0" brushRef="#br2" timeOffset="263513">735 2795 21835,'-3'-34'1079,"-1"0"0,-1-16-989,5-2 0,0 27 0,0 10 270,2 18-90,2 15-90,4 30-135,-4-16 0,0 4-283,2 8 1,-2 3 282,-1 4 0,-1 2-970,0 3 0,-1 2 925,0-1 0,-2 1 0,1-2 0,0-1 0,0-3 0,0-2 0,0-5 0,0-1-149,0-6 1,0-2-212,0 23-270,0-12-269,0-13-540,0-15 1534,-14-19 1,1-19 0,-12-11 0</inkml:trace>
  <inkml:trace contextRef="#ctx0" brushRef="#br2" timeOffset="263973">463 3334 20305,'-27'-9'2969,"3"-2"-2609,5 1-91,9-7-179,8 2-90,14-7 0,12 2 0,15-5-90,16-2-276,-23 11 0,1 0 276,4-1 0,0 0 45,1-2 1,1 0 44,-3 1 0,1-1-45,10-4 0,-1 0 90,-14 7 0,-1 0-45,6-3 0,-4 1 89,0-1 91,-4 2 0,-13 9 0,-3 2-180,-9 6 90,-4 10 0,-6 5 462,1 14-462,-5 27-90,6-7 0,0 16 0,6-17 0,4-7 0,4-3 0,21 0 0,31-32 0,-21-5-90,9-36 180,-45-7-90,-10-9 0,-5-4-90,-7-2 90,-5 7-180,-1 7-180,-1 13-179,0 10-541,-1 11-809,1 5 1889,3 4 0,8 4 0,6 1 0</inkml:trace>
  <inkml:trace contextRef="#ctx0" brushRef="#br2" timeOffset="264240">1539 2551 21835,'-7'-43'2338,"-2"4"-2158,-6 8 0,3 6-180,6 7 90,2 8-90,4 14 90,2 17-45,2 17 0,0 7-45,-1-6 0,1 3-455,2 20 1,0 4 454,-2-16 0,0 1 0,-1-3 0,2 8 0,-1-1-30,0-9 0,0 2 0,0-5-150,0-3 0,0-3-585,1 5 1,0-2-855,0 10-8212,1-1 9522,-6-35 1,0-10 0,0-9 0</inkml:trace>
  <inkml:trace contextRef="#ctx0" brushRef="#br2" timeOffset="265073">1385 3031 20395,'-13'-21'2159,"5"1"-2069,4 4 0,10-2-90,4 2 0,12-2 0,9 0-90,10 0 0,7 0 0,7-2 0,4-1-194,1 0 284,-7 3 180,-7 5 0,-11 2 0,-9 4 0,-8 2 90,-6 3-180,-5 2-90,-4 0 374,-10 6-374,-4 6 0,-7 8 90,-12 34-46,20-19 1,1 2-90,-1 1 1,1 1-1608,7 10 1,4-4 1562,5 1 89,9 3-180,0-35 90,6-6-90,-1-16 0,1-8 90,-1-15 90,-3-15 0,-2-10-96,-9 23 0,-1 0 185,-3-1 1,0-1 180,0-30 3266,-8 6-3266,-4 9-90,-10 3-90,3 18-90,2 8 90,8 23 329,6 14-419,0 13 79,6 10-79,2 6 0,7 3 0,3-2 0,0-6 0,3-6-90,-1-9 0,9-5 0,-4-10-90,6-10 90,-6-12-179,10-30 269,-8 1 0,-10 11 0,-1-6 179,0-22 1,-4-1-45,-5 22 0,-2 0-447,4-24 1,-3 3 581,-10 7 89,0 7-179,-4 9 90,0 6-180,3 7 0,-2 4 0,6 4 0,-3 13 803,4 13-803,4 17-90,2 18 90,6 15-403,-3-26 0,0 1 358,3 2 0,1 1-45,2 0 0,2-1 0,1-1 0,1-1-1593,2-2 1,1-2 1592,-1-4 0,1-1-170,19 19 80,-3-11-270,-6-7-359,-5-6-541,-7-5-671,-9-8 1931,-6-4 0,-12-6 0,-2 0 0</inkml:trace>
  <inkml:trace contextRef="#ctx0" brushRef="#br2" timeOffset="266673">1076 973 18327,'-14'0'3867,"1"0"-3417,7 0-180,3 0 360,3 0-361,0-8-179,0 0-90,0-12 0,10-17 0,4-2 0,14-19-408,3 4 408,-13 26 0,0-1 0,0 0 0,1 0 0,6-10 0,-1 1 0,10-16 0,-10 19 0,-2 2 0,-2 6 90,0-3-90,-14 22 0,-3 10 0,0 17 90,1 15-90,-1 4 0,0 3 45,0-7 0,0 1-310,1 16 1,0 1 264,0-11 0,0-2 0,1 1 0,0 1 0,3 14 0,0 0 0,-2-15 0,1 0 0,2 11 0,0-2 0,1 12 0,-2-20 0,0 1 0,3 16 0,-4-23 0,0-1 0,6 19 0,0-14-90,0-1 90,-2-20-90,-4-8 847,-3-9-936,-2 3-91,-1-4-90,2 0-720,1-8-449,-2 2-719,0-9 2248,-2 3 0,0 0 0,0 1 0</inkml:trace>
  <inkml:trace contextRef="#ctx0" brushRef="#br2" timeOffset="267191">1243 1805 20215,'-41'18'1979,"0"-2"-1799,1 2 0,3-4 0,4-1 0,11-6-90,10-3 180,26-12-180,16-6 45,18-7 0,6-3-91,-10 5 1,2-1-415,-3 2 1,3-2-1,-1 2 370,7-3 0,-1 1 0,1-1 0,0 1 45,-2 1 0,2-1-45,-9 4 0,1 0 0,-1 0 45,2 0 0,-2 2 45,10-4 0,-5 1 180,-1 2 0,-13 3-90,-10 1-90,-8 4 0,-4-1-90,-7 5 1199,-2-1-1289,-3 4-810,0 0 181,-5 0 719,-4 6-1979,-7 1 1979,-4 7 0,-5 1 0,-1 1 0</inkml:trace>
  <inkml:trace contextRef="#ctx0" brushRef="#br2" timeOffset="270151">3017 1918 21655,'-22'0'1619,"1"-2"-1349,7-1-180,6-1-1,4 1 1,15-3-90,11-1 90,25-4-90,-13 2 0,3 0-521,8 1 0,4 0 521,8-3 0,3 0 0,-16 3 0,1 2 0,1-1-538,3 0 0,0 0 0,1 0 538,1 1 0,-1-1 0,4 0 0,0 0 0,4-1 0,0 0 0,-3 1 29,2 0 1,-3-1 0,5 0 42,-9 0 0,5-1 0,1 0 0,-2 0 0,-6 1-12,1 0 0,-5 1 0,1-1 0,8-2 0,1-1 0,-5 2 30,-7 2 0,-4 0-32,23-6 32,-14 4-90,-13 4 0,-10 1 928,-6 4-928,-4 0 1807,0 0-1807,1 0 44,1 4-44,2-3 0,1 9 0,1-9 0,-2 9 0,2-9 90,-3 3-180,1-4 180,-3 0-90,-3 0-90,-2 4 90,-2-3 0,0 7 90,0-7-90,2 3 0,2-4 0,4 0 0,5-2 0,10-4 0,-6 0 0,8-4-90,-12 5 90,1-2 0,0 3 90,-1 1-90,10-3-90,-9 3 180,8-1-90,-12 2 0,8 2-90,-8 0 90,5 0 90,-5 0-90,1 0 0,3 0 0,13 4 0,5-3 0,-2 7 0,-3-7 0,-16 7 0,-3-7 0,-4 3-90,-2 0 90,0 1 0,-2 0 0,-1-1 0,-2-4 0,-3 0 0,3 0 0,-3 0 180,0 0-180,-8-2 0,-1-5 0,-7-8 0,-11-38 0,3-5-469,6 12 1,2-3 468,2 2 0,2-1 0,-1-8 0,1-3 0,1-6 0,2-1-585,3 18 1,0-1 0,1 0 584,1 0 0,0 0 0,1 0 0,0 0 0,1 1 0,1 0-358,0 2 1,1 1 0,0 0 357,1-16 0,1 2-182,2 5 0,0 4 137,0 7 0,-1 2-135,3-22 165,-4 5-614,-2 28 1472,-2 28-948</inkml:trace>
  <inkml:trace contextRef="#ctx0" brushRef="#br2" timeOffset="270151">5765-1 18921,'-21'23'0,"-11"18"0,-3 5 0</inkml:trace>
  <inkml:trace contextRef="#ctx0" brushRef="#br2" timeOffset="270609">4252 2583 21475,'0'-38'2069,"0"1"-1800,0 1 1,0 6-90,1 6-90,0 7 0,1 8 0,-2 9 0,0 15 0,0 17 0,0 24-427,0 6 0,0 6 337,0-12 0,0 3-90,-1-9 0,0 7 0,0 1 0,0-7-225,1 14 0,-1-3-1031,0-9 0,0 1 0,0-4 536,0-5 1,2-4-1620,-1 24 2429,1-21 0,3-22 0,3-14 0</inkml:trace>
  <inkml:trace contextRef="#ctx0" brushRef="#br2" timeOffset="271013">4361 2529 22284,'-12'-35'1889,"2"6"-1709,0 4-90,5 5 0,2 6 0,10 5 0,5 11 0,13 9 0,7 12 90,7 11-90,6 9-45,-23-18 0,1 4-15,6 7 0,3 5 0,-1-2-480,-3-1 0,1-1 480,1 0 0,2 2 0,-2-4 15,3-2 0,-3-6 135,17 8 0,6-5 0,-23-22 0,-5-18 0,-7-13-1,-4-22-89,-7-21-717,-5 25 1,-1-2 671,-1-6 0,0-1-45,0-4 0,0-3 0,-1 3 0,0-4 0,0 3 0,-2-7 0,1 0-30,1 11 0,-1-2 0,1 6-150,-1 1 0,0 6-440,0 3 1,0 3-910,1-20-253,-2 16 1782,3 19 0,0 17 0,0 12 0</inkml:trace>
  <inkml:trace contextRef="#ctx0" brushRef="#br2" timeOffset="272058">3882 643 20305,'2'-11'2339,"7"-3"-1979,10-4 0,15-7-180,15-4-91,-18 11 1,1 1-353,3 0 0,2 0 263,0 1 0,-1 1 0,-1 0 0,-1 2 0,27-7-96,-10 2 96,-8 9-90,-11 2 0,-6 5-90,-7 2-90,-5 0 364,-8 0-723,-2 0-2801,-13 4 3430,-10 3 0,-12 11 0,-8 3 0</inkml:trace>
  <inkml:trace contextRef="#ctx0" brushRef="#br2" timeOffset="272691">3955 665 20215,'-7'-9'2879,"-2"-2"-2519,5 2-270,-1-1 0,2 6-1,3 6-89,0 9 90,0 34-90,0 0 0,-2-9 0,0 1 0,1 25-330,-2 1 330,3-4 0,0-4 0,0-10 90,0-9 89,0-5-89,7-18 0,15-21-90,2-13 0,14-15 331,-8 9-331,1 2 0,1 4 0,-1 5 0,3 5 90,14 13-90,0 21 90,-4 8-90,-9 15 180,-22 15-498,-15-9 363,-4-18 0,-4 0-45,-23 23 45,11-30 0,-3 0-45,1 0 0,-3 1 180,-9 4 0,-1-1 269,5-4 1,1-3-180,2-1 0,1-3 179,-9 2 91,23-20-360,6-9-90,4-3 318,8-5-408,0-1 0,6-4 0,6-9 0,-4 8 0,3-4-360,-7 15-179,-3 4-541,-2 4-359,-3 2-900,2 4 2339,0 3 0,8 10 0,1 4 0</inkml:trace>
  <inkml:trace contextRef="#ctx0" brushRef="#br2" timeOffset="274281">5884 1547 21385,'-23'0'1169,"3"0"-989,6 0-90,6 0 360,18 4-211,28-4 1,19-4 0,-2-1-150,1 1 0,2 0-308,-5-1 0,6 0 0,3-1 0,-1-1 240,-2-1 1,1-1-1,-2 0 1,-1 0-1048,5 1 1,-2 0-1,3 1 1025,-3-1 0,3 0 0,0 0 0,-5 2 0,-3 0 0,-3 2 0,0 0-53,-2 1 1,0 1 0,0 0 52,-3 0 0,-1 1 0,-1 0-312,17 1 0,2 0 312,-12 0 0,2 0 0,-3 0 0,5 0 0,-2 0 0,14 0 0,-3 0 45,-26 0 0,-3 0-90,-1 0 0,-1 0 45,23 0 635,-7 0-546,-11 0 3137,-7 0-2866,-9 0-90,-7-4 142,-8-3-232,-4-9 1053,-8-4-963,-8-24-270,1 9 121,-7-16-121,6 13 0,0-2 45,5 0 0,2-4-424,-1 5 1,1-1 378,1-15 0,2-12-15,1 13 0,-1-12 0,2-5 0,-1-2 0,1 4 0,0 10 15,1-5 0,0 9 0,1-9-313,-2 4 0,1-9 1,-1-5-1,1 2 1,-1 64 272</inkml:trace>
  <inkml:trace contextRef="#ctx0" brushRef="#br2" timeOffset="274908">6928 557 20036,'-5'-18'2608,"-2"1"-2248,6 4-180,-3 2 90,4 6-90,0-1-91,0 3 1,0-1-90,0 1 90,0 1-90,-3 2 0,2 0-1079,-3 0 269,4 4-989,0 3 1799,0 5 0,-3 3 0,-2 2 0</inkml:trace>
  <inkml:trace contextRef="#ctx0" brushRef="#br2" timeOffset="275508">6660 2479 19515,'-7'0'2518,"-4"0"-1907,10-2-432,-5-1 59,6-1-238,0-1 75,0-1 15,0-1 138,0-2-228,0 0 0,0 0 0,0-3 0,0 1 90,2-3 0,-1-1-1,0-1 181,-1 0 0,2-2 90,0 4 0,2-2 0,-1 5-181,-1 2-89,-2 4 0,0 3 0,0 12-90,0 7 0,0 19 0,0 13 0,0 17 30,0-18 0,0 8 0,0-2-30,0 9 0,0 0-238,0-10 0,0 2 0,0-5 193,0-4 0,0-8-45,0 5-270,0-11-179,0-8-181,0-6-449,0-8-8662,-4-22 9274,-2-13 0,-3-22 0,-1-3 0</inkml:trace>
  <inkml:trace contextRef="#ctx0" brushRef="#br2" timeOffset="276200">6534 2013 19406,'-12'-7'2518,"1"0"-2338,5 5-90,-1 0 0,6 2 0,-3 4-90,4-3 0,2 9 0,2-9 0,2 10 90,2-10-90,-1 3 0,-1-4 0,-4 0 90,3-4-90,-2-4 90,3-9 90,-4-2-90,0 2-90,-2 7 0,0 8 0,-4 2 90,0 14-90,-1-3 0,2 15 0,6-5 0,2 0 0,5-3 0,0-9 90,2-3-90,0-6 0,1-4 90,-3-3 0,0-8 0,-6-6 0,0-4 0,-9-2 0,-15-6-180,-11 10-180,-2 3-180,2 18-539,13 11-1080,4 6 2069,0 5 0,3 2 0,1 3 0</inkml:trace>
  <inkml:trace contextRef="#ctx0" brushRef="#br2" timeOffset="277743">6716 652 20215,'-6'-18'2879,"-3"-1"-2519,4 3-91,1 1-89,0 3-90,4 3 0,0 3-90,2 1 90,4 3 0,20-6-90,7-2 90,7-4-90,-5-2 0,-10-1 0,-3-2 0,-2-1 180,-2-1-90,-3 5 0,1-3 0,-7 8-90,-2 1 90,-5 8 90,-2 10-180,0 8 180,2 38-90,0 0-357,1-13 1,0 2 266,-1-5 0,1-1 0,0 3 0,-1 0 45,1-1 0,-1 1-90,-1 10 0,0-1 45,0-15 0,0 0 45,-1 6 0,0-3-45,0 2 0,0-7 0,0-10 0,0-6 443,0-5-1343,0-6 180,0-5-359,1-5-1080,0-6 2159,1-5 0,-2 0 0,0-5 0</inkml:trace>
  <inkml:trace contextRef="#ctx0" brushRef="#br2" timeOffset="278024">6733 1393 22374,'-7'0'1889,"2"0"-1709,17 0-90,6-4-90,20-3 90,9-6-90,8-3 0,-13 4 0,0 2 0,18-6-405,-17 7 0,-2 1-584,-5 3 989,1 1 0,-27 4 0,-4 0 0</inkml:trace>
  <inkml:trace contextRef="#ctx0" brushRef="#br2" timeOffset="280009">19232 8119 20305,'-21'0'3149,"3"0"-2880,2 0 91,7 0-90,4 0 90,5 0 719,0 0-449,16-6-90,20-8-361,4 0 1,4-1-695,1-1 1,5-1 581,-4 2 1,7-2-1,3 0 1,1-1-32,-5 2 0,2 0 0,2-1 0,2 0 0,2-1-451,-4 1 1,3 0-1,2-1 1,1 0-1,0 0 1,-1 0-1,-2 0 430,3 0 0,-1 0 0,0 0 0,-1 0 0,2 0 0,2-1-15,-8 3 0,4-2 0,1 0 0,1 0 0,-1 0 0,-2 1 0,-2 1 0,-5 0-372,5 0 0,-5 1 1,-3 0-1,1 1 1,3-2 371,-1 1 0,2-1 0,0 0 0,1 1 0,-1-1 0,-2 1-133,2 0 1,-1 1 0,0 0 0,-3 0 0,-2 1 192,13-4 0,-3 1 0,1-1-38,-7 3 1,1-1-1,-1 1 1,-5 1-23,8-3 0,-5 2 0,-6 2 0,-1 0 211,2-2 1,-3 2-212,16-6 0,-22 7 0,-3 0 0,-2 2 0,2 0 0,-15 5 1864,-2-1-1864,0 3 2501,2-2-2501,-1 3 2046,3-1-2046,8 2 66,-1-2-66,10-2 0,-16 1 0,-9-1 0,-13 4 0,-7 0 0,0-2 0,0-1 0,0-1 0,3-1 0,-2 3 0,6-2 0,-6 1 0,6-2 0,-6 3-270,0 0-720,-3 2-539,-2 0-809,-2 0 2338,-4 0 0,-7 10 0,-4 3 0</inkml:trace>
  <inkml:trace contextRef="#ctx0" brushRef="#br2" timeOffset="281685">4808 3040 18327,'-7'0'2878,"-2"0"-3688,8 0-1258,-2-4 2068,3-1 0,0-4 0,0 0 0</inkml:trace>
  <inkml:trace contextRef="#ctx0" brushRef="#br2" timeOffset="285742">20478 11931 20845,'-12'-9'2878,"0"2"-2608,5 1 90,2 1 360,5 1-271,0-1-179,0 1-90,0 1 90,0 1-180,0 0 90,7-2-90,9-3 90,17-4 0,21-3-676,-14 4 1,8-1 0,4 0 517,2 0 1,5-1-1,2 0 1,0 1-591,-9 1 0,1 0 0,0 0 0,1 0 0,1-1 568,-1 2 0,1-1 0,1 1 0,0-1 0,-1 1 0,-1 0-380,5-1 0,-2 0 0,-1 1 0,1 0 0,1-1 380,2 0 0,1 0 0,0 0 0,3 0 0,3-2 0,-11 2 0,2 0 0,4-1 0,0-1 0,1 1 0,-1-1 0,-2 1 0,-2 1-212,7-1 0,-3 0 1,-1 1-1,0 0 1,1-1-1,3 0 212,-7 1 0,3-1 0,1 0 0,1-1 0,-1 1 0,0 1 0,-3 0 0,-3 0-19,11 0 1,-5 1 0,-1 0 0,0 0 0,3 1 18,-1-1 0,3 1 0,0-1 0,1 0 0,-1 1 0,-2 0 45,-6 2 0,-1-1 0,0 1 0,-1-1 0,0 1 0,-1 0-9,9-1 0,0 0 0,-2 0 0,0 0 0,-2 1 99,5-1 0,1 1 0,-5 0 0,-8 1 0,-1 0 0,-6 1 314,6 0 1,-6 1-450,-6 1 1626,-12 2-1626,-7 0 2432,-7 0-2432,-6 0 1747,-4-2-1747,-2 0 1152,-2-3-1152,-4 3 0,0 0-540,-6 2-719,-4 0-540,-10 0-630,-13 0 2429,-16 0 0,20 0 0,-3 0 0,-3 0 0,0 0 0</inkml:trace>
  <inkml:trace contextRef="#ctx0" brushRef="#br2" timeOffset="286946">20978 9014 20036,'-11'14'2338,"5"-1"-2068,3-5 0,3 2-90,0-9 629,0 3-719,1-4 90,3 0 0,3 0 90,10-4-180,-1-3 90,8-5 180,5-11-181,-8 5 1,4-8-90,-11 9 90,-2 2-90,0-1 0,-1 2 0,-1 1 90,-2 0 90,0 5-270,-2 2 0,-2 4 90,-2 2-90,2 6 0,0 3 90,6 11-90,0 5 0,3 7 0,-1 4 0,0 3 0,-2 0 0,-1-3 0,-1 0 0,-1 5 0,4 16-1134,-11-44 505,0-9-126,3-8 1,4-3 0,3-5 0</inkml:trace>
  <inkml:trace contextRef="#ctx0" brushRef="#br2" timeOffset="287829">24076 8381 19496,'-16'4'3058,"2"-3"-2788,5 3-90,0-4 90,8 0 179,-3 0-359,15-6-90,-1-3 90,10-8 0,5-13 0,-6 9 90,4-7-90,-9 12 0,-2 5 0,-1 0 0,-1 4 0,-4 0 0,-2 5 0,0 0-90,-2 2 90,2 6-90,2 3 0,-2 7 90,6 19-90,-2 7 0,3 5 0,1 13 0,-4-22 0,2 5 0,2-4-90,-3-11 0,3 3-180,-4-14 0,-2-9-719,2 2 359,-4-9-2698,4 3 3328,-2-6 0,0-3 0,0-2 0</inkml:trace>
  <inkml:trace contextRef="#ctx0" brushRef="#br2" timeOffset="288009">24190 8707 15088,'-7'0'4948,"2"0"-3959,7 0-539,3 0-450,6 0-810,5 0-989,3 0 1799,3-4 0,-2-1 0,2-4 0</inkml:trace>
  <inkml:trace contextRef="#ctx0" brushRef="#br2" timeOffset="289682">13932 10566 21295,'-8'-5'2428,"4"1"-2158,-3-1 180,6 0-270,-3 1 90,4-7-180,9-5-90,11-15 0,5 2 90,6-4-90,-8 8 90,10-3 90,-16 9-91,4 2 1,-17 13 0,-4 10 90,0 18-180,0 6 90,0 18-90,0-2 0,3-10 0,1 0 0,1 19 0,4-12 0,1 0 0,4 15 0,0-6 0,-4-15 0,-8-17 0,0-6 0,-2-1 0,2-8 0,0-1-90,2-4 0,0 0 0,-2 0-359,0 0 179,0 0-90,0 0-629,2-6 359,-1-1-180,-2-5-809,-1 1-539,0 2 2158,0 0 0,0 4 0,0 1 0</inkml:trace>
  <inkml:trace contextRef="#ctx0" brushRef="#br2" timeOffset="290127">14018 10995 20575,'-30'0'4228,"10"0"-3868,2 0-270,18 0 0,27-6-1,-7 5-89,17-5 0,-17 4 0,1-1 0,1-3 0,2 1 0,21-8 0,-7 5 0,-2-2 0,3-1 0,23-4 90,1-3 90,-14 5 0,-23 6 180,0-2-90,-11 4-90,1-1-90,-10 3 0,-4 1-1799,0 2 989,-10 0-179,7 0-1890,-16 10 450,8-3 2339,-11 8 0,2-4 0,-3 0 0</inkml:trace>
  <inkml:trace contextRef="#ctx0" brushRef="#br2" timeOffset="295313">24624 7540 23094,'-14'-7'2428,"0"2"-1798,7-1-180,2-1 539,10-6-899,13-1 0,18-9-90,-6 11 0,3 0-721,9-2 0,4 0 766,7-2 0,4 1 0,3-1 0,4 0-15,-1 2 0,5 1 0,-3 0 0,-15 3 0,-1 2 0,1-1 0,13-2 0,2 0 0,3 0-8,-11 4 1,2 0-1,0 0 1,-3 0 7,5 0 0,-2-1 0,1 1-30,-7 0 0,1 0 0,0 0 0,-3 1 60,1 0 0,-3 0 0,-6 0-300,22-5 240,-28 6 0,-3 1 0,-1-3 0,-9 5 0,-4 0 0,-2 2 0,-5 0 0,4 0 1403,-9 0-1403,1 0 279,-3-2-279,-3-3-90,0 0-3058,-13 1 449,-4-2 2699,-18 1 0,-6 0 0,-10 1 0</inkml:trace>
  <inkml:trace contextRef="#ctx0" brushRef="#br2" timeOffset="297383">6513 783 20126,'-18'0'2428,"-4"6"-2248,-3 1 0,-1 9-180,0 2 90,3 3-90,3-1 0,4-2 90,7-4 90,4-7 90,5-3-180,0-4-1,0-6 1,3-8-90,4-9 0,7-8 0,2-6 0,5-3 45,-4 8 0,0-2-45,11-18 0,-9 16 0,1 2 90,10-14-90,-1 5 0,1 5 90,-1 6-90,-3 5 90,2 4-90,-1 3 0,1 4 0,1 2 0,-1 7 90,-1 3-90,-1 4 90,-3 4 0,6 11 0,-7 1 90,11 18 0,-15-11 0,3 9-90,-10-4 0,-3 3 0,-4 7-90,-2 6 89,-2 5-89,0 6 0,0 2 0,-4 1 90,-1 1-320,1-2 320,-5-1-90,2-4 0,-5 0 90,0-4-90,-2-1 0,-1-2 0,-1-1 0,-2-2 0,0-3 0,-3-1 0,1-2 0,0-1 0,-11 12 0,4-12 0,-11 11 90,8-16-180,-3-1 90,3-6 0,1-1 0,7-6 0,4-6 90,4 0 230,7-9-230,-2 3 90,8-4 720,-3 0-811,4-2 1,4-3-90,4-4 0,8-4 90,30-21 45,-4 5 0,5-1-789,1-3 0,4-2 684,-9 7 0,3-1 0,-1 1 30,-3 2 0,-1 0 0,2 1-30,2-3 0,2 1 0,3-2 15,4 0 0,5-2 0,1 0 0,0 1-45,-1 1 0,1 1 0,0 0 0,-1 1 22,0-1 1,0 1-1,-1 0 1,-2 3-23,9-4 0,-3 3 0,-5 2 45,7-1 0,-7 4 0,-17 6 0,-2 1 0,4-1 0,-5 2-45,-4 3 0,-9 3 0,-10 3 0,-2-3-360,-8 3-629,-4-1 857,-6 2-2026,-4 2 2158,-6 6 0,-3 5 0,-3 8 0</inkml:trace>
  <inkml:trace contextRef="#ctx0" brushRef="#br2" timeOffset="304232">23954 8440 17337,'-10'0'3778,"4"0"-3418,-2 0 89,4 0-269,-4 20-90,3-7 0,-4 17-90,8-14 180,-13 4-90,11-12 0,-9 6 180,11-13-180,-3 4-90,4-5 180,0 0-180,0-13 90,4 4-90,2-12 0,12-1 0,-3 2 0,7-2 0,-6 6 0,1 5 0,-1 0 0,0 2 0,0 0 0,2 0 0,-1 2 0,3 0 0,-3 1 0,1 1 90,-4 0-90,0 3 0,-4 2 90,0 0-90,2 0 0,-3 0 0,3 0 0,-4 0 0,2 4 0,0 1 0,8 10 0,-5-4 90,7 12-90,-6 0 0,-3-1 0,-1 2 0,-8-9 90,0 1-90,-2 4 0,0 1 0,0 2 89,0-1-89,-6 1 0,-1-1 0,-5 1 0,0-2 90,2-1-90,0-4 90,0-1-90,-6 5 90,1-5-90,-5 5 0,2-13 0,-1 5 90,-1-10-90,1 8 90,1-9-90,4 3 90,-4-4-90,11 0 0,-6 0 90,12 0 630,-2 0-720,10 0 90,4-2 0,7-3 0,6-4-90,4-6 0,11-4 89,8-6-89,10 0-284,-25 12 1,2-1 373,3-1 0,2 1-1,4 0 1,1 0-45,3-1 0,1-1 45,5 1 0,0 1-45,1-2 0,0 0 0,2 1 0,0 0 0,-3 1 0,0-1 0,-2 2 0,-1 1 0,-2 0 0,-2-1-45,-4 3 0,-1 0 45,-3 1 0,-3 0 45,24-5 90,2 1 0,-17 4-90,-6 2 0,-17 2-90,-11 5 90,-5 0-1,-2 0-870,-3 0-388,-9 0-270,2 0 1439,-24 7 0,8 2 0,-12 7 0</inkml:trace>
  <inkml:trace contextRef="#ctx0" brushRef="#br2" timeOffset="305166">21258 9209 17697,'0'-7'3778,"0"0"-3598,0 3 0,0 1-91,0 1-178,2 2-991,2 0 1080,-1 0 0,0 4 0,-3 1 0</inkml:trace>
  <inkml:trace contextRef="#ctx0" brushRef="#br2" timeOffset="305603">24438 8716 16707,'-10'0'-135,"-1"-2"0,-1 1 0,0-1 1</inkml:trace>
  <inkml:trace contextRef="#ctx0" brushRef="#br2" timeOffset="307526">13624 10498 21835,'-8'0'1259,"3"0"-1079,2 0-90,3 6 90,-4 3-1,-1 17-89,-6 7-90,2-2 90,-3-1 180,2-14 360,1-6-360,3-4 0,3-6 89,3 0-359,5-6 90,4-8-90,9-9 90,6-8-45,-1 7 0,3-1-45,15-10 0,-13 13 0,1 3 0,15-2 0,1 8 0,4 4 0,-1 4 0,-3 3 90,-2 10 0,1 14 0,-15 6-90,-14 2 0,-5 3 90,-10 18-657,-3-14 1,-3 1 566,-16 23 0,10-29 0,-1-1-66,0 0 0,-2 2 111,-4 6 0,0 1 0,2-4 0,0-1 0,0-3 0,1-1 135,-7 11 0,9-24-90,7-4 90,7-7 1027,16-9-1163,18-11 1,8-6-45,-3 1 0,3-1-474,2-2 0,4-1 0,-1 0 504,-3 1 0,0 0 0,0 0 30,5-2 0,1 0 0,0-1 0,2-2 0,0 1 0,1-1-30,0-1 0,1 1 0,0-1-538,-2 1 1,-1 1 0,0-1 537,-2 2 0,-2-1 0,0 2 0,-5 0 0,0 2 0,-2-1 14,13-6 1,-3 1-45,-7 3 0,-3 1-112,-6 4 1,-3 2 111,20-10 0,-13 7 0,-9 6-180,-6 5 1216,-8 5-1486,-3 2 1503,-6 2-2043,-4 0 59,0 4-3207,-2 11 4138,0 0 0,-5 11 0,-2-5 0</inkml:trace>
  <inkml:trace contextRef="#ctx0" brushRef="#br2" timeOffset="309393">938 982 21115,'-10'0'2339,"0"6"-1890,2 9 1,-2 15-90,1 13-90,3 10 0,-1 1-91,6 1 1,-7-10 0,8-7 90,-9-8-90,7-10 0,-3-8 0,1-6-90,3-10 0,-2-3 0,3-13-90,0-9 0,0-17 0,3-12 0,6-1 0,3-3-323,-2 12 1,3-2 322,5-9 0,4-6 0,-1 6-582,0 6 1,0 3 581,-1 8 0,1 0 0,-1 4 0,0 5 0,0 5 0,19-18 0,0 15 0,-5 16 0,2 15 0,-1 18 567,3 14-567,-10 5 0,0 7 45,1 10 0,-1 3-45,0 2 0,-2 1 157,-2 1 1,-5 2-158,-6 1 0,-4 0-593,-2-13 0,-3-1 593,-3 16 0,-4-1 0,-3-16 0,-4-2 0,-4 2 0,-5 1 0,-3-4 0,-3 2 0,-1-2 0,-5 7 0,-2-1 0,3-9 0,-2 1 0,1-4 0,-4 0 0,1-3-287,1-3 0,1-1 287,1-3 0,1-2-82,4-3 0,1-1 82,-16 15 0,11-10 815,6-3-725,13-14 1184,2 0-1184,9-10 805,0 0-805,3-4 225,5-3-315,9-6 0,9-7 0,10-7 0,17-12-385,-21 15 0,3-1 430,7-7 0,3-2-619,-10 8 0,0-1 0,2-1 664,5-3 0,2-1 0,0-1 30,5-2 0,2 0 0,0-1-543,-10 8 1,1 0 0,1 0 0,0 1 422,0-1 0,1 1 0,0 0 0,0 0 0,1 0 0,-1 1 0,0 0 0,0 1-305,12-7 1,0 1 0,-1 1 304,-3 2 0,0 1 0,-2 0 0,-4 4 0,-1 0 0,-1 2 0,13-8 0,0 1-2,2 0 1,-2 1 1,-20 9 0,-2 1 545,3-1 1,-3 2-546,-5 3 1832,-8 2-1832,-6 3 1451,-5 4-1451,-5 0 764,-4 1-3103,-2-1 409,-6 17 1930,-2 4 0,-9 22 0,-1 0 0</inkml:trace>
  <inkml:trace contextRef="#ctx0" brushRef="#br2" timeOffset="312084">24608 7630 20768,'-22'-15'2204,"50"0"0,17 0-2159,-13-1 0,4 1-1554,15 0 1,9 1-1,-1 0 1539,-8 1 0,-1 1 0,2 0 0,4 0 0,2 0 0,1 0 0,2-1 0,0 0 0,2 1 0,1 0 0,1 0 0,1 1-401,-1 1 1,0-1 0,0 1 430,0 0 0,0 0 0,-1 1 0,-5 0 0,0 1 0,2 0 7,-10 0 0,2 0 0,0 0 0,-5 1 82,-1 0 1,-4 2 0,0-1-18,6-1 0,-1-1 0,-4 2-132,-6 1 0,-5 1 1397,9-5-1397,-4 4 0,-24-1 2238,-5 5-2778,-13-5 2357,-5 5-4156,-15-3 2339,-8 4 0,-13 8 0,-6 2 0</inkml:trace>
  <inkml:trace contextRef="#ctx0" brushRef="#br2" timeOffset="313384">6891 1430 17014,'-33'0'1799,"17"-2"439,-4 1-1968,20-3 849,2-1-849,6-4 370,8-4-460,12-5-90,11-9 0,10-5 415,-21 12 1,1-1-461,3-1 0,1-1 0,3-2 0,1 0 45,2-1 0,1 0-45,3 1 0,1 0 0,2 0 0,0 1 0,1 2 0,1 2-1494,0 1 0,0 0 1494,-1 3 0,-1 0 0,-1 2 0,0 1-72,-3 1 0,-1 2 72,-3 1 0,0 2 90,6 0 0,-2 3-45,13-1 0,6 7 90,-32 9 503,2 38-503,-20-7 0,-3 5-135,2 2 0,-3 1-57,-8 11 0,-4-1 57,0-13 0,-4-1 0,-6 3 0,-2-1-138,-5 1 0,-3-1 183,-5 2 0,-3-2-90,-5 0 0,-2-1-370,-3-1 1,-1-2 369,-1 0 0,0-2 0,0-2 0,1-2 0,1-3 0,0-1-136,4-4 1,1-3 135,2-2 0,1-2 0,4-5 0,1-2 0,-21 8 2591,9-12-2591,9-6 762,9-6-762,2 0 1152,13-2-1152,1 1-576,11-1-1403,2 2-1169,4 0 3148,-3 6 0,0 6 0,-4 7 0</inkml:trace>
  <inkml:trace contextRef="#ctx0" brushRef="#br2" timeOffset="314901">19849 7694 19946,'-16'4'2068,"1"-3"-1888,1 7 90,8-7 0,-4 3 90,10-4 899,-4 0-1709,11-4-269,6-1-541,13-6-1258,12-5 2518,13-9 0,-18 11 0,1-2 0,3-2 0,0 0 0</inkml:trace>
  <inkml:trace contextRef="#ctx0" brushRef="#br2" timeOffset="315330">22667 6839 26242,'-4'-3'-5037,"-11"1"5037,5 2 0,-11 0 0,2 0 0</inkml:trace>
  <inkml:trace contextRef="#ctx0" brushRef="#br2" timeOffset="315579">20442 7499 20395,'12'-9'1799,"0"-2"-1619,4 1-90,1-1-90,-1 0 90,0 2-90,2-2-90,-1 2-1709,8 4-539,-10 1 2338,0 4 0,-11 0 0,-4 0 0</inkml:trace>
  <inkml:trace contextRef="#ctx0" brushRef="#br2" timeOffset="316277">22082 7192 17086,'-16'-19'809,"2"1"870,0 2-2129,3 3-518,5 4 968,-1 2 0,2 5 0,-3 0 0</inkml:trace>
  <inkml:trace contextRef="#ctx0" brushRef="#br2" timeOffset="316450">20154 7997 21115,'-28'-27'-360,"5"-1"0,4-3 1</inkml:trace>
  <inkml:trace contextRef="#ctx0" brushRef="#br2" timeOffset="319943">23971 8494 17787,'0'-27'6206,"0"13"-6026,-4-15 0,3 14-90,-3 2-90,4-2 90,0 6-90,0 2 90,4 0-90,1 3 90,5-1 0,11-1-90,-1 1 0,10-2 90,-4 5-90,1 0 0,1 2 0,0 0 0,3 0 0,16 4 90,-2 9 0,1 0-90,-13 7 0,-17-7 90,0 13-90,-5-4 90,0 24-90,-6-16 0,-2 11 0,-3-11 90,0 1-90,-3 1 0,-4 0 0,-3-1 0,-4 1 0,-8 14 89,-5-1-89,-2 1 0,-1-9 90,6-12-90,1-5 90,3-1-90,2-4 0,4-7 0,5 2 90,4-9-90,5 3 180,0-4-90,1 0-90,3 0 90,3-2 0,3-3-90,0-4 0,4-2 0,4-3 0,5-2 0,3 0 0,24-10 0,-9 4-143,-11 8 1,1 0 142,18-7 0,-14 8 0,1 0 0,-1 2 0,0 0 0,-1 1 0,-1 2 0,19-5 0,-23 11 0,2 0 0,-8 2 285,0 0-285,-4 0 0,-3 4 0,2 3 0,-4 4 0,0 5 90,4 10-90,-5-4 0,3 11 0,-10-10 0,-2 2 0,-2-5 0,-2 1 0,0-1 90,0-2-90,0 4 0,-7-1 90,-13 12-90,-5-6 90,-10 8-90,2-10 0,-3 2 90,-3-2-90,-2 0 90,3-2 0,-1-5 0,-10 3-90,13-8 180,-20 4-1,29-12 91,-13 3-90,22-7-90,-4 4 90,12-5-90,4 0-90,-1 0 90,6 0 270,-3 0-360,4 4 0,0-3-1529,0 3 449,0-10-2788,-4-4 3868,-4 0 0,-4 1 0,-5 7 0</inkml:trace>
  <inkml:trace contextRef="#ctx0" brushRef="#br2" timeOffset="323344">20929 9118 21655,'-8'0'2698,"3"0"-2338,2 0 0,3 0-1,-4 4 1,3-3-90,-2 3-90,3-4 270,0 0-360,-6 0 0,0 0 0,-7 0 89,1 0-89,0 0 180,2 0-180,3 0 180,4 0-180,3 0-90,5-2 0,9-6 0,6 0 0,6-7 0,0 5 0,0-1 0,3 0 0,1-1 0,1 1 0,1 0 0,-1 2 0,-1 0 0,-3 0 0,1 0 90,-5 2-90,-6 2 0,-6 3 90,-9 8 0,2 4-90,0 6 90,0 4-90,4 2 90,-4 2-90,2 0 0,-2-1 90,0-1 0,-1 21-90,-2-5 0,-4 7 0,-3-10 0,-5-10 0,-3 2 0,0 0 0,-4 0 0,-3 2 0,-1 1 0,-13 14 0,-1-2 0,0 0 0,-4-1 0,19-19 0,-6 2 0,12-8 0,1-9 0,8 3 0,-3-9 0,10 3 0,3-6 0,5-4 0,10-6 0,5-8 0,13-9 0,2-3 0,3-3-487,-6 6 0,3-3 487,-3 3 0,6-4 0,1 0 0,-3 2-442,-2 3 1,-2 2 0,3-1 441,13-9 0,3-2 0,-3 3-431,-10 8 0,-2 3 0,0 0 431,0 1 0,0 1 0,2-1 0,12-6 0,1-1 0,-2 2 0,4-2 0,-1 1-144,-5 3 1,2-1 0,-7 3 143,-13 7 0,-3 2 0,2-2 0,-3 2 0,-5 2 654,-8 5-654,-4 4 1145,-11 4-1145,-4 4 1560,-9-3-1560,0 8 662,1-4-662,1 0 0,2 3 0,0-7-990,-16 13-3237,4 0 4227,-8 5 0,16 5 0,7-5 0</inkml:trace>
  <inkml:trace contextRef="#ctx0" brushRef="#br2" timeOffset="325713">13685 9453 20305,'-12'-5'2879,"5"3"-2609,-4 0-1,10 2-89,-8 0 0,8 0 180,-3 0-180,-1 0 180,-8 14 0,-5 18-91,-3 9-89,1 16 0,4-5 0,4-8 0,0 1-425,4-9 1,0-1 288,-2 13 1,1 0 45,-1 18 90,2-3-90,3-2 0,1-2 0,4-2 0,0-1-45,2-19 0,0 0-45,3 21 45,-1-24 0,1 2 0,4-3 0,0-1-45,7 16 0,-2-11 0,1-2 90,5 5-90,7 6 90,-3-19-90,5-2 579,2-5-489,17 6-90,-9-8 0,-8-4 0,1 0 0,21 5 0,-1 1 0,-5-2 0,-11-5 0,17 7 0,-10-5 0,-3-3 0,0 0 0,10 2 0,-3-5 0,0-2 0,10 0 45,-7-4 0,0-2-45,7-1-939,-19-1 0,0-2 939,11-4 0,1-5 0,-15 1 0,-1-1 0,18-8 0,-19 5 0,-2-1-236,12-13 236,-6-3 0,-1-9 90,-6 0-180,-1-4 180,-5-2-90,-5-3 180,-4 0-90,-4 0 90,-1 5-90,-6 4 90,0-11 1645,-4 14-1825,-6-8 0,-2 17 0,-7 2 0,-8-10 0,5 11 289,-7-6-289,4 16 0,-1 3 0,-4 1 0,-1 3 0,-3 2 0,-12-1 0,7 3 0,-8 0 0,9 1 0,-1 4 0,-2-2 0,-19 2 0,11 0 0,-16 6 0,-4 5 0,16 2 0,16-5 0,1 1 0,-11 3 0,1 1 0,-13 11 0,12-4 0,7 0 0,0 3 0,-8 7 0,15-9 0,0-1 0,-12 10 0,1-1 0,1-2 0,12-6 0,1 0 0,-12 11 0,-9 14 0,18-12 0,3 2 0,4-2 0,1 0 0,3-2 0,4-3 0,-2 3 0,5-11 0,3 1-450,4-11-629,4-4-361,0-3-628,0-4-721,0-6 2789,-3-5 0,2-12 0,-3-4 0</inkml:trace>
  <inkml:trace contextRef="#ctx0" brushRef="#br2" timeOffset="327430">703 222 19856,'-17'-21'2878,"-6"-5"-2698,7 11 0,-6-4 90,10 12-90,5 2-90,2 3-1,1 2 91,3 0 0,-2 4 0,-1 5 90,0 11 0,-4 12 0,3 13-180,-4 14-697,8-25 0,1 2 742,-5 4 0,1 2-90,3 0 0,1 0-256,-2 2 0,0 0 301,2-1 0,0 0-45,0-3 0,0 2 89,4 13 1,1 1-90,-1-15 0,2 0 0,2 11 0,2 1 45,4-2 0,1-2-90,-4-10 0,1 0 0,5 9 0,1 0 45,-5-16 0,0-1-266,18 28 221,1-3 0,3-4 89,1-4-89,1-5 0,0-7 0,-13-14 0,4 0 45,19 7 0,3 0-948,-16-9 1,2 0 902,5-2 0,4 1 0,-5-5 0,16 0 110,-16-7 0,0-1-110,15-2 45,-15-4 0,2 0-45,21-4 0,-21 0 0,0-1 90,17-12-90,2-5 0,-31 8 0,1-1 0,-1-3 0,-1 0 0,0-3 0,-1-2 0,-2 1 0,0-3 0,7-12 0,-2-2 45,-5 0 0,0-1-45,-2 0 0,-2-1 45,-5 5 0,-5 0 135,-4 2 0,-4 0-90,3-18 0,-7-13 0,-7 19-90,-5 1 90,-2 0-90,-4 0 176,-2 1-176,-5 2 0,4 12 0,-1 1 0,-14-16 0,12 15 0,-1 1 0,-12-10 0,-1 3 0,-1 4 0,-3 5 0,-1 5 0,-2 4 0,1 4 0,-1 7 0,-1 3 0,0 4 151,-2 4-151,1 5 0,-3 9 0,-3 11 0,-2 8-108,26-14 1,1 1 107,0 0 0,-1 2 0,-11 14 0,0 1 1337,10-11 0,1 1-1337,-8 9 0,2 0 56,12-13 1,1 0-57,-4 12 0,1 1 0,6-10 0,2 0-162,-5 9 1,3 0 161,-1 16 0,4-3 0,2-2 0,-4 11-89,10-18 24,-6 8-564,13-23-451,-3-1-269,4-5-143,0 1 1492,0-2 0,0-1 0,0-2 0</inkml:trace>
  <inkml:trace contextRef="#ctx0" brushRef="#br2" timeOffset="335930">27036 1687 23004,'0'-9'1619,"0"0"-1169,0 5-91,0 1 1,0-1-180,0 2-90,0-1 90,0 1-90,0 16 0,0 24-90,2 9 0,-1-14 0,1 2 0,2 26 0,0 3 0,-1-19 0,1 0 0,3 20 0,-2-25 0,0-2 0,1 8-270,0-8-180,-2-9-179,-1-6-361,-2-5-449,-1-11-1079,0-1 2518,0-6 0,-3-4 0,-2-1 0</inkml:trace>
  <inkml:trace contextRef="#ctx0" brushRef="#br2" timeOffset="336181">27422 1909 17064,'-7'-23'1889,"-2"3"333,9 2-2132,-4 4 841,4 7-841,7 3 455,6 10-455,13 6-90,9 10 0,8 8 0,4 6 0,-1 5-180,-1 0-270,-4 4-179,-5-4-451,-7 2-809,-7-7 1889,-11-2 0,-6-9 0,-5-3 0</inkml:trace>
  <inkml:trace contextRef="#ctx0" brushRef="#br2" timeOffset="336382">27776 1936 20395,'0'-32'2159,"0"5"-1979,0 9 90,-8 9-90,-1 17-90,-11 13-90,-2 17 90,-5 14-90,-3 8-340,15-28 0,1 1 295,0 1 0,0 0-45,0-1 0,2 0-180,0-1 1,1-1-895,-7 28-995,2-7 2159,5-8 0,5-11 0,2-6 0</inkml:trace>
  <inkml:trace contextRef="#ctx0" brushRef="#br2" timeOffset="336789">28019 1972 21025,'0'-22'1799,"0"1"-1529,0 3 0,0 2 0,0 3-181,2-3 91,2 0-90,4-4 0,4-1-90,5 1 90,16-6-90,-4 10 0,11 1 90,-10 11-90,-4 14 90,-1 7 0,-5 34-90,-9-3 0,-9-14 0,-2 1 0,-9 19 0,-7-4 0,1-5 0,-1-9 90,9-8-90,2-8 90,5-11-90,0 1 0,5-9 0,8 3 0,11-10-180,14-1-270,12-7-629,9-1-2131,4-5 3210,-2-6 0,-2-3 0,-5-3 0</inkml:trace>
  <inkml:trace contextRef="#ctx0" brushRef="#br2" timeOffset="336998">28908 1597 21385,'13'-12'1349,"2"3"-1079,22 27-180,-1 3-90,-8 0 0,1 3-180,10 8 0,0 1-90,-8-7 0,0-1-652,11 10 0,-2-2-1417,10 3 2339,-10-7 0,-11-14 0,-8-7 0</inkml:trace>
  <inkml:trace contextRef="#ctx0" brushRef="#br2" timeOffset="337161">29375 1592 18802,'-12'-39'1709,"0"7"-460,-2 16-1159,-2 16 0,-6 21-90,-3 17 0,-5 19-353,14-22 0,1 2 38,-2 3 1,0 0-631,-1 2 1,1 0 944,0-2 0,-1 0 0,2-5 0,0 0 0,1-3 0,0 1 0</inkml:trace>
  <inkml:trace contextRef="#ctx0" brushRef="#br2" timeOffset="337635">29522 1420 21205,'0'-23'1349,"0"3"-1259,0 7-90,0 2 90,0 4-90,1 0 90,5 5-90,3 0 0,7 0 0,2-3 0,7-4 0,3-3 90,4 1 90,16-2-90,-12 7-90,5 0 90,-21 16 0,-6 5 0,-7 14 0,-4 7 0,-10 5-90,0 3 0,-7-6 89,7-4 1,2-9-90,5-5 90,3-4-90,5-5 90,9 0 0,5-2-90,3 0 90,-1 3 0,-5 1 0,-3 5-90,-10 5 0,-4 4 0,-12 3-180,-6 3-449,-9-1-451,-1 0-1348,-3-5 2428,3-4 0,1-7 0,3-3 0</inkml:trace>
  <inkml:trace contextRef="#ctx0" brushRef="#br2" timeOffset="337834">30204 1506 22644,'22'-25'1079,"4"5"-899,4 6-90,13 8-90,12 10-45,-6 6 0,3 5-900,2 6 1,0 2-425,-1 0 0,-3 1 1369,-8 0 0,-7-1 0,-5 5 0,-8-4 0</inkml:trace>
  <inkml:trace contextRef="#ctx0" brushRef="#br2" timeOffset="338019">30695 1208 22374,'-12'-46'990,"0"10"-900,-6 23 0,-4 29 0,-13 32-675,15-11 0,-1 5 585,-3 9 0,0 3-566,-2 5 1,1 2 355,8-19 0,0 1 0,1-1-420,-6 20 1,2-1-406,2-5 1,3-3 1034,5-7 0,3-3 0,2 22 0,10-14 0</inkml:trace>
  <inkml:trace contextRef="#ctx0" brushRef="#br2" timeOffset="338362">31138 982 22014,'2'-32'1260,"0"4"-1260,-2 8 90,0 9-90,0 4 0,4 5 0,0 2 0,22 4 0,14-3 0,13-1 0,10-7-45,-20-3 0,0-1 45,20-5 0,-23 4 0,-2 0-90,0 0 90,-9 3-180,-9 5-270,-8 2-180,-6 2-629,-4 0-450,-2 0-270,-6 0 1979,0 0 0,-10 0 0,-1 0 0</inkml:trace>
  <inkml:trace contextRef="#ctx0" brushRef="#br2" timeOffset="338831">31528 787 15268,'0'-9'6207,"0"2"-5847,0 1-271,0 3 451,0 1-360,0 0 180,0 2 90,3 16-360,0 8 0,5 26-90,-2 6 44,-2-21 1,0 0-323,2 3 1,0 0 277,0 0 0,0 1 0,3-2 0,1-2 90,8 29-90,4-12 90,15-13 0,-3-31 0,13-23 90,-8-33-260,-19 18 1,0-1 259,0-4 0,-1-1 0,0 1 0,-1 0-90,-3 2 0,0 0-144,11-24 144,-5 14 427,-5 16-427,-4 22-90,-2 23 0,-5 29 0,-3-13 0,-1 5-60,-3 7 0,-2 6 1,-1-2-216,1 10 1,-1 2-536,0-14 1,0 6-1,1-1 1,-1-6 274,1 6 0,0-4 1,2 10-1,2-4 1,5-2-1</inkml:trace>
  <inkml:trace contextRef="#ctx0" brushRef="#br2" timeOffset="339016">32482 1059 22734,'0'-17'1169,"0"6"-1169,5 35 90,8 5-90,9 29-90,9-6-449,5 3-541,3-3-1168,-2-4 2028,-6-10 0,-9-11 1,-6-7-1</inkml:trace>
  <inkml:trace contextRef="#ctx0" brushRef="#br2" timeOffset="339212">32750 959 23544,'-12'-37'899,"1"8"-899,0 13 90,-2 24-90,-5 26 0,7-3 0,0 4-90,-4 9 0,0 3-773,-2 6 0,-1 3 323,-1 3 0,-1 0-539,0-1 0,-1 0 1079,3-4 0,0-1 0,1-8 0,1-2 0,2-4 0,0 0 0</inkml:trace>
  <inkml:trace contextRef="#ctx0" brushRef="#br2" timeOffset="339386">32969 860 20305,'16'-42'1709,"3"6"-1529,3 9-180,4 7-90,7 6-179,1 3-361,5 6-1169,0 1 1799,-2 0 0,-3-1 0,-4-4 0</inkml:trace>
  <inkml:trace contextRef="#ctx0" brushRef="#br2" timeOffset="339620">33140 624 20935,'-31'18'1709,"1"5"-1439,1 8 0,5 10 90,5 9-181,9 7 1,12 4-90,10 0-45,4-17 0,2-1-45,-4-11 0,1-1 45,10 21 0,-3-1-225,-5 4-90,-8-19 1,-5 0-721,-18 11-1438,-13 5 2428,-14-2 0,18-24 0,-1 0 0,-2-1 0,-1 0 0</inkml:trace>
  <inkml:trace contextRef="#ctx0" brushRef="#br2" timeOffset="343979">33107 1932 17247,'-8'-5'4048,"-2"3"-3778,0 0-90,0 2-1,3 0 1,-2 0-90,2 0 90,-7 0 0,-4 0 0,-8 4 90,-10 3-45,-2 3 0,-2 1-135,6-2 0,-4 0 29,-8 3 1,-6 2 0,2-2-708,-1 0 0,0 0 618,6-2 0,-3 1 0,0 0 30,-2 0 0,-1 0 0,3 0-15,-8 2 0,1-1-45,8-2 0,-1 1 0,4-1 0,2-1 0,3 0 45,5-2 0,1-1-45,-24 5 90,2-2 0,17-4-90,1 6 0,18-10 0,2 9 89,1-9-89,-2 3 1357,-2-4-1267,-5 0-90,1 0 90,-1 0-90,5 0 0,4 0 90,4 0-90,5 0 0,4 0 449,3 0-449,-6 0 0,-2 0 0,-7 0 0,-1 0 0,-2 0 0,1 0 0,-1 0 0,2 0 0,0 0 0,1 0 0,1 0 0,7 0 0,-3 0 0,3 0 0,0 0 0,-4 0 0,10 0 0,-8 0 90,8 0-180,-8 0 180,8 0-180,-5 0 90,6 0 0,0 0 0,-3 0 90,2 0-90,-7 0 0,2 0-90,-4 0 90,-2 0 0,-1 0 90,-1 0-90,-9 0 0,3 0 0,-10 0 0,8 0 0,-4 0 0,-5 0 0,-21 0 0,-10 4 0,21-4 0,-1 1 0,8 3 0,1 0-1696,-1-3 0,1-1 1696,-20 8 90,-2-7-234,-2 3 144,1-4 0,-1 0 0,18 0 0,-1 0 45,4 0 0,-1 0-45,0 0 0,2 0 0,-20 0 0,19 0 0,2 0 3410,-3 4-3410,-1-3 216,1 7-216,-2-7 0,5 3 0,-12-4 0,17 0 0,-11 0 0,22 0 90,0 0-90,12 0 0,2 0 0,4 0 0,-3 0 0,2 0 360,-3 0-360,-3 4 0,-7 1 0,-17 4 0,-11 2 0,-2-2 0,-4 0 45,11-2 0,-1-1-45,-15 1 0,-2-1 45,2-1 0,3-2 0,14-2 0,0-1-45,-7 2 0,2 0 0,-8 2 0,18-3 0,4 3 90,15-4-90,8 0 0,0 0 0,0 0 0,3 0-1889,-2 0 630,3 4-990,2 1 2249,0 6 0,4 5 0,0 3 0</inkml:trace>
  <inkml:trace contextRef="#ctx0" brushRef="#br2" timeOffset="345303">1113 5771 23813,'-27'0'360,"14"34"0,6 22 0,3-3-360,0-7 0,4 2-774,-1 1 0,2 9 0,1 0 0,3-5 774,4-6 0,2-4 0,2 0-30,-1 1 0,1 0 0,3 2-640,6 12 0,4 1 0,-2-3-230,2 6 1,1-2 899,-4-13 0,1 2 0,-3-5 0,-2-8 0,-1-4 0,-2-2 0,0 0 0</inkml:trace>
  <inkml:trace contextRef="#ctx0" brushRef="#br2" timeOffset="345730">1693 6124 22464,'0'-39'1080,"0"9"-811,0 15 1,0 9 90,-3 14-90,-4 4 90,-5 6-90,-2 1 89,-1-10-89,1-3 0,4-6-180,4-4 0,2-9 0,11-32-90,8 1 0,-3 11 0,6 0 0,10 3 0,3 4-90,19-3 180,13 7-90,-28 38 0,-11 17 0,-12 24 0,-13-21 0,-3 3 0,-4 7 0,-5 3 0,-3-4 0,-3 2 0,1-2-201,-3 5 1,0-1 200,-6 9 0,1-4 90,4-2-90,10-18 0,12-16 0,14-10 0,18-16 0,17-6-90,-16 0 0,1-1-135,4-2 0,2-1-810,18-12 1,1-1-510,-15 8 1,-1-2 1543,11-8 0,-3-1 0,-18 8 0,-3 0 0,-2-3 0,0 1 0</inkml:trace>
  <inkml:trace contextRef="#ctx0" brushRef="#br2" timeOffset="346029">2400 5500 23813,'-51'-39'1799,"0"11"-1619,6 19-180,5 25 90,9 20-90,14 23 0,13-24 0,5 1 45,5 4 0,5-1-278,3 0 0,5-2 233,16 7 0,8-4 0,3-14 0,2-6 0,-2 1 0,-1-6 76,-4-15 1,-4-10 13,-1-22-90,-15-15-139,-15-13 139,-10 27 0,-4-1-683,-5-1 0,-3 1 638,-3 1 0,-4 2-90,-3 3 1,-2 2-38,-1 4 1,-4 5-1044,-18 6 1,-4 8 1214,-2 9 0,-1 5 0,2 2 0,2 3 0,6 7 0,0 0 0</inkml:trace>
  <inkml:trace contextRef="#ctx0" brushRef="#br2" timeOffset="346463">2449 4636 21745,'-48'-29'389,"0"0"1,-8 5 0,-4 5-330,13 11 0,-4 4 0,-1 2-1383,-7 3 0,-1 4 0,-2 3 1412,11 1 1,-1 2 0,0 2 0,-1 1 0,-2 3 0,0 2 0,0 2 0,0 1 0,-1 4 0,0 2 0,1 3 0,0 1-393,0 4 1,0 2 0,2 2 0,1 3 338,10-6 0,2 1 0,0 2 0,2 1 0,0 2 0,1 1 0,0 2 0,1 2 0,2 0 0,1 1-18,2 2 0,0 2 0,2 0 0,2 1 0,1 1 0,1 0 0,1 1 0,2 1 0,2 0 0,1 1-156,2 0 0,2 1 1,2 0-1,1 0 1,2 0 155,1-1 0,3 0 0,1 1 0,2-1 0,1 0-216,3-1 1,1 0 0,2 0 0,2-1-1,2 0 198,1-3 0,1 0 0,2-1 0,2 0 0,2-2 96,3 10 0,2-1 0,5-1 0,11-3-84,1-14 1,7 0 0,5 0 0,5-2 0,2-4 0,0-3 0,0-7-13,-2-6 0,1-6 0,1-5 0,1-2 0,2-1 0,0 0 0,1 2-18,-1 1 1,1 3 0,2 0 0,1-1 0,0-1 0,-2-4 0,0-3-1,-2-6 18,4-7 0,0-5 0,0-4 0,-3-4 0,-1-1 0,-2-1 0,-4 0 17,5-5 0,-4-2 1,-3-1-1,-1-1 0,-1-2-17,-1 0 0,0 0 0,-2-2 0,-1-3 0,-1-4-8,-8 1 0,0-3 0,-1-4-1,-1-2 1,-2 0 0,-1 1 0,-2 1 23,-3 2 0,-2 1 0,-1-1 0,-2 1 0,-1-3 0,0-2-70,0-2 1,0-4 0,0-2-1,-1 0 1,-3 0 0,-2 1 0,-3 3 107,-2-6 1,-5 2 0,-2 1 0,-3 1 0,0 0 66,-1 2 0,-1-1 0,-2 1 0,-2 1 1,-1 1-99,-4-8 0,-1 0 1,-4 3-1,-2 1 42,-2 6 0,-2 2 0,-2 2 0,-3 3-64,-2 4 0,-1 3 0,-3 2 0,-2 3-30,-13-6 0,-4 5 0,-2 4-120,-2 5 0,-1 5 0,-2 4-120,0 4 0,-1 3 0,0 5-60,2 3 0,1 3 1,0 3-121,4 2 0,0 4 1,1 2-174,5 2 1,2 3 0,1 3 622,-15 9 0,4 5 0,10 3 0,4 3 0,6-1 0,-1 1 0</inkml:trace>
  <inkml:trace contextRef="#ctx0" brushRef="#br2" timeOffset="347346">1649 4745 21295,'-33'33'1259,"4"8"-1079,9 13-2618,10 6 2978,4 1 270,6-9 721,0-13-1261,0-22 348,0-29-528,0-29-45,-2 7 0,-1-4-342,-1-10 0,-1-4 297,-1-5 0,-2-6-246,2 13 1,0-4 0,0-2 0,0 3 245,0-3 0,0 3 0,0-6 0,1 6 0,-1-6 0,-1-2 0,2 2 0,-1 6-228,1 0 1,1 4 0,-1-1 227,-1-11 0,0-3 0,1 8-45,3 7 1,0 5-1,-2-2 0,1 3 45,-2-14 0,-3 10 376,0 30-376,0 19 2357,3 4-2357,2 1 980,3 3-980,0-9 90,0 15-90,0-5-90,-6 11 180,-10 21-180,-2-5 135,4-8 0,-1 1-135,-10 22 180,-5 3-249,14-26 0,-1-1 159,-16 28 0,1-3 0,4-8 0,5-8 0,5-11 0,4-9 0,7-9 90,2-13-180,10-38 90,6-8 0,-1 8 0,2-2-366,2 1 0,2 0 366,3-4 0,3-2 0,2 3 0,3-2 0,0 2 0,3-7 0,4 2 0,3 4 0,5-1 0,-2 8 0,-5 9 0,0 7 0,10-4 0,2 12-82,-3 23 1,0 12 81,4 10 0,-2 7 0,3 1 0,-3 4-382,0 5 1,-4 0 381,-12-15 0,-1-1 0,9 5 0,-1-3 0,-11-10 0,0-2 0,4 2 0,-2-3 90,-1-8 854,-11-5-944,-26-6 167,-18 0-167,-33 10 0,21-3 0,-3 3-128,-7 5 1,-2 3 127,-7 2 0,-4 2 0,5 0 0,-5 4 0,1 0-30,1-1 0,1 1 0,0 1-554,0 0 1,1 0 0,2 0 283,10-3 0,2 1 0,5-2-420,4 2 1,4 2 648,-6 8 0,3 2 1,12-8-1,0 0 1,-3 7-1,-1-1 0</inkml:trace>
  <inkml:trace contextRef="#ctx0" brushRef="#br2" timeOffset="364865">15845 3316 18737,'-16'-6'2518,"7"-2"-628,5-8-1350,41-16-270,14 0-225,-4 6 0,5-1-742,6 2 0,3 0 726,-15 6 1,2 0 0,1 0-30,2 0 0,1-1 0,3 0 0,0 2 0,2-1 0,1 1 0,-3 1 30,-1-1 0,-2 2 0,1-1-30,11-1 0,2-1 0,-7 3 0,-10 2 0,-3 3-803,0 0 1,-3 2 892,10-3 484,-3 3-574,-32 5 0,-8 4-269,-4-2 60,-4 2-960,-16 0-8662,-22 16 9786,-12-6 0,13 3 0,-2 1 0,5-4 0,-1-1 0</inkml:trace>
  <inkml:trace contextRef="#ctx0" brushRef="#br2" timeOffset="365400">16101 2814 20215,'0'-23'2879,"0"0"-2429,0 3-91,0 2-89,0 4-180,0 5 0,-6 4 0,-4 13 0,-12 13-45,-6 13 0,-4 5-45,5-4 0,-1 1-388,1-2 0,-1 3 0,0-2 433,-3 7 0,1 0-45,1-2 0,1-1 0,4-4 0,1 1 9,-1 2 0,3-2 81,-1 12 90,24 15-90,29-33-45,-2-9 0,4-3-459,3-3 1,2-3 458,5 2-1,1 0-44,1-2 0,2 1 90,16 3 0,-2 0 0,-17-4 0,-1-1-272,6 3 1,-1-2 631,11 2 697,-25-7-698,-2-3-204,-24-6-245,-11-7 976,-21-25-886,-1-6-90,6 9 0,0-4-445,-4-19 1,2-2 444,4 10 0,1-2 0,2 5 0,0-2 0,1-1-289,3 2 0,1-1 0,1 3 244,-2-5 0,2 2-214,-1-10 1,0 5-281,3 0-1440,-5 8-2159,6 22 4485,-3 10 1,4 21 0,4 8 0</inkml:trace>
  <inkml:trace contextRef="#ctx0" brushRef="#br2" timeOffset="366099">18034 2330 19946,'2'-18'3688,"0"5"-3329,-6-2-89,-2 8-90,-4 1 90,-8 3-180,4 1-90,-5 8 90,5 8 0,-3 15 90,1 12-90,0 13-90,1 8 45,10-29 0,2 2 44,2 13 1,4 0-206,2-11 0,2-1 161,3 9 0,6-1 0,13-8 0,4-6 0,-5-7 0,1-3-45,13 3 0,1-5 0,-10-10 0,1-5 225,13-7 0,0-4-45,-13 1 0,-1-2-45,7-7 0,-4-4 45,-2-20-1,-14-10-89,-10-11 0,-16 12 0,-8-2-45,-10-2 0,-6 1-832,-1-1 0,-3 3 787,-8 5 0,-2 6 0,12 14 0,-2 4-225,-12-2 1,-2 2-136,14 8 0,0 1-135,-10-1 1,1 5-676,-11 10-539,4 10-719,7 8 2428,5 9 0,7 8 0,3 4 0</inkml:trace>
  <inkml:trace contextRef="#ctx0" brushRef="#br2" timeOffset="381609">22505 4677 18057,'0'-9'4407,"0"2"-3957,0-2-180,0 4 90,0-1 269,0 3-449,0 1 90,0 0 360,0-2-271,0 1 1,-4-1-180,3 4 0,-6 0-90,6 0 0,-8 0 0,4 0 0,-7 6 0,0 5 0,-2 10-90,-3 8 0,-2 27 90,5-3-135,7-17 0,2 2 90,2 7 0,3 2-45,5 2 0,2 1-385,-1-1 0,1-2 385,3-3 0,3-3 0,6-9 0,1-2 0,10 10 90,17 0-210,0-30 210,-11-10 90,7-16-90,-18-11 90,-5-12-90,-4-9 0,-7-8 0,-4-3-276,-10-5 276,-4 3-90,-9 0 0,-4 5 0,-7 1 0,-1 8-90,-3 6-179,1 7-1081,-17 3 181,10 13-270,-13 4 108,11 12 1331,-4 10 0,0 4 0,-1 9 0</inkml:trace>
  <inkml:trace contextRef="#ctx0" brushRef="#br2" timeOffset="382331">19236 5419 23993,'8'0'900,"0"0"-630,0-2-90,2-5-91,2-10 1,4-11 0,1-2 0,1-3 270,8-18-225,-7 16 0,-1 2 315,3-8-180,-7 8-91,-2 5 91,-4 4-270,-3 7 0,-2 6 0,-3 7 0,0 4 0,2 6 0,2 6 0,2 12 0,2 9 0,1 9 0,-1 8 0,0 5 0,0 6 0,-3-20 0,0 1 0,2 21 0,-3-24 0,1-2 0,0 8 0,0-4 0,-2-7 0,0-3 0,1 0 0,-1-9 0,1 2-180,-4-11 0,0-5-629,0 2 89,0-9 1,0 7-271,0-7-179,0 9-810,0-8 1979,0 10 0,0-7 0,0 6 0</inkml:trace>
  <inkml:trace contextRef="#ctx0" brushRef="#br2" timeOffset="382581">19451 6056 20935,'-13'0'3328,"5"0"-3148,5 0 0,3 0-180,10-2 90,22-8 0,6-3-90,16-7 0,-11 4 0,-3 0-180,4 3-360,-17 5-359,-2 2-900,-19 6 1799,-14 8 0,-10 6 0,-11 10 0</inkml:trace>
  <inkml:trace contextRef="#ctx0" brushRef="#br2" timeOffset="386716">24320 16115 23454,'-12'4'2158,"-2"-3"-1798,1 3 540,4-4 179,4 0-629,27 0-270,14-2-712,0-2 1,8-2 531,1-3 0,8-2 0,2-2 0,-1 1-492,-4 0 0,-1 0 0,2-1 0,3 0 492,-4 0 0,3 0 0,2 0 0,1-1 0,0 0 0,-2 1-478,5-2 1,-2 0-1,1 0 1,0 0-1,1 0 478,-6 2 0,0 0 0,2-1 0,-1 0 0,1 1 0,0-1-267,2-1 1,-1 1 0,1-1 0,1 0 0,-1 0 0,0 0 266,2 0 0,-1 0 0,1 0 0,0 0 0,-1 0 0,1-1-137,-1 1 1,0 0 0,-1-1-1,1 1 1,-1-1 0,1 1 136,-2 0 0,0 1 0,0-1 0,0 1 0,0 0 0,-1 0-64,9-3 1,0 0 0,-1 0 0,0 0 0,0 1 63,-4 1 0,-1 0 0,-1 1 0,2-1 0,1-1 0,-3 1 0,2-1 0,2 0 0,-1 0 0,-3 0 0,-2 1 0,5-1 0,-3 1 0,-1 1 0,2-2 0,7-2 0,3-2 0,-4 1 0,-6 3 423,3-1 1,-7 2-424,-10 1 0,-5 1 1456,16-5-1546,-27 7 1323,-22 4-3841,-48 17 809,-9 1 494,6 1 1,-2 0 1317,0 0 0,-1-1 1,-7 2-1,-2 1 0,-5 1 1,1 0-1</inkml:trace>
  <inkml:trace contextRef="#ctx0" brushRef="#br2" timeOffset="387583">24718 15428 18506,'-11'-21'4408,"1"1"-3778,6 4-181,-3 2-89,6 5 90,-3 5 90,4 2-1,0 2 1,-5 12-180,-4 9-1,-9 18-89,-6 12-135,8-20 0,-2 2-1306,-5 3 1,-3 2 1305,-4 6 0,-3 0 45,-5 4 0,-5 4-158,9-12 1,-3 3-1,0 1 1,1-2-23,-4 4 0,3-2 0,-3 3 0,2-2 0,-1 2 0,-1 0 0,4-3-853,2-1 1,3-3 0,1 0 852,1-3 0,2-1 0,1 0 0,-7 11 0,3 1-42,6 1 0,7-1 42,12 12 0,33-26 0,13-8 0,0-17 0,8-6-421,0-2 1,8-2-1,2-1 1,-4 1 420,-2-1 0,-2 0 0,3-1 0,-3 0 0,4 0 0,1 0 0,-3 2 117,13 4 1,-2 2 0,-4 1-118,6 1 0,-1 2 0,-15-1 0,1 2 0,-5 1 0,-9 1 0,-3 3 614,2 4 0,-3 1-614,7 8 82,-3 7-82,-26-17 0,-7-4 2506,-9-3-2506,-4-12 1527,-9-9-1527,-2-19 0,-5-16 310,11 14 0,0-4-310,-1-4 0,-1-5-535,0-6 0,-1-4 1,0 1 534,-3-8 0,-1-3 0,4 13 0,-3-6 0,0 0 0,2 6 0,-5-9 0,1 3 0,2 9 0,-1-1 0,1 4 0,0 2 0,0 4-136,0 3 0,1 0 136,0 4 0,1 1 0,-14-24 0,3 12 426,-2-1-426,10 19 1365,-3-4-1904,16 21 251,-4 0-341,7 8-91,-5 4-989,2 11 540,0 2-810,3 12 1979,1-2 0,4 7 0,0 2 0</inkml:trace>
  <inkml:trace contextRef="#ctx0" brushRef="#br2" timeOffset="400043">7029 4170 22104,'0'-7'810,"0"1"-540,0 3 0,0-1-1,0 4 1,0-2-180,0 0-90,0 1 0,2-1 0,4 2 90,13 0-90,2 0 0,12 0 0,-1 0 90,9-2-90,8 0 0,-1-3 0,4-1-593,-8 1 1,2 0 592,-3 0 0,4 0 0,-2 0 45,12-2 0,-1 0-45,5-1 0,0 0 0,3 1 0,0-2 0,-20 3 0,0-1 0,0 0-1025,1 1 0,-1-1 0,0 0 1070,21-6 0,0 1-45,-3 0 0,0 1-338,-4-2 0,0 1 338,-4 2 0,-1 0 0,-3-1 0,-1-1 0,-3 3 0,-2 0 0,-1-2 0,-1 0-2,-5 2 0,1-1 2,10-3 0,0-2 0,-3 2 0,0 0 0,-2-1 0,-1 0 0,3-2 0,-4 0 0,4-2 706,10-6-706,-24 11 2998,-5 1-2998,-8 3 1140,-2 3-1140,-6 3 186,-1 1-6,-5 2-90,-3 0-1170,-1 0 451,-3-2-271,2 2-809,-3-2-8122,-1 2 9612,0 0 1,-5 0 0,2 0 0</inkml:trace>
  <inkml:trace contextRef="#ctx0" brushRef="#br2" timeOffset="400637">9425 3533 19946,'-12'-9'2518,"0"-2"-2068,-1-1 0,-2-4-270,7 6-180,-1 0 90,9 7-90,0 1 0,13 2 0,2 6 0,17-4 0,25 8 0,-9-5 0,-3-2 0,2-1-174,8 2 129,-19-4 0,2 0 90,-2-1 0,-2 0 45,4 0 0,10-1-90,-40 2 90,-4 0-90,-7 8 0,-6 9 89,-9 12-89,-4 14 0,-5 7 0,-1 7 0,1 2 0,3-2 90,5-3-90,3-2 0,6-5 264,4 17-264,2-11 180,4-5 0,0-18 0,0-23 90,0-3-180,0-4 0,-5-4-90,0-7 90,-18-30-90,5-2-198,2 11 0,0-2 198,-11-25 0,13 28 0,0-1 0,0 1 0,0-2-24,-5-12 1,0-1 23,3 2 0,0 2 0,-1 0 0,3 2-90,-2-20-180,7 33-179,8 9-91,-2 9 214,3 5-843,3 14-1211,2 2 2380,3 13 0,2 2 0,0 3 0</inkml:trace>
  <inkml:trace contextRef="#ctx0" brushRef="#br2" timeOffset="401583">19467 579 22014,'-8'0'2069,"4"0"-1079,0 0-720,13-2-270,11-4 89,23-6-89,20-4-398,-21 7 1,3 0 397,8 0 0,4 0-797,5 0 0,6 0 797,-17 3 0,5 0 0,2 1 0,-1 0 0,3 0 0,1 0 0,0 0 0,0 1 0,-1 0 0,1 0 0,0 1 0,-3 0 0,-4 0 0,-1 1 0,-2 0 0,-4 0 0,12 2 0,-5 0-128,-6 0 1,0 0 127,1 0 0,-1 0 0,12 0 0,0 0-180,-37 0-270,-10 0 281,-5 0-1180,-6-4 1767,-29-5 0,-6 3 0,-25-2 0</inkml:trace>
  <inkml:trace contextRef="#ctx0" brushRef="#br2" timeOffset="402437">19743 453 14549,'0'-14'5577,"0"-2"-4498,0 2-539,0-1-181,2 1-89,0 1 0,2-1 0,-1 1 0,-1-1 180,-2-6-181,0 3-89,0-1-90,0 5 90,0 4-90,0 2 90,0 1-90,0 3 0,-4 1-90,-4 2 0,-7 10 0,-7 5 90,-8 18-90,-7 10 0,16-15 0,-1 1 0,-1 2 0,0 4 0,-8 13 0,0 0-199,9-13 0,1-1 199,-4 7 0,2-2 0,2-1 0,7-9 90,8-6-90,6-5 0,8-5 90,9-5-90,3 0 488,6-7-488,3 9 0,0-3 0,1 7 0,0 3 0,1 4 0,1 6 0,13 11 90,-5-5 0,-3-3 179,-12-15 91,-19-11 90,0-8-360,-12-7 0,0-12 0,-8-13-90,-4-13 0,-3-13-260,9 27 0,-1 0 260,1-2 0,0-1 0,1 1 0,-1 1 45,2 1 0,0 0-145,0-6 1,0 1 99,-3-13-90,3-7 90,7 35 0,3 5-180,0 6-270,0 5-929,0 4-510,0 24 1941,0 2 0,-4 25 1,0-2-1</inkml:trace>
  <inkml:trace contextRef="#ctx0" brushRef="#br2" timeOffset="409883">9819 457 17157,'-7'-13'4857,"-6"-1"-4587,12 4-90,-7 4 0,8 4 0,0 2 899,0-2-989,0 7 90,0 3-90,0 8 0,0 6 0,0 1-90,0 8 90,0 2 0,0 21 0,0-9-90,0-9 0,0 1 90,0 24-90,0-26 0,0 0 0,0 16 0,2 3 90,-1-29-90,1 7 0,-1-11 90,2-3-90,1 4 90,-2-1 0,0 3-90,-2 2 90,0 1 0,0 0-1,0 0 1,0 2-90,0 1 90,0 3-90,0 2 0,0 1 90,0 0-90,0 0 0,0 0 0,0 17 90,0 3-90,0 0 90,0-6-90,0-2 90,-4-13-90,3 9 0,-6-15 0,6-2 0,-6 1 0,6 13 0,-3-11 90,4 14-180,-3-15 90,2 3 90,-6 2-90,6 0 0,-7 0 0,4 16 0,-1-13 0,-2 14 0,6-15 0,-6 2 0,6 1 0,-6 1 0,3 25 0,-5-14 0,7-17 0,0 2 0,-3 0 0,-1 0 0,2 2 0,1 1 45,-1-1 0,-1-1-45,0-2 0,-1 0 0,4 0 0,-1-1 0,-3 21 0,4-1 0,1 1-197,-1-19 1,0-1 196,2 14 0,-1 0 0,-3-11 0,-1-1 0,3 0 0,-1 1 0,-2-1 0,0 0 0,3 1 0,0-1 0,-2-2 0,0 0 0,4-1 0,-1 0 0,-2 29 0,3-2 0,-2-23 0,0 1 45,0-2 0,0-1-45,-1 0 0,1-2 0,-1 22 0,3-20 0,-4 19 90,-1-13-90,1 17 90,-3 4-90,6-10 0,-3 12 0,4-17 0,0-3 0,0 0 0,-3 0 90,2 1 393,-3 1-483,4 1 45,0-11 0,0 1-45,0 23 0,0-20 0,0 1-1990,0 19 1990,-2-28 0,1 1 45,0 0 0,1 1-112,-5 2 0,1 0 67,3 0 0,0 1 45,-3 0 0,-1 1-45,3-1 0,0 1 45,0-2 0,-1 3 0,-1 15 0,1 1-45,2-14 0,1 1-1073,-2 12 0,0-1 1118,2-16 0,0-2-45,0 0 0,0-1-24,0-1 0,0 2 24,0 9 0,0 2 0,0 0 0,0 0 0,0-1 0,0-1 0,0-5 0,0-2 0,0 14 45,0-18 0,0 0-45,2 18-417,-1-18 0,1-1 507,2 15 0,0 2-3,0 1 3,0 2 0,0 1 0,-2 0 0,2 1 0,-4 1 0,4 1-90,-3-16 0,0 1 719,1 22-719,-1-22 0,0-1 90,-1 20-286,0-15 1,0 2 195,0-11 0,0 1 45,0 11 0,0 2 1131,1 1 1,-2-1-1177,-3 2 0,-1 0 0,4-1 0,0 1 0,-6 7 0,1-4 0,5 8 0,-2-24 0,-1-1 0,3 13 0,-2-3 0,-1 3 0,3-2 0,-3-10 0,-1 0 0,0 23-418,2-18 0,0 0 418,1-11 0,0 0 575,2 3 0,0 0-575,0 0 0,0 1 0,0 20 0,0 1-56,0-13 1,0 1 55,0 16 0,0-1 0,0-17 0,0-2 0,0 0 0,0 0 0,0-2 0,0 0 0,0-4 0,0 0 0,0 0 0,0-2-91,2 31 91,0-3 0,2 0 0,-2 1 0,0-31 0,0 1 0,-1 1 0,0 1 0,1-1 0,0 2 0,1 15 0,0 3 0,0 1 0,-1 1 166,1 0 0,0 0-166,-1-3 0,0-3 0,0-15 0,0 0 0,2 15 0,-1 1 0,0-13 0,-1 2 0,3 12 0,2 7 0,-2-7 0,-1-8 0,0-1 0,2 1 0,0 4 0,-1-4 0,0-8 0,-1 1 0,0 19 0,-2 3 0,0-15 0,0 1 0,-2 15 0,0 0 0,0-18 0,0-2 0,0 0 0,0-1 0,0-2 0,0 1 0,-4 14 0,1 0 0,2-13 0,0-1 0,-4 13 0,-1 0 0,4-16 0,-1-2 0,1 2 0,0 1 0,-2-1 0,1 0 0,2 0 0,1 0 0,-2 1 0,0 1-21,2-1 0,0 1 21,0-1 0,0 0 0,0 0 0,0 1 0,0 15 0,0 0 0,0-12 0,0-1 156,0 15 0,0-1-156,0-16 0,0-1 0,0 2 0,0 1 0,0-2 0,0 3 0,3 21 0,0 2 0,-1-13 0,1 0-168,0-6 1,1 2 0,0 1 167,0 6 0,0 1 0,1-3-65,1 10 1,0 2 64,-1-12 0,-1 6 0,1 0 0,-1-6-505,1 14 1,1-3 504,-1-8 0,0 2 0,-1-4 0,-2 3 0,0-3 0,1 0 0,0 0-54,-2-2 0,0 0 54,1 0 0,0-1 0,-1-1 0,0 0 0,0 0 0,0-1 0,0-1 0,0 1 0,1 17 0,0 3 0,-1-21 0,1 0 0,-1 0 0,1-1 0,0-1 0,0 2 0,0 6 0,-1 1 0,0-3 0,1 8 0,0-4 0,-1 3 0,1-3 0,-1-7 0,1-4 0,0 17 0,1-20 0,0 1 0,0 18 320,1-12 1,-1 0-321,0 17 0,1-3 0,0-10 0,-2-20 0,4 4 0,-2 0 0,9 25 0,-5-13 0,-1-14 0,-1-1 0,4 15 909,-1 0-909,1-1 0,-4-2 1576,0-2-1576,-4-2 0,0-3 741,-2-4-741,0 0 0,0 0-1696,0 7 0,0 2 1696,0 6-47,0-5 0,0 0 47,0 15 0,0-11-45,0-5 0,0-1 135,0 9-90,1-17 0,0 0 0,1 9-90,4-3 90,-1-3-90,0 6 90,0-13 3256,-1 5-3346,-2-17 140,0-2-230,-2-3-540,0-1 271,0-1-271,0-6 1,-8-1-91,1-4 90,-9 0 91,2 0-1,-2 0-1888,-8 0 449,4 0 2069,-5 0 0,3-2 0,-1 0 0</inkml:trace>
  <inkml:trace contextRef="#ctx0" brushRef="#br2" timeOffset="412108">9177 17725 20665,'8'-16'2789,"-3"3"-2160,-1 1-359,-4 7-90,0 1 0,7 16-180,-2 4 90,9 13 0,12 24-90,-6-18 0,2 2 45,10 10 0,3 1-45,-6-7 0,2-1 0,10 5 0,2-2 45,-6-10 0,0 0 45,10 11 0,2 3-31,-11-8 1,1 2 0,-3-1-408,3 2 0,-3 0 348,4 10 0,-4-4 0,-6-4 0,-7-8-90,-5-9 90,-6-7 0,-2-4 0,-4-9 0,-2 3 0,-2-9-90,-2 1 877,0-6-787,0-1 0,-3 0 0,2 3 0,-7 2 0,8 0-90,-4 0 0,4-4 0,0-3 90,0-4-90,0-15 90,0 3 0,0-12 0,0 4 0,4-8 0,4-2 0,6-8 0,6-1-296,7-5 296,3-1 0,-12 28 0,1-1 0,1 0 0,0-1 0,1 1 0,-1 0 0,1 1 0,-1-1-45,5-9 0,-1 0 45,-3 5 0,-1 2 45,-1 0 0,-1 1-143,9-17 98,-18 25 0,-1-16-90,-7-3 90,-1 9-90,0-3-90,0 28 385,0-4-295,0 0 99,0-1-99,0-3 90,0-1 0,-3 0 0,2 2 0,-6 1 0,6 4 0,-3 2 0,4 0 0,0 3-90,0 1 180,0 1-180,-3 2 180,-2 0-90,-3 0 0,0 0 0,0 0 0,0 0 0,-2 0 0,-8 0 90,2 0-180,-5 0 90,4 0 0,-1 0 0,-15 0 0,6 0 90,-16 0-90,8 0 90,-5 4-90,-5-3 90,-4 9 0,-5-4-90,-5 5 0,-5 0 90,-1 0-1603,2 5 1423,1 0 90,1 0-45,20-9 0,-1 0 0,0-1 0,0 1 45,1-2 0,2-1 0,3 0 0,4-1 0,-9 5 0,5-7 0,3 7 90,5-7 0,-4 3 1423,12-4-1513,2 0 0,9 0 0,8 0-90,-2 0 180,4 4-90,3-3 0,1 7 0,4-3 0,-2 1 0,7-2 0,-5-4 0,3 0 0,-3 4 0,9 1 0,1 0 0,2-1 0,0-4 90,-8 0-180,5-4 180,-3-1-90,3-6 0,0-1 0,17-8 0,-6 5 0,14-4 0,-8 5 0,4 1 0,-1 1 0,3 1 0,-2 6 0,-1 1 0,-1 4 0,-1 0 0,-1 0 0,-1 4 0,-1-3 0,-1 3 0,1-4-90,14-2 90,-11-5 0,21-8 0,-16-4 0,-3 2 0,-10 5 0,-13 9 0,8 1 0,-7 2 0,8 0 0,17 0 0,-17 0 0,20 0 0,-25 0 0,-1-2 0,3-2 0,-5-1 0,4-2 0,-10 2 0,2 3 0,0 0 0,1 2 0,2 0 0,0 0 0,8 0 0,-5-2 0,11 1 0,-9-1 0,-2 2 0,-4 0 0,-6-2 0,-2 0 0,0-3 0,2 3 0,-2 0 0,2 2 0,-4 0 0,-2 0 90,-2 0-90,-3 0 0,-4 14-90,-1-3 180,-8 26-90,0-2 0,-1 3 0,-3-1 90,6-8-90,-8 21 0,5-10-90,-5 19-90,4-18-270,-2 0-359,-3-3-361,-3-6-808,-1-2 1978,-3-8 0,-1-4 0,-1-2 0</inkml:trace>
  <inkml:trace contextRef="#ctx0" brushRef="#br2" timeOffset="459828">27865 5595 17877,'10'-14'4407,"0"1"-3957,2 1-90,1 1 90,-3 4 179,0 1-89,-4 1-90,0 3-91,-4 0 1,0 2-90,-2-2 0,0-1-90,0-3 0,0-1 0,0-4-90,0-1 89,-5-4 181,-8-6 90,-2 1-270,-1 0-90,4 10 0,8 7-90,-4 10 90,2 8-180,1 13 90,0 13 0,5 15 0,3 9-727,0-28 0,1 2 682,0 1 0,2 1 90,0 2 0,2 2-514,4 17 1,1 1 468,-3-15 0,-1-1-168,5 10 1,-1 1 122,-2-9 0,0-4 45,5 17-90,-6-26 1,-1-2-271,2 1-810,2-3 1589,-6-15-1499,3-2 967,-8-14-1326,0 0-9,-6-6-710,-2-4 2158,-4-10 0,-4-1 0,-1-3 0</inkml:trace>
  <inkml:trace contextRef="#ctx0" brushRef="#br2" timeOffset="460345">27771 6255 18866,'-24'-9'4138,"0"2"-3688,3 1-181,3 1-89,9 1-90,4-1-90,9-1 0,27-7-180,6 0 45,-6 2 1,4 0-46,28-7 45,-16 3 0,2-1-27,-3 2 1,-1 0 251,-2-1 0,-1 2 225,-6 1 0,-5 2 134,-7 1-179,-3 2 0,-15 5-90,-4 0 0,-2 0-90,0-3 0,-6 3 322,1 0-322,-1 2 90,-1 0-90,2 6 0,1 3 0,-3 9 0,6 5 0,-3 2-90,4 2 0,2 0 0,11 12 0,-1-12 0,10 7 0,-4-20 0,0-5-90,1-5 90,4-6 0,-9-5 0,4-6 0,-14-8 0,0-6 0,-8-5 0,-2 0 0,-6 3 0,-5 4-90,-3 7-90,-12 4-90,8 7-359,-6 3-271,14 4-2158,7 0-6773,4 0 9657,5 6 1,5 0 0,2 5 0</inkml:trace>
  <inkml:trace contextRef="#ctx0" brushRef="#br2" timeOffset="460928">28490 5993 21115,'0'-14'2249,"0"3"-1979,4 2-1,0 0 91,8 4-90,3-1 0,3 3-90,4 1 90,1 2-1,1 0 1,-1 6 0,-1 4 90,2 18-180,-7-3-90,1 12 0,-10-9 90,-4 11-90,1-7-90,-2-7 89,3-11-89,-4-14 0,2-2 0,-4-6 0,2-8 0,-2-9 90,2-23 0,2 10-90,2-10 90,8 4-90,-1 16 0,7-7 90,0 17-90,3 5 90,1 4 90,0 4 90,6 3-90,-10 8 0,3 2 0,-12 5-180,-3 3 0,-4 2 0,-2-3 0,0-4-990,-2-13-359,2-6-450,-8-5-720,-2-3 2519,-7 0 0,-1 2 0,0 1 0</inkml:trace>
  <inkml:trace contextRef="#ctx0" brushRef="#br2" timeOffset="461729">29172 5129 20036,'0'-25'3777,"0"0"-3237,0 3 90,0 1 89,0 3 91,2 5-181,-1 4-179,1 4 90,-2 3-90,0 16-450,0 16 0,0 28 0,0-14 0,0 6 0,0-1 0,-1 13 0,2 5-712,-1-9 0,1 8 0,0 1 0,0-7 712,1-6 0,1-5 0,0 3 0,2 13 0,1 2 0,1-6-371,5-1 1,3-7 370,1-4 0,3-3 0,1-5 0,2-3 0,0-6 0,3-2 0,1-5 0,3-3 0,28 10-809,4-12-270,0-11-546,-6-5-174,-4-6-630,-11-3 3037,-11-4 1,-9-2-1,-8-3 1</inkml:trace>
  <inkml:trace contextRef="#ctx0" brushRef="#br2" timeOffset="463054">29676 5382 21475,'0'-13'3148,"0"-1"-2878,-4 3 0,3 2-1,-2 4 1,3 3-90,2 10 0,4 6-90,4 15-90,6 14 90,4 10-90,1 10 0,-10-30 0,0 0-159,-1 0 1,-1 0 158,9 28-179,-4-5-91,-2-8-265,-5-7-185,-4-9-449,-3-10-450,-5-10-630,-4-6 2249,-7-14 0,-2-6 0,-3-9 0</inkml:trace>
  <inkml:trace contextRef="#ctx0" brushRef="#br2" timeOffset="463288">29639 5116 21115,'-12'-46'3238,"2"7"-2788,4 8-180,-2 10-90,7 6-1,-2 8-89,3 3-90,2 14 90,2 0-90,0 8 0,2-2 0,-2-8-90,-2 2 0,0-9-359,-2 3-608,0-4 0,0 6 0,0 1 0</inkml:trace>
  <inkml:trace contextRef="#ctx0" brushRef="#br2" timeOffset="463578">29948 5373 21745,'-4'-13'2338,"-4"-1"-2068,7 3-90,-2 0-90,3 4 0,5 0-90,4 3 0,9-1-180,21-3-90,-5 2 0,13-3-179,-14 3-271,-5 1-449,-5-2-900,-5 3 2069,-6 1 0,-6 1 0,-2 2 0</inkml:trace>
  <inkml:trace contextRef="#ctx0" brushRef="#br2" timeOffset="463788">30025 5690 22734,'14'-6'540,"6"-4"-720,36-22-90,-7 6-200,-14 6 0,1 1-70,10-6-529,-5 2-1000,-10 5 2069,-9 5 0,-12 1 0,-4 3 0</inkml:trace>
  <inkml:trace contextRef="#ctx0" brushRef="#br2" timeOffset="464088">30573 5030 22464,'0'-30'2789,"0"5"-2160,0 1-269,0 13 0,2 13-90,13 49-180,1 10-60,-3-18 0,1 7 0,0-3-30,-1 0 0,1 2-1701,4 13 1,2 6 0,-2-9 1115,-6-14 0,-1-3-90,7 20 1,-2-6-1807,-10-18 142,-2-13 2339,-10-11 0,-2-12 0,-7-7 0</inkml:trace>
  <inkml:trace contextRef="#ctx0" brushRef="#br2" timeOffset="464571">30594 4984 20279,'-11'-29'2159,"5"2"-1046,2 6-574,4 3 143,0 7-322,0 4 28,0 3-29,6 4 454,20 24-633,4-2-135,-5 1 0,2 2-45,18 19 45,-8-8 0,2 1-209,-11-8 1,1-1 163,9 9 0,0 0 0,9 8 0,-19-18 0,-1-1 0,7 9 0,5 3 0,-23-19 0,-4-6 90,-6-6 506,-2-3-506,-4-8 90,0-7 0,0-36 0,0-3-135,0 9 0,0-2 45,-2 4 0,-1 1-342,0-1 0,-1-2 297,-4-12 0,-2 1-45,4 17 0,-1 1 0,-2-7 0,0 3 0,2 1 0,-2 8-90,8 7-180,-2 4-180,3 6-270,0 5 415,0 5-1134,0 2-630,-4 0-7762,0 6 8915,-1 4 1,-2 8 0,3 3 0</inkml:trace>
  <inkml:trace contextRef="#ctx0" brushRef="#br2" timeOffset="465507">31560 4722 21924,'-5'-13'2609,"0"3"-2249,-2 3 0,-2 5-181,8 2 1,-8 9-90,8 1-90,-2 10 0,3-2 0,0 4 0,0-3 0,0-1 0,0-8 0,0 0-90,0-9-1079,0 3-90,0-10-1170,0 2 2429,0-2 0,-6 4 0,-1 2 0</inkml:trace>
  <inkml:trace contextRef="#ctx0" brushRef="#br2" timeOffset="465740">31580 5310 23364,'9'-4'2878,"1"1"-2158,0 1 359,15 18-809,-6 4-180,8 20 0,-11 4-405,-8-7 0,-3 2-764,-6 21 224,-2-18 1,-3-1-1575,-19 16 2429,-9-3 0,13-27 0,-1-2 0,-2 0 0,-1 0 0</inkml:trace>
  <inkml:trace contextRef="#ctx0" brushRef="#br2" timeOffset="467231">31938 4514 20305,'0'-7'3149,"0"3"-2790,0 2-89,2 2-90,0 0 0,2 0-90,0 4 180,2 7-180,2 11 0,2 14 0,1 14-90,0 13 0,-6-28 0,-1 1-90,0 3 0,0-1-45,-1 0 0,-2-1-495,1 29-270,-2-28 1,0-3-630,0 5 1529,-7-7 0,-2-36 0,-7-14 0</inkml:trace>
  <inkml:trace contextRef="#ctx0" brushRef="#br2" timeOffset="467397">31719 4089 21182,'-15'-41'1619,"3"5"-1208,6 8-411,2 8 109,4 7-289,0 4-124,2 4-506,4 3-1002,4 10 1812,3 2 0,-1 12 0,-2 1 0</inkml:trace>
  <inkml:trace contextRef="#ctx0" brushRef="#br2" timeOffset="468431">32141 4392 20485,'0'-7'2429,"0"2"-1979,0 3 1259,0 2-1619,3 0-90,6 0 0,7 0 0,8 4 0,7 3 0,5 3 0,5 3 0,0-3-90,0 1 0,-7-6 90,-3 3 0,-9-7 0,-4 3-90,-2-4 180,-9 0-90,0 0 90,-7 0 539,0 0-539,0 6-90,-3 3 90,-3 11 0,-5 10 0,-3 12-90,-2 13 0,2-7 0,0 2 0,4-13 0,0 0-1472,-4 12 1,2-2 1471,4 7 0,-1-9-90,8-8-900,-3-2-1348,1-15 359,2-3 1979,-3-13 0,4-8 0,0-1 0</inkml:trace>
  <inkml:trace contextRef="#ctx0" brushRef="#br2" timeOffset="468939">32575 4532 17067,'0'-7'5037,"0"1"-4587,0 3-90,0-1 0,0 2 0,0-3-181,0 3 91,4-2-270,0 3 0,6-3 0,3 1 0,12-7 0,-3 4 0,8-5-90,-10 5 90,-1-1-180,-5-2 90,0 2-179,-2 0-91,0 5-180,1 0-359,-3 0-541,0 1-628,-4-1 2068,-2 2 0,-2 0 0,-2 0 0</inkml:trace>
  <inkml:trace contextRef="#ctx0" brushRef="#br2" timeOffset="469407">32640 4690 21205,'-4'0'2878,"0"0"-2338,4 0-450,6 0 0,4 0-90,27 0 0,-3-4 0,17-3 0,-10-4-90,-1-1-90,-3-1-180,-4 2-899,-3-9 359,-13 5-629,-3-3-540,-11 7 2069,-12 2 0,-2 2 0,-9 1 0</inkml:trace>
  <inkml:trace contextRef="#ctx0" brushRef="#br2" timeOffset="469890">32965 4008 20485,'-4'-12'2879,"0"1"-2250,4 4-89,0 0-90,0 3-90,0-1-181,0 3 1,0 0-90,2 6 0,4 5 0,4 9 0,6 9 90,5 9-90,1 9 90,3 6-180,-1 5-1945,-1-1 1945,-1 1 0,-4-2-995,0-1 995,-2-4-19,-1-1 19,-3-7 0,-4-3-90,0-8-180,-5-6 1065,4-2-1605,-6-11 969,2-1-1508,-3-10 719,0 0 0,0 0 1</inkml:trace>
  <inkml:trace contextRef="#ctx0" brushRef="#br2" timeOffset="470321">33290 4089 21205,'0'-22'2698,"0"11"-2608,0-8-90,0 14 0,0-1-180,0-1-89,0 4-361,0-1 270,0 4 0,0 0 1</inkml:trace>
  <inkml:trace contextRef="#ctx0" brushRef="#br2" timeOffset="470538">33509 4401 22374,'11'-3'1439,"2"8"-1349,-4 4-90,1 11-90,-6 5-179,-2 7-451,-2 4-539,0 1-990,0 1 2249,-7-4 0,-4 0 0,-7-2 0</inkml:trace>
  <inkml:trace contextRef="#ctx0" brushRef="#br2" timeOffset="471095">33038 3392 20036,'0'-11'2518,"0"0"-2158,0 4 0,0 0 89,0 5 181,0 0-360,2 2-90,0 0-90,4 10 0,4 6-90,5 16 0,3 9-614,2 6 614,2 4-360,-1 0-180,1-5-359,-3-3-450,-3-7-720,-6-4 2069,-4-7 0,-4-3 0,-2-4 0</inkml:trace>
  <inkml:trace contextRef="#ctx0" brushRef="#br2" timeOffset="471438">32900 3008 17247,'-14'-16'4048,"5"2"-3778,0 3-180,8 4 0,-6 3 89,6 0 1,-2 1 90,3 1-675,0 0 0,0 8 1,0 1-1</inkml:trace>
  <inkml:trace contextRef="#ctx0" brushRef="#br2" timeOffset="471777">33266 3361 18866,'4'-10'3328,"2"0"-3058,0 5 0,4-8-270,-2 5 0,6-9 0,-5 7 0,1-3-180,-2 2 0,-6 3-359,2 2-181,-4 4-2557,0 2 0,0 0 0</inkml:trace>
  <inkml:trace contextRef="#ctx0" brushRef="#br2" timeOffset="472160">33505 3044 19856,'14'-6'1709,"2"-3"-1619,3-1 0,1-1-90,2 2 0,-1 2-90,1 0-90,-3 3-1259,2-1-360,-5-1 1799,1 3 0,-6-3 0,-1 3 0</inkml:trace>
  <inkml:trace contextRef="#ctx0" brushRef="#br2" timeOffset="472549">33477 2605 18237,'-5'-13'3867,"2"1"-3597,3 1 0,0 6 0,0-1-90,0 6 0,0-2 90,16 2-1,24 14-269,12-1-308,-17 2 1,0 3 352,-4-2 0,-1 0-45,0 4 0,-1 1 0,-1 1 0,-4 1-90,6 27-90,-19-14 0,-5-3-129</inkml:trace>
  <inkml:trace contextRef="#ctx0" brushRef="#br2" timeOffset="473573">29493 7201 20126,'-14'-11'3687,"2"1"-2877,2-3-90,2 3-1,3-1-179,-2 2-1,6 0-179,-6 4-90,0 1 90,-3 4 90,-4 8-450,-2 6 0,-6 15 0,-3 10 0,-5 9-302,1 4 302,2 0 0,5-2 0,6-7 0,7-6 0,6-6 0,10-6 0,20 4 0,-1-10 0,13 1 0,-14-13 0,-3 3 302,-7-5-302,-7 8 0,-5 1 0,-8 6 0,-5 3 0,-7 6 0,-9 11 0,10-12 0,1 4 0,11-16 0,8-3 0,4-5 0,8 2 0,7-5 0,3 0 0,-1-1 0,-3-4 0,-6 10 0,-7 5 0,-4 6 0,-5 3 0,0-3 0,0 1 0,0 3-180,0 0-810,0 4-629,0 1-450,0 3-719,0 6 2788,2 6 0,4 9 0,3 5 0</inkml:trace>
  <inkml:trace contextRef="#ctx0" brushRef="#br2" timeOffset="474212">30180 11823 23813,'-27'13'1440,"3"-1"-901,-2 5-269,14-4-90,-1 2-90,17-2 0,4-1-90,6 5 0,8 4 0,16 22 0,-10-5 0,6 15 180,-19-11-1464,-7 4 1554,-8 1 90,-8 3-181,-7-2-89,0-11 0,-1-1-180,-2 6-90,-4 15 91,18-39-1,9-3 0,15 5 90,1-3 1553,12 7-1463,-5-1 180,12 20 0,-7 7-180,-6 0 0,-15-7-90,-19-19-90,-4-3-360,-11-5-359,-4-7-361,-7-5-359,-3-4 1529,-19-14 0,12-3 0,-12-15 0</inkml:trace>
  <inkml:trace contextRef="#ctx0" brushRef="#br2" timeOffset="474829">29497 9779 16049,'-6'-35'4227,"-3"4"-1722,8 2-2055,-3 6 89,4 2-89,0 8 749,0 6-749,2 3 311,9 34-671,-1 2-45,0-2 0,-1 4-45,4 27 357,-6-28 1,0 0-403,-1 0 0,0 0-315,5 32-495,-5-24 1,-1 0-990,-2-5 0,-1-1-7987,4 30 9343,-6-24 0,-6-30 0,0-5 0</inkml:trace>
  <inkml:trace contextRef="#ctx0" brushRef="#br2" timeOffset="475247">29315 10068 23094,'-7'-11'1799,"1"-3"-1709,10-2-90,6-4 0,12 0-180,15-5-360,12-2-32,-19 12 0,2 0 302,3-1 0,0 1 90,2 0 1,1 0-46,15-5 0,-1 1 270,-16 6 0,-1 0 135,8-3 0,-3 2 269,-4 0 1,-9 5 90,-9 3 359,-8 3-539,-4 1-180,-8 10 0,-2 6 0,-1 14-180,1 24 0,6-9 514,2 12-604,4-24 0,5-8 0,1-11 0,2-6 90,1-10 0,-3-17 0,-5-5 0,-4-18 0,-18-11-90,3 12-89,-10-7-181,6 25-270,2 5-449,-2 7-810,-1 4 1889,-4 4 0,5 3 0,-1 2 0</inkml:trace>
  <inkml:trace contextRef="#ctx0" brushRef="#br2" timeOffset="475480">30265 9268 21917,'0'-35'2968,"0"4"-1280,0 12-1238,3 14 202,2 17-562,5 19-90,2 15 0,2 13-365,4 3 320,-8-30 0,1 1-228,3 7 1,2-1-898,-2-2 1,1-2-810,1-1 0,-1-2 1979,2 4 0,-8-24 0,-9-15 0</inkml:trace>
  <inkml:trace contextRef="#ctx0" brushRef="#br2" timeOffset="476107">30281 9534 22104,'-23'-9'2069,"3"2"-1799,9-5-360,26-6-270,10-2 0,12 3 1,5 2 179,18-3 90,-8 4 0,-2 0 270,5 2 90,-21 5 0,-3 1 89,-5-1 1,-5 4 180,-15 1-1,-4 2-89,-7 9-90,0 5-180,-2 13-180,0 7 90,6 5-90,-2-1 0,4-2-3662,7 4 3482,1-13-180,3-1-269,5-23 449,-3-12 0,6-16 180,-2-9 0,-1-9 0,-1-3 90,-2 0 180,-2 4 359,0 2-359,-1 15 3302,-2 6-3572,0 19 90,4 19-90,-2-1-180,5 11 0,-2-9-629,8-6 449,-2-9 0,7-10 180,-4-15 90,3-9 0,-1-12 270,-9 4 0,-1-2 180,6-20-253,-10 19 0,-1 1 432,-2-6 1,-4 11-90,-2 9 269,-2 22-539,0 15-90,0 20 0,0 15-90,2 8 326,2 6-776,1-18 1,1 0-721,4 20 360,-3-26 1,-1-3-1529,3 5 2338,-3-12 0,2-7 0,-2-5 0</inkml:trace>
  <inkml:trace contextRef="#ctx0" brushRef="#br2" timeOffset="476305">31406 9096 22002,'0'-25'2069,"0"2"-1705,2 3-274,4 2-28,8 0-152,6 0-148,10 1-1471,23 2-2339,3 7 4048,-3 2 0,-15 12 0,-22 2 0</inkml:trace>
  <inkml:trace contextRef="#ctx0" brushRef="#br2" timeOffset="476445">31585 9150 21475,'-14'33'1304,"0"-1"0,-5 21-2023,33-57-361,4-8-719,5-6-449,-1-7 2248,-1-4 0,-3-1 0,-2-2 0</inkml:trace>
  <inkml:trace contextRef="#ctx0" brushRef="#br2" timeOffset="476673">31731 8526 22464,'0'-21'2968,"2"3"-2428,-2 9-90,4 3-90,0 16-180,2 8-90,4 18-1,0 12-89,2 11 0,1 5-360,-4-17 1,1 2-205,-2-15 0,0 1 24,2 8 1,0-2-721,2 2-359,-2-7-450,-4-11 2069,-2-11 0,-2-6 0,-2-8 0</inkml:trace>
  <inkml:trace contextRef="#ctx0" brushRef="#br2" timeOffset="477389">31755 8838 21025,'-13'-26'2878,"2"2"-2698,11 11-180,5-1-90,6 0-629,21-9 269,2 5 0,14-8 90,-6 7 181,-1 3 179,-2 1 89,4-1 91,-16 8 0,2-2 450,-18 10-180,-6-2 89,-3 2-89,-7 8-90,-4 4-90,-5 12-180,-1 8 0,3 5-90,6 3 0,2-1 0,4-3-540,9 2 180,1-19 0,8-1-179,9-30 449,-8-3 90,8-15 0,-13-1 90,-1-7 0,-4-4 179,-2-3-89,-3 4 270,-2-3-270,-2 17-90,0 11 0,1 21-90,5 30 0,1-6-90,3 10-270,2-10 90,-3-16-89,4 1-1,-1-18 180,5-5 0,10-25 180,1-25 0,-13 28 0,-3-4 180,0-19 0,-4-1-278,-4 21 0,-2 0 278,1-13 0,-2 2 270,-7-14 0,-1 9-180,-5 7 269,0 2-269,5 17-90,-2 3 360,5 33-3358,1 51 2908,4-8-90,2-11 0,3 0-146,9 8 56,3-4-180,4-5-89,1-9-472,10 1 21,-10-19-179,5 0-360,-15-16 2733,0-8-1384,-1-4 0,-2-13 0,0-2 0</inkml:trace>
  <inkml:trace contextRef="#ctx0" brushRef="#br2" timeOffset="478296">32226 8372 20395,'0'5'2519,"0"-1"-1799,4-4-541,4-4-89,8-3-180,7-7-269,5-4-901,21-14 181,-10 6-450,12-9-450,-21 17 1979,-5 2 0,-7 9 0,-4 3 0</inkml:trace>
  <inkml:trace contextRef="#ctx0" brushRef="#br2" timeOffset="478858">32632 8187 18956,'0'-14'3958,"0"2"-3328,0 1-181,0 4 451,-3 3-540,-7 14-270,-2 5-90,-2 14 0,8 1 0,2 1-180,4 1 0,0-2-180,2-5 0,1-5-449,6-10 539,-2-4 90,9-14 180,-7-11 270,-1-11-90,-5 4 179,1-4-179,-1 21 0,4-1-90,0 14-90,3 3 0,-2 5 0,4 2-180,-2-1 0,1-1-179,-3-5-361,3-3 450,-4-10 0,5-4 90,-4-12 360,4-24 0,-7 4 135,-1 4 0,-1 0 45,-3-7-1,-5-7 1,-2 23 0,0 8-180,-2 3 90,9 11 0,-4 1-91,4 16-179,0 4 90,0 16-90,0 4-449,0 23-91,0-16-270,2 11-269,2-25-2879,2 1 3958,2-10 0,0-3 0,1-11 0</inkml:trace>
  <inkml:trace contextRef="#ctx0" brushRef="#br2" timeOffset="479291">32884 7938 22284,'12'0'720,"0"0"-630,4 0-90,3 6 90,5 1-90,19 13 0,-7-5-90,11 7-270,-2-2 0,-15-5-179,5-2-2160,-13-9 630,-12-4 2069,0-2 0,-10-3 0,0-2 0</inkml:trace>
  <inkml:trace contextRef="#ctx0" brushRef="#br2" timeOffset="479522">33148 7811 20126,'-4'-7'2788,"3"3"-2248,-2 2-91,3 10-89,0 4-90,0 12 0,-6 6-180,1 8-90,-6 3 90,0 5-180,-1-1-180,5-4-180,-2-3-269,8-6-271,-2-5-2518,3-4 3508,0-11 0,0-4 0,0-8 0</inkml:trace>
  <inkml:trace contextRef="#ctx0" brushRef="#br2" timeOffset="479689">32900 8150 20305,'-7'-2'2249,"2"-6"-2339,12-2 0,4-8-629,24-8-2430,18-5 1261,-9 5 1888,3 5 0,-31 16 0,-2 3 0</inkml:trace>
  <inkml:trace contextRef="#ctx0" brushRef="#br2" timeOffset="480264">33343 7440 19856,'10'0'4137,"4"0"-3147,0 14-541,10 18-359,-4 7-45,-6-3 0,1 3-45,-2-3 0,-1-1-45,-1 2 0,-1-1-45,1-2 1,0-3-181,1 10-180,-2-7-1169,2 3 90,-7-14-720,0-4 2249,-5-13 0,-5-6 0,-2 0 0</inkml:trace>
  <inkml:trace contextRef="#ctx0" brushRef="#br2" timeOffset="480447">33176 7146 22554,'-12'-25'1439,"5"3"-1439,2 4-180,5 4-179,0 3-361,0 6-269,0 1 359,0 4 0,0 0 1</inkml:trace>
  <inkml:trace contextRef="#ctx0" brushRef="#br2" timeOffset="481618">33773 7278 22914,'11'-12'1529,"-1"3"-1979,-2 2-269,-2 1-91,2 1-719,-4-2-720,4 5 2249,-4 0 0,4 6 0,-2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46:15.459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9908 3777 20665,'0'-9'2879,"0"2"-2430,0 0 1,-3 3 90,2-1-91,-3 1-179,4-3 0,0 2-90,0-3 0,0 1-90,0-5 90,0-1-90,0-9 90,-5-8 44,-10-13 1,-4-5-135,4 17 0,-2 0-496,-10-22 1,-3 3 450,8 23 0,0 4 44,-23-20-89,-2 13 90,6 12-90,1 18 0,7 22 0,3 28-182,16-13 0,3 7 212,3 8 0,0 8 0,2 1-594,2-8 1,2 1 0,-1 1 0,1-1 563,-1 1 0,1 0 0,-1 1 0,2 1 22,1 9 1,1 3 0,0-3-1,1-6-45,-2-11 1,1-5-1,0 2 23,2 8 0,-1 3 0,1-6 0,-1-5 0,1-4 0,0-5 0,-1-1 0,1 22-90,0-15 1,-2-11-92,0-10-629,-1-13 2052,0-2-2681,-3-12 726,-3-6 713,-17-31 0,2 3 0,5 8 0,0 0 0</inkml:trace>
  <inkml:trace contextRef="#ctx0" brushRef="#br0" timeOffset="234">9108 4510 21115,'-43'-12'2968,"3"1"-2338,5 2-90,7 0 89,33-14-629,16 10 0,36-8 0,8 13 0,-1 3 0,1 0-368,-26 2 0,-1-1 368,20 0 0,-2 1-180,-9 1-90,-18 2-269,-2 0-361,-17 0-449,-6 0 1349,3 10 0,0-1 0,3 9 0</inkml:trace>
  <inkml:trace contextRef="#ctx0" brushRef="#br0" timeOffset="728">10322 4369 22284,'-7'-20'2429,"-5"0"-1260,-42-4-899,15 12-90,-27 2 0,25 21-90,5 24 0,1 9-90,13-14 0,3 2-2166,-13 25 0,5 1 2211,19-19 0,4-1-45,-1 0 0,2-1-160,5 0 1,2-2 159,6 29 844,7-8-844,5-12 0,2-13 0,3-15 0,1-8 0,8-30 2036,-11-3-1991,-10-9 0,-5-8 135,-9-11 0,-5-2-135,3 10 0,-2 0 181,-4-6 1,-2 4-137,-1 9 95,6 9-185,-4 8 90,7 4-90,-6 5 0,6 3 0,-2 11 1312,5 5-1312,3 13 0,8 6 0,7 5 0,5 3 0,5 1-360,17 10-269,-11-14-406,-6-9 1,-2-1-405,1-4-540,6-2 1979,-16-11 0,1-8 0,-2-1 0</inkml:trace>
  <inkml:trace contextRef="#ctx0" brushRef="#br0" timeOffset="1448">11057 4311 21924,'-14'-12'2789,"-4"1"-2519,1 6-180,5 1 0,4 12-90,8-2 0,0 3 0,0-1 0,4-7 0,-1 3 0,3-4 0,-2 0 90,0-6 89,-2-6-89,0-6 90,-8-5 0,-13-3 0,-4 10 0,-14 1 0,4 26 0,-5 10 0,-1 17-135,14-1 0,4 4-380,7 4 1,4 2 379,0 1 0,5-1-45,9-3 0,9-3 0,24-2 0,7-7 0,-14-12 0,1-3 0,21 6 0,2-5 0,-18-15 0,-3-4-45,3-2 0,0-1-45,-2 0 0,3-3-432,22-11 1,1-6 386,-14-3 0,-3-3 135,11-2 0,-5-7 0,-14-14 0,-10-5 45,-12 19 0,-4-2-361,2-16 0,-3 0 361,-5 13 0,-2 1 45,-1-1 0,0 1 0,-1 2 0,-2 0-52,0-12 0,-2 3 96,1 15 1,-1 1 267,1-6 0,0 3-132,-3 1-180,6 11 294,-6 7-294,6 11 955,-3 17-865,4 18 0,0 24-180,2 5 0,0 4-258,-1-11 1,1 0 257,0-2 0,0 3 0,1-3 0,0 5 0,1-2 0,-1 0 0,2 0 0,2 14 0,1-1 0,-3-18 0,2-1-191,4 19 1,1-4-260,1-5-179,3 3-1,-8-33-359,-2-9-271,-4-7 1,0-9-540,-2-11-450,0-10 2249,0-13 0,-4-5 0,0-6 0</inkml:trace>
  <inkml:trace contextRef="#ctx0" brushRef="#br0" timeOffset="1766">11476 4211 21745,'-17'0'2878,"3"0"-2428,2 0 89,6 0-89,-2 0 90,7-4-450,-2 3 90,8-3-90,7 2 0,15-3-90,13-2 0,12-4-326,7 2 326,0-2-225,-20 4 0,0 1-225,14-2-405,-18 2 1,-3 1-855,-7 3 1709,-17 4 0,-18 5 0,-14 4 0</inkml:trace>
  <inkml:trace contextRef="#ctx0" brushRef="#br0" timeOffset="2517">13254 3510 22014,'-3'-39'2429,"-4"3"-1889,-1 4-91,-2 7 1,2 5-90,-4 11 0,-2 11-90,-10 16 89,-5 22-563,10-12 0,-1 5 294,2 9 0,-2 6 0,3-1-45,-4 9 0,3 5-23,5-10 1,1 6 0,2 1-1,2-6-470,4 13 1,5-3 477,0-8 0,3 2 0,2-5-30,9-3 0,3-3 0,2-3 0,3-3-207,1-5 0,5-2 207,13 2 0,4-4-45,-11-11 0,2-3-45,10 1 0,0-4-180,18-7-180,-4-6-269,-8 0 404,-6-4-764,-11-4-270,-7-5-720,-7-5 2297,-6-5 0,-6-4 0,-2-3 0</inkml:trace>
  <inkml:trace contextRef="#ctx0" brushRef="#br0" timeOffset="3230">14647 3551 23184,'5'-39'2788,"-2"5"-2338,-3 5-90,0 8-180,0 6-90,0 5-1,0 6 1,4 8 0,2 12 90,5 15 0,1 19-45,-3 3 0,-1 4-1205,-2-9 0,0 1 1100,-1-4 0,1 2 0,-2-1 15,0 6 0,-1-2-151,0-2 0,0 1 106,-2 9 0,0-1 0,0-18 0,0-1 0,0 11 0,1-4 0,1-8 0,1-7 89,-2-21-89,-2-9 0,0-6 2146,0-8-2146,0-15 387,0-14-387,0-3 0,0-3 0,0 8 0,0 0-363,0-17 0,0 0 363,0 15 0,0 2 0,-2 0 0,0 1 0,0 2 0,0 1 0,-2 1 0,0 2 0,-6-27 0,1 4 0,-1 10 0,2 4 0,0-5 0,3 15 0,2-2 0,3 20 0,0 4 0,-4 4 0,0 2 726,-1 3-636,-4 2-90,-3 8 0,-3 2 0,-7 10 0,2 3 90,-16 18-90,5-8 0,3-4 0,-1 0 0,-8 4 0,7-9 0,0-1 0,1 0 0,-6 0 0,15-12-450,11-6-270,0-1-1618,12-4 719,4 0-720,7-4 2339,6-3 0,10-6 0,5-3 0</inkml:trace>
  <inkml:trace contextRef="#ctx0" brushRef="#br0" timeOffset="3697">14944 2868 20845,'-7'-16'3148,"-2"2"-2698,8 3 0,-3 2-180,4 4-90,0 1-1,0 4 91,6 0-90,8 10 0,12 9 0,17 19-582,-16-13 0,1 2 447,5 7 0,1 2-737,3 6 0,0 2 782,1 5 0,-1 4-31,-12-15 1,-2 3 0,0-1-859,0 3 0,-1 1 0,-2 1 829,0 1 0,-2 1 0,-1 1-1,-1 0 1,-2 1 0,-1 1-575,-1-2 1,-2 0 0,-2 1 574,-1-1 0,-2-1 0,0 1 37,-2-4 0,0 1 1,-2 1 51,-4 11 1,-2 3 0,-1-4-75,-1 6 0,-1-1-207,-1-12 1,-1 2 0,-1-6 206,-1-3 0,0-4-45,1-4 0,-1-1 725,-1 0 1,0-1-726,1 9 2168,0-2-2257,12-23-181,0-9-2498,0-3 429,-4-16 3099,3-4 1,-3-11 0,4 0-1</inkml:trace>
  <inkml:trace contextRef="#ctx0" brushRef="#br0" timeOffset="4440">16844 3763 18333,'18'-23'1978,"24"10"1,24 3 0,5 1 0,-11-2-4180,-5-5 0,1 0 2201,3 4 0,14-1 0,4 2 0,-9 1 0,-20 6-182,-8 7 1,0-7 0,-13 5 0,-55 21 0</inkml:trace>
  <inkml:trace contextRef="#ctx0" brushRef="#br0" timeOffset="4969">16970 4197 22104,'-15'0'2699,"3"0"-2159,6 0-91,2 0 271,4 0-540,6 0 90,8 0-91,14 0 91,19-4-90,2-1 0,5-1-402,-12 0 1,3 0 250,5 0 1,5-1 0,-4 0 15,4-1 0,-4 0 0,0 1 0,-3 0 225,17-2-90,-33 3-180,-12 4-90,-7-3-809,-9 0-3059,-20 1 3958,3 1 0,-18 1 0,6 2 0</inkml:trace>
  <inkml:trace contextRef="#ctx0" brushRef="#br0" timeOffset="7584">19337 3261 21745,'0'-11'3148,"0"0"-2429,0 4-89,0 0-90,0 1-1,2 1-179,2-2-90,1 2-90,2-1 0,0 1-90,6-4 0,4 0-90,7-2 0,5-5 45,-2-2 0,2-2-45,22-20 0,-24 18 0,-2 0 0,7-10 0,-22 18 0,-4 7 0,0 13 0,0 33 0,-1-5 0,0 5 0,2 18 0,0 2-186,0-6 1,1 2 185,0-6 0,0 3 0,-1-4-417,0-3 0,0-3 417,3 16 0,0-3 0,0 9 0,0-6-119,-2-12 119,-2-8 0,-2-9 0,-2-6 0,-2-1 335,0-8-335,2-3 854,0-7-854,2-4 135,0 0-135,0 0 0,1 0 0,-3 4 0,1 3 0,-2 3 0,2-3 0,2-3 0,-1-4-180,2 4 180,-4-3-630,2 3-89,-2-4-1260,4 0-450,-3-4 360,0-3 2069,-3-9 0,0-2 0,0-5 0</inkml:trace>
  <inkml:trace contextRef="#ctx0" brushRef="#br0" timeOffset="8885">19622 4197 12300,'-5'0'3418,"1"0"-1889,4 0 360,-3 0-360,2 0-719,-6 0-181,6 0 181,-3 0-360,1 0-91,2 0 1,-7 0-90,8 0 1709,-4 0-1619,15 0-180,-5 0 0,22 0-91,-8 0 1,14 0 0,0 0 0,7 0 0,4 0-45,-11-1 0,1-2 45,15 0 0,12-1 0,-27 2 0,-7 2 90,-7-2-90,-6-1 0,-4 1 0,-1 0 0,-6 2-90,0 0 90,-4 0-90,0-2-720,0-1-2248,0 1 719,0 0 2249,-4 2 0,-2 0 0,-4 0 0</inkml:trace>
  <inkml:trace contextRef="#ctx0" brushRef="#br0" timeOffset="9702">19808 4017 19136,'0'-7'2968,"-3"2"-2698,2 3 360,-3 2-540,4-2 270,0-1-180,0-1 179,0-1 1,0 3 2159,0 0-2339,0 10-1,0 2-179,0 10 90,4 1 0,6 13-90,6 8 90,2-1-90,-3-2 0,-5-16 90,-2 1-90,-3-9 90,-1 2-90,-4-12 0,0-1 90,0-4-90,1 0 0,3 0-180,-1 0-1619,1 0 1799,-4-12 0,-6 1 0,0-11 0</inkml:trace>
  <inkml:trace contextRef="#ctx0" brushRef="#br0" timeOffset="16097">9811 6803 18866,'-11'4'3688,"5"-3"-3238,2 3-90,4-4 2338,0 0-2338,2-4-90,-1-1-90,1-8 89,-2-6 181,-13-18-270,-1 3-90,-5 5 0,-4 1 0,-3 6 0,0 2-90,-28-16 90,-1 15-90,17 17 0,-10 30-3392,16 9 3392,12-1 0,4 5 0,5 5 0,5 5-406,2 10 0,2 7 0,0-1 406,-1-10 0,1-2 0,1 6 36,1-1 0,1 7 0,1 3 0,-1-2 0,1-6-582,-1 8 0,1-6 0,0 3 546,0-3 0,1 4 0,-1-1 0,1-5 0,-1-4 0,0-3 0,0-2-267,0 0 1,-1-1-1,0-1 267,0-4 0,-1 0 0,1-2 0,-1 17 0,0-2 0,0-8 0,0-3 0,0-6 0,0-3 319,0-1 0,0-3-1489,0 8 647,0-10-1636,0-32 2159,-7-18 0,-4-16 0,-8-10 0</inkml:trace>
  <inkml:trace contextRef="#ctx0" brushRef="#br0" timeOffset="16297">9088 8245 23004,'-33'-22'2608,"5"-3"-2428,1 2 0,9 0-90,8 3 0,4 2-90,15-2 0,39-15-135,-3 13 0,6 0-135,1 0 1,3 1-513,-12 6 0,0 0 0,-1 2 197,6-1 0,-2 3-359,-3 0 0,-1 1-3972,-2 2 1,-1 0 4196,-5 4 0,-1 1 0,26-1 0,-7 4 0</inkml:trace>
  <inkml:trace contextRef="#ctx0" brushRef="#br0" timeOffset="16718">10168 7820 21385,'-18'-16'3148,"-4"1"-2698,-1 3-90,-5 5-91,3 3-89,-1 4 90,0 10-180,1 7 0,-1 16-90,3 13 90,5 10-90,12-22 0,1 0 0,2 1 0,1 1 0,3 1 0,2 0-911,0-2 1,2-1 910,11 29-581,7-11 581,5-11 0,3-12 0,1-15 0,8-14 0,-13-16 0,0-40 90,-19 5 45,-10-1 0,-5-1 756,2 20 0,-2 0-756,-4-8 0,-2 1 822,-6-7-777,5 9-180,6 2 0,4 14 0,4 5 90,6 23 202,13 27-472,4 2-495,-1 0 1,2 1-495,10 9-900,-6-8 0,1-3 2069,9-2 0,11 0 0,-12-26 0</inkml:trace>
  <inkml:trace contextRef="#ctx0" brushRef="#br0" timeOffset="17279">10635 7829 22464,'-12'-27'2609,"0"2"-2339,0 9-91,5 3-89,-2 8 90,8 1-180,-1 10 0,8 1 0,4 5 0,7-5 0,3-3 90,13-6-90,-9-5 360,-3-46-90,-34 16-135,-1 5 0,-6 5-45,-19 22 0,-2 25 0,17 27-90,7 12 45,11-24-1,2 1-44,4 0 0,2 1-104,3-1 1,2 0 58,4-2 0,2-2 135,22 25-528,10-10 438,4-13-90,6-9 0,0-14-90,2-7-90,-1-14 0,1-9 0,0-15 45,-16-1 1,-2-9 164,-11 4 0,-3-4 0,0-2-357,1 0 0,-1-2 1,-2-2 446,-1-5 0,-4-3 0,-3-1 149,-3-6 1,-3-1 0,-2 3-30,-2 15 0,-1 2 0,0-1-30,0-10 0,-1-2 0,-1 7 60,-1 5 0,-2 6-90,-1 6 0,-1 2-1,-2-27 1,-2 32 353,4 34-353,3 36-45,0-2 0,0 5-195,1 4 0,1 2 150,0 7 0,-1 2-616,2 3 1,0 1 615,0 0 0,0-1 0,1-4 0,0 2-543,1-6 1,0 4 0,1-6 182,0-5 0,0-3-180,1 20 1,1-8-720,0-23-1,-2-9-988,0-14 2373,-4-17 0,0-17 1,-2-14-1</inkml:trace>
  <inkml:trace contextRef="#ctx0" brushRef="#br0" timeOffset="17428">11313 7644 22374,'-38'-37'3148,"3"3"-2698,0 7-270,11 5-90,6 4 0,9 2-90,11 3 90,10-1-540,34-10-449,0 4 21,-11 6 0,1 0-1371,23-9 2249,2 2 0,2 5 0,0 3 0</inkml:trace>
  <inkml:trace contextRef="#ctx0" brushRef="#br0" timeOffset="17863">13181 6667 20845,'7'-23'3958,"-3"3"-3329,-3 4-179,-1 5 540,-12 8-1,-15 34-719,-4 15-150,14-5 0,1 9 0,3 3-1221,2 6 0,4 4 1,2 1 1100,-2 0 0,2 1 0,3 0 0,2-14 0,2 1 0,1-1 0,2-4-859,8 20 1,5-5 858,3-3 0,5-3-198,0-3 0,5-4 108,1-6 0,5-2-450,-5-11 0,3-2 1,2-2-1170,17 1 0,0-5 359,-2 0 1,-1-7 1349,-7-13 0,-4-9 0,4-23 0,-3-11 0</inkml:trace>
  <inkml:trace contextRef="#ctx0" brushRef="#br0" timeOffset="18430">13989 6875 22374,'0'-28'2519,"0"6"-2249,0 4-90,0 7-1,0 4-89,0 1-90,0 3 90,0 0 360,0 1-270,0 0 0,0-2 0,0-9-180,0 0 90,0-4-90,4 1 0,2 0 0,17-10 90,0 8-90,11-2 90,-4 14 0,17 12-90,-9 6 45,-5 4-1,0 6-1650,-9 5 0,-3 2 1651,0 0 0,-2 2 0,-5 2 0,-6 1-686,-9 21 731,-12 3-162,3-26 1,-2 0 116,-4 0 0,-2 0 0,-2 0 0,-2-1 0,0-2 0,-2-1 0,-7 4 0,0-2 45,-12 9-90,-9 0 0,36-27 2915,2-6-2915,14-8 1052,7-5-1052,7-7 389,13-4-389,11-5 45,11 9 0,5 4-90,-5 2 0,0 3 45,11-1 0,1 5-45,-7 8 0,-6 2-225,1 7-360,7 3-269,-29-12-360,-7 1-360,-6-7-720,-8 3 2339,-2-14 0,-4-6 0,0-12 0</inkml:trace>
  <inkml:trace contextRef="#ctx0" brushRef="#br0" timeOffset="18767">14684 6359 23454,'-23'-60'4047,"13"26"-3777,3-8 90,54 50-270,-11 18 0,8 18 0,4 8 0,-1 0 0,-6-7-1508,-2-3 1,-4-3 0,2 6 1417,-2-4 0,4 6 0,2 4 0,-2 1 0,-6-1 0,-9-4 0,-6 18 0,-13-3 0,-4 3-353,-3-5 1,-3 2 0,-3 0 0,2-2 352,2 6 0,0-1 0,-3-1 0,-6 2 0,-3 0 0,-1-8 0,-1-8 0,1-7-270,-3 6-1079,-6 3 1771,18-50-2671,0-16 3080,3-13 0,1-13 0,4-9 0</inkml:trace>
  <inkml:trace contextRef="#ctx0" brushRef="#br0" timeOffset="19237">16840 6843 20845,'-18'-9'4677,"5"2"-3957,-5 3-90,11 2-181,2 2-89,5 0-90,0-2-90,0-1-90,5-1 90,9-1-90,13-1 0,17-1-90,14-4 0,-24 5 0,5 0 0,19-4 0,1 0-424,-13 3 1,0-1 423,12-2 0,-1 1-45,-22 3 0,-3 2-225,25-2-180,-14 4-269,-11 2-181,-12 0-1798,-6 0 629,-13 0 2069,-22 12 0,-3-1 0,-16 11 0</inkml:trace>
  <inkml:trace contextRef="#ctx0" brushRef="#br0" timeOffset="19698">16990 7173 16887,'-20'8'5757,"0"2"-4947,-3-9-91,1 3-89,-1-4-1,1 0 1,2 0-180,1 0-180,1 0 0,6 0-181,4 0 91,4 0-90,4 0 540,7 0-90,20 0-540,7 0 0,21-2 0,0-2 0,-6-3 0,2-2-359,-11 3 0,1-1 359,16-2 0,0-1 0,-16 4 0,-2 0 0,-1 1 0,1-1-185,7 0 1,-1 1 184,15-2 0,6-2 0,-35 7 0,-9 0 0,-6 2 0,-4 0-180,-2 0-2638,-9 0 120,-11 4 2797,-4 3 0,-8 6 0,6 3 0</inkml:trace>
  <inkml:trace contextRef="#ctx0" brushRef="#br0" timeOffset="23895">19682 6151 21051,'-14'-11'3598,"7"6"-2773,-4-1-735,11 6 192,-4 6-192,4 15 7,0 2-97,0 11 389,0-12-209,-4-4 90,0-2-1,-6-9-89,-4-3 0,1-10 0,-1-16-180,7-12 0,6-5 0,7-2 0,4 11 0,21-7 0,-4 12 90,15-3-90,-8 14 0,1 7 0,-1 3 0,1 10 90,6 18 0,-13 1-90,1 19 0,-21 21 0,-15-25 0,-4 2-420,1 1 1,-2-1 419,-7 1 0,-4-3 0,-15 14-60,0-15 0,-8 4 0,2-5 60,6-7 0,-1-3 0,-2 6 0,-3 3 0,6-10 0,-11-12 0,29-11 90,-9-4-180,13 0 180,-3 0-90,8 0 823,1 0-823,2 0 286,4 0-196,0 0 270,4 0-360,5 0 0,18 0 0,23 6 0,-9 8 0,13 7 0,8 5 0,2 2 0,-3-1 0,-8-4 0,8 3 0,-6-2 0,6 4 0,-5-2 0,8 4 0,3 2 0,-1 0 0,-6-3 0,-10-4-45,8 9 0,-8-8-4871,-6-11 1,-5-7 2552,1-8 1,-8-27 0,-23-5 0</inkml:trace>
  <inkml:trace contextRef="#ctx0" brushRef="#br0" timeOffset="24554">21522 6228 21835,'-5'-11'3238,"2"0"-2699,-1 6 1,3-1-270,-2 3 0,3 1 179,3 0-179,7 10-90,29 18 0,1 4-1290,-8-6 1,2 0 1109,-5-3 0,1-1 44,1 4 1,1 0-812,1-1 1,1 1 766,-2 0 0,1 0 0,0-1 0,-1-1 0,-2-1 0,-1-1 0,24 14-45,-22-14 0,-1-3-45,3 0-630,7 1 720,-46-52 0,-9-10 0,7 8 0,-10-13 0,0-1 0</inkml:trace>
  <inkml:trace contextRef="#ctx0" brushRef="#br0" timeOffset="24920">22074 6020 20755,'-4'-13'3148,"-3"1"-2608,6 3-90,-7 0 0,7 6 269,-6-1-719,6 4 90,-6 6-3302,-8 38 3302,2-3-45,2-5 0,1 2 24,-2 21 21,0 4 0,-1 1-306,6-31 0,0 0 306,-5 26-90,-2-5 0,2-7 0,-1 2 3123,3-11-3213,-3-4-180,7-12-474,-5-15-1595,1-1-1349,-3-24 1530,-3 5 2158,4-17 0,6 10 0,2-3 0</inkml:trace>
  <inkml:trace contextRef="#ctx0" brushRef="#br0" timeOffset="25232">21595 6563 20485,'-10'5'3418,"3"3"-2428,0-7-630,6 3 89,-1-6-179,10-3 0,7-4-90,13-2-45,4-1 0,3 0-135,25-6-160,-17 5 0,1 0 160,17-3 45,-26 5 0,1 0-45,-3 3 0,-1-1-90,27-9-90,-16 7-270,-21 5-270,-8 1-449,-2 1-720,-8 1 1969,0-3 0,-4 1 0,0-4 0</inkml:trace>
  <inkml:trace contextRef="#ctx0" brushRef="#br0" timeOffset="26181">23784 5821 22734,'-25'0'2519,"3"0"-1890,2 0-179,5 0-90,7 0-270,4 0 0,4 0 0,0-4-90,31-19 0,-9 1-3302,27-13 3392,-6 1 89,-13 10-133,5-4 134,-21 15 90,-2 4-90,-6 2 90,-2 5 0,0 0 3100,-2 10-3370,4 6 66,0 15-66,2 12 0,0-3 0,0 4 0,0 7 0,1 1-249,1 0 1,1 1 248,-1-2 0,0-4 0,4 16 0,0-9 0,-2-7-192,-1-9 192,-1-6 0,-4-10-630,0 2-629,-4-14-2159,5 2 1566,-2-10 1852,5 0 0,-2 0 0,0 0 0</inkml:trace>
  <inkml:trace contextRef="#ctx0" brushRef="#br0" timeOffset="26603">23861 6549 21655,'-27'0'3867,"1"0"-3057,5 0-90,2 0-181,6 0-89,5 0-180,1 0-90,6-2-90,-1 0-90,11-5 0,12-2 0,17-2 0,19-5 0,0 5 0,5 0-581,-14 2 1,2 0 580,-5 2 0,2 0 0,-1 0 0,15-2 0,-4 2-59,-15 2 1,-1 0 58,14 0 0,-4 0 0,1 0 0,-10 1 0,-19 1 0,-15 1-359,-4 2-1440,0 0 1236,-4 0 563,-15 4 0,3 3 0,-14 5 0</inkml:trace>
  <inkml:trace contextRef="#ctx0" brushRef="#br0" timeOffset="28120">9648 9946 21025,'-20'-38'2249,"0"-1"-1889,-1-2-1,1-1 181,0 0-180,-2 0 90,-1 3-1,-14-3-269,6 15-90,-10 3 90,6 18-180,2 8 90,1 11 45,12 14 0,2 7-90,5 1 0,2 4-1305,-2 21 1,4 4 1304,4 0 0,3 2-45,1-19 0,1 2 0,1 0-843,-1 2 1,0 0-1,0 1 873,0 0 0,0 0 0,0 0-30,0-1 0,0-1 0,0-1-451,0-1 0,-1 0 1,2-2 450,0 19 0,1-3-226,-1-3 0,1-2 226,1-7 0,0-1-45,-2-6 0,0-2-45,0-7 0,0 0 114,-1 1 0,0-2-1013,0 7-360,-4 3-720,-4-31 2617,-19-8 0,2-11 0,-13-5 1</inkml:trace>
  <inkml:trace contextRef="#ctx0" brushRef="#br0" timeOffset="28362">8767 11154 20575,'-41'-19'3059,"5"1"-2790,7 5-89,11 1 0,8 1-90,13 2 90,14 0-90,15-2 0,19-3-90,-20 7 0,5-2-576,26-5 1,3 0 575,-16 4 0,3 0 0,3-2 0,5 0 0,-6 1 0,-10 2 0,-2 1 0,20-4 0,-3 0 0,2 2-270,-5 2-269,-23 6-451,-17 2 990,4 0 0,-7 0 0,5 0 0</inkml:trace>
  <inkml:trace contextRef="#ctx0" brushRef="#br0" timeOffset="28797">10229 10737 16033,'-57'2'1469,"0"-1"0,27 22 0,0 5-1924,-10-10 1,-6-2-1,10 8 455,11 22 0,13 7-176,3 3 0,5-1 176,1-14 0,2-1 532,3 10 1,4-2-623,7-14 0,3-4 883,12 5-883,13-3 90,-8-26-90,8-24 90,-13-5 2268,3-21-2268,-24 4 0,-4-2 90,-2 9 0,-2-1 855,-1-13 1,-4 0-676,-11-14 0,-5 8 180,-8 3-450,10 20-2716,-4 4 2716,18 20 0,3 16 0,3 11 0,5 16-90,5 10-180,9 1-269,7 4-361,7-6-884,5-4-14,7-5-631,2-10 2281,2-7 1,-1-11 0,1-5 0</inkml:trace>
  <inkml:trace contextRef="#ctx0" brushRef="#br0" timeOffset="29360">10761 10810 21115,'0'-23'3598,"-5"3"-3328,-2 6-90,0 5-90,2 4-90,5 3 0,0 8 0,3 12-180,2-2 90,5 6 0,4-15 90,-3-3 0,-1-4 90,-7-6 90,-8-6 0,-5-6-1,-9-5 271,-23-4-270,7 14-90,0 8 0,-1 8 0,6 18 0,2 7-45,1-3 0,1 4-246,3 12 1,6 4 200,10-10 0,4 0 45,3 0 0,3 0-45,4-1 0,3-2 0,5-1 0,4-3 0,3-3 0,3-2-45,4-3 0,3-4 45,2-4 0,3-5-90,22-6 0,2-6-45,-13-4 0,1-4-519,-7 0 0,3-3 1,-3-2 473,7-9 0,-3-5 0,1-6 0,-2-3 45,0-4 0,-2-3 105,-16 13 0,-1-2 0,-2-1 30,-1-2 0,-2-1 0,-2-1 60,-1-2 0,-2-1 0,-1 0 60,-2 1 0,-2-1 0,-1 0 60,2-19 0,-4 1 45,-1 5 0,-4 3-46,-2 7 1,-2 3-100,-1 5 1,-2 3 189,-6-19-90,-3 13-90,1 18 90,0 20 323,0 25-413,2 30-90,6-13 0,1 3 282,1 10 0,1 2-282,0 4 0,2 4 0,0-3 0,2 5 0,0-4 0,1 7 0,1 0-90,2 0 0,2 5 1,0-9-136,0-13 0,1-2-720,4 17 1,1-5-405,0-8-2660,1 3 4009,-10-40 0,-2-11 0,-4-17 0</inkml:trace>
  <inkml:trace contextRef="#ctx0" brushRef="#br0" timeOffset="29531">11277 10552 24443,'-39'-21'1979,"4"3"-1799,7 3-90,7 1-90,13 3-90,32-8-450,12 3-45,-4 4 1,4 0-496,-1 2 1,1 0 1079,3-3 0,0 1 0,1 1 0,-1-1 0,1 0 0,-1-1 0</inkml:trace>
  <inkml:trace contextRef="#ctx0" brushRef="#br0" timeOffset="29913">13323 9652 23903,'0'-27'2249,"0"4"-1709,-3 3-270,-4 6 89,-3 7 1,-4 11 0,0 18-90,-4 25-618,7-9 0,1 3 393,0 11 0,-1 3-411,1 10 0,0 2 366,6-19 0,0 0 0,1 1-953,1 1 0,0 0 0,1 0 953,2-1 0,2-1 0,1 0 0,0-2 0,1-1 0,2 0-808,5 17 1,4-2 807,3-5 0,3-3-103,2-6 0,3-2-212,1-6 1,3-4-226,0-5 0,1-3-270,1-5 1,1-4-315,-1-6 0,1-4 1124,0-1 0,-1-4 0,31-12 0,-4-5 0</inkml:trace>
  <inkml:trace contextRef="#ctx0" brushRef="#br0" timeOffset="30486">14188 9914 23274,'-5'-18'2518,"-2"2"-2428,-5 7 0,2 5 0,-2 2 0,3 2-90,3 0 0,-1 0 0,6 0 90,-3 0 180,4-6-180,0-2 0,11-36 0,1 15 0,13-23-90,0 25 90,5 7 89,-1 6-89,2 8 0,-3 14-90,0 10 45,-10 9 0,-4 6 0,-2 4 0,-3 2 0,1 1 0,-3 1 45,-8 5 0,-5-2 90,-11 11-90,-3-7 0,0-16 0,14-25-90,2-1 0,4-6 0,17-4 0,14 3 0,10-3 0,10 12 0,-8 7 0,-12 6 0,-1 5 0,13 17 0,-16-12 0,-3 2-1002,2 17 1002,-9-1 0,-7 1 0,-12-2 0,-10-3 0,-11-6 90,-8-6-180,-5-6-180,-14 0-180,12-14-1799,-17-1 720,27-18 1529,-8-17 0,24-3 0,1-14 0</inkml:trace>
  <inkml:trace contextRef="#ctx0" brushRef="#br0" timeOffset="30931">14968 9340 22914,'-5'-37'2429,"-2"4"-2160,6 7 1,-2 4 180,3 8 0,5 5-1,9 5-89,15 20 0,15 16-225,-14-1 0,-1 6-823,6 11 0,0 5 718,-10-11 0,-1 2 0,0 4-8,0 8 1,0 4 0,-2 4-1,-1 0-598,-5-11 1,-1 1 0,-1 0 0,-1 1-1,-1-1 576,1 0 0,-1 0 0,0 0 0,-1-1 0,-2 0 0,1 6 0,-2 0 0,-3-2 0,-2-2-183,-5 4 0,-4-2 1,0-4 182,0 4 0,-2-2 0,-3 7 0,-3-5-990,2-22 1,0-4-3329,2 6 4318,-3-17 0,19-32 0,0-21 0</inkml:trace>
  <inkml:trace contextRef="#ctx0" brushRef="#br0" timeOffset="31281">16673 9602 20136,'-18'-20'2609,"2"2"-1228,7 2-1021,4 2 423,5 5-243,0 2 81,5 5-262,6 2 443,11 0-712,10-2 0,13 0-286,12-3 196,-25 2 0,3 0-45,18-3 0,2 1-90,-13 0 0,0 0-409,12-2 0,-1 1-85,12-4-91,-6 3-269,-12 3-181,-10 2-449,-11 2 1619,-14 14 0,-13 2 0,-11 13 0</inkml:trace>
  <inkml:trace contextRef="#ctx0" brushRef="#br0" timeOffset="31483">16966 9937 22914,'-39'19'3418,"6"-8"-2968,7-5 179,13-6-89,6 0 0,16-4-450,10-3-90,15-5 0,17-1 0,14-1 0,-28 7 0,2 1 0,2 0 0,1 0-701,0 1 1,0 1 520,-3 1 0,-1 2-315,-4-1 1,-1 2-1511,2-1 0,-2 2-424,7 3 2429,-2-3 0,-27 9 0,-6-3 0</inkml:trace>
  <inkml:trace contextRef="#ctx0" brushRef="#br0" timeOffset="32781">19760 8978 21025,'-14'-11'3238,"1"1"-2788,1 4-90,2 3 449,-4 7-539,3 8 0,-5 7-90,6 5 0,-2 1 0,4 0 89,1-2 451,0-5-540,6-8-90,-2-4 0,6-8-90,5-5 0,28-20 0,3 0 45,-9 7 0,2-1-45,24-9 0,-12 13 0,0 1-45,-10 5 0,-1 2 90,9-1 0,0 3-45,6 9 0,-7 9 90,-9 14-90,-9 11 0,-11 12 90,-14 11-1153,-3-27 1,-4 1 1062,-3 3 0,-3-1 0,0-1 0,-3 0-179,-6 8 0,-1-2 179,-9 10 0,-5 4 0,26-36 0,13-29 0,15-4 0,13-23 0,11 6 1015,-3 12 1,4 3-1016,4 5 0,3 4 0,0 2 0,-1 4-5,-1 9 0,-4 7 5,12 27-385,-29-16 1,-3 2 384,-3 3 0,-3 2 0,-3 1 0,-4 2 0,-4 0 0,-4 0 0,-5 1 0,-4 0 0,-4-1 0,-3-1 0,-5-2 0,-3-1 0,-1-3 0,-3-2 0,-1-3 0,-1-3 0,0-2 0,-1-2 0,-26 7 0,21-16 0,-1-3 0,-23-8 0,6-4 0,20-8-629,22-3-1530,5-4 540,4-1-1079,6-6 2804,4 7 0,5-3 0,2 2 1</inkml:trace>
  <inkml:trace contextRef="#ctx0" brushRef="#br0" timeOffset="33231">21510 8992 23004,'0'-14'1979,"0"3"-1530,3 3 1,6 4-90,10 8 0,12 6-180,14 8-90,10 11-90,-22-12 0,1 2 45,1 4 0,1 0-705,3 0 0,-1-1 660,0 1 0,0 0 0,-2-3 0,-1 0-90,-3-2 0,-1-1-180,22 12-266,-12-9 86,-11-2-179,-10-11-181,-6 3-89,-8-9-360,-2 3-1586,-17-16 2845,1-5 0,-13-14 0,2-4 0</inkml:trace>
  <inkml:trace contextRef="#ctx0" brushRef="#br0" timeOffset="33447">22078 8933 12940,'-8'-46'3148,"-2"5"751,-2-4-3269,1 17-180,0-5 1199,2 24-1469,-1 15 742,0 19-832,3 23-90,2-16 0,-1 2 1368,6 4 0,-1 1-1368,-3 4 0,-1 0-374,4 0 1,1 0 373,-2 1 0,1-2-90,0-3 0,2 0-270,-1 7 1,0 0-448,0-9 1,0-2-183,0 31-450,0-28-720,0-26 2271,-6-6 1,-1-12 0,-5-1-1</inkml:trace>
  <inkml:trace contextRef="#ctx0" brushRef="#br0" timeOffset="33637">21701 9385 16870,'-24'-8'2699,"13"-4"-598,6-4-2011,23-2 785,13-2-875,16-1 0,10-1-45,-24 9 0,1 1-180,1 0 0,0 1-225,-2-1 1,1 1-1984,29-11 4,-8 3 2577,-8-1 0,-7 2 0,-6 0 0</inkml:trace>
  <inkml:trace contextRef="#ctx0" brushRef="#br0" timeOffset="34263">23406 8716 23004,'-7'-16'1619,"-2"2"-1439,8 5 0,-2 5 90,-1 2-91,3 2-89,-8 8 0,4 2 0,-12 14 90,7-7 270,-5-1-270,10-10 180,2-6-360,3 0 90,12-8-90,4-4 0,16-11 0,5-2 0,4 0 45,-8 11 0,0 1-45,14 0 0,13 7 89,-30 20-89,-5 15 90,-11 14-90,-6 14-459,-15 9 459,0-29 0,-1 0 45,-5 1 0,-3 0-45,0-1 0,-1 0 0,0-2 0,-2 0 45,-4 4 0,0-2-45,-8 12 0,-2 3 90,22-32-90,6-8 0,5-6 0,5-6 90,4 0-90,11 0 0,26-6 0,3 2 0,-15 0 0,4 0 41,10 2 0,3 1-86,0 0 0,1 0-45,0 1 0,1 0-630,0 0 1,-4 0-540,0 0-450,3 4-630,-26-3 2339,-5 3 0,-2-6 0,0 0 0</inkml:trace>
  <inkml:trace contextRef="#ctx0" brushRef="#br0" timeOffset="34513">24689 8756 23993,'8'-16'1799,"1"3"-1529,2 6 0,7 3 0,11 10-180,13 5-2126,2 4 0,3 1 2036,-6-2 0,0 0 0,16 4 0,2 1-156,2 0 0,-3-1-114,-17-5 1,0 0-181,7 2 0,-3 0-629,-5 0-2789,-14-7 3868,-19-2 0,-14-6 0,-11 0 0</inkml:trace>
  <inkml:trace contextRef="#ctx0" brushRef="#br0" timeOffset="34770">25112 8716 13859,'-12'-30'3688,"-1"3"-515,7 4-2633,0 3 1171,3 6-1352,2 3 556,-7 7-645,8 2 2626,-4 2-2626,4 12 90,4 27-270,-2 8-90,0-12 0,0 1 0,0 25 0,-2-15 0,0 0 0,0 20-225,0-14 0,0 1-1034,0 9 180,0-4-181,0-22-2338,-4-27 3598,0-3 0,-1-10 0,2-1 0</inkml:trace>
  <inkml:trace contextRef="#ctx0" brushRef="#br0" timeOffset="34981">24917 8937 18517,'-11'-11'2159,"5"0"-59,2-3-1920,4 1 0,33-19-270,0 10-186,0 3 1,2 1-1074,26-4 224,-28 10 1,-1 1 1124,32-10 0,-5 5 0,-3 3 0</inkml:trace>
  <inkml:trace contextRef="#ctx0" brushRef="#br0" timeOffset="35905">26505 8223 22374,'-6'-12'2519,"5"1"-1800,-5 4 1,6 1 0,0-1-91,0 2 91,0-2-540,0 5-180,4 12 0,9 31 0,3 7 0,-4-10 0,0 1 0,-1-5 0,-2 0-298,2 5 1,-1 1 297,0 0 0,0 2 0,4 18 0,0 0 0,-4-16 0,0-1-832,3 11 1,-1-2 831,3 4-1089,-1 8 1089,-6-26 0,-2 5 0,-4-27 425,-2-15-425,0-13 0,-6-22 0,0-14 0,-4 2 0,0-3 0,3 10 0,0-1 0,-1-6 0,-2-4 0,2 5 762,1 3 0,0 3-762,-3-13 0,0 2 1398,0-14-1398,2 22 0,1-1 0,-3-15 0,5 21 0,0 2 0,-4-3 0,8 8 0,-10 6 0,6 4 0,-5 4 0,6 2 0,0 5 0,0 5 0,0 2 0,-6 2 0,1 0 0,-2 6 0,-2 3 0,-1 11 0,-13 17 0,6-6 0,-8 12 0,-1-5 0,8-8 0,-6 2 0,10-14 0,4-4 0,0-3 0,4-2 0,0 0 0,2-4-1080,3-1-449,1-4 1011,4 0 1,0 4 0,0 1 0</inkml:trace>
  <inkml:trace contextRef="#ctx0" brushRef="#br0" timeOffset="37220">9494 13401 15680,'-56'22'899,"0"1"0,0-1 1,1 0-1,-1 0 1,30 21-1,13 6 1,-11 0-900,-20-9 0,-17-1 0,-4 0 0,9 3 0,21 4 0,27 11 0,18 5 0,6 0 0,-3-8-45,-2 10 0,-1-4-15,-1-9 0,0 1 0,-2-5-75,0-5 0,-1-3 828,-3-4 0,0-2-1233,1 23-253,-4 2 793,-26-25 0,7-12 0,-22-25 0</inkml:trace>
  <inkml:trace contextRef="#ctx0" brushRef="#br0" timeOffset="37472">8588 14383 14812,'-44'-21'2609,"3"1"282,2 2-2711,11 0 0,5 0 1228,13 0-1318,12-2-90,18-1 0,20-4 203,-11 12 1,4-1-204,6 0 0,5-1 0,2 0 0,4-1 0,-1 1-45,8-2 0,2 1-135,4-2 0,5-1 0,-7 2 0,-10 4 0,-2 1-60,-3 1 0,3-1 1,-7 3-301,16-3 2268,5 3-2987,-41 7-630,-3 2-7915,-13 0 9804,2 0 0,1 0 0,4 0 0</inkml:trace>
  <inkml:trace contextRef="#ctx0" brushRef="#br0" timeOffset="37863">9933 13872 22284,'-22'-7'3148,"-21"-2"-2698,2 6-90,2 5 0,0 4-180,-8 15-135,16-3 0,2 7-45,12 15 0,5 10 0,3-3 0,0-1 0,3 1-936,1 3 1,1 5-1,5-6 891,5-11 0,4-4 45,15 25-90,3-14-269,23-13 179,-10-20 0,14-17 180,-19-20 0,-7-16 0,-7-11 90,-11-9 89,-11 13 1,-4 0 0,-1 12 0,-3 0 0,-6-16 0,-2 3-90,-6 3-90,-4-2 0,18 38 90,8 37-180,10 14 90,-1-5 0,1 1 1223,1-4 1,2 0-2214,7 12 1,3 0-2596,4-4 0,2-2 3585,-1-3 0,2-3 0,-1-11 0,1-6 0,12-8 0</inkml:trace>
  <inkml:trace contextRef="#ctx0" brushRef="#br0" timeOffset="38403">10387 14075 22284,'0'-23'2879,"-10"1"-2789,3 12 0,-4 8-90,7 12 0,4 6 0,4 0 0,2-1-90,6-7-90,4-2 0,3-6 90,3-6 0,-1-6 90,-3-10 90,-7-6 0,-6-2 180,-10 1 89,-6 4-89,-9 4 90,-5 10-90,-7 9 270,-15 39-450,8 6-372,15-6 1,3 4 281,11-4 0,3 1 44,0 2 1,3-1-45,8 1 0,3 0 0,2-2 0,3-1-576,4-3 0,5-2 531,3-4 0,2-2-90,3-5 0,1-3-271,3-6 1,2-4 270,0-2 0,1-4-45,1-5 0,1-4 45,-1-3 0,-1-3 45,2-5 0,-3-5 45,0-3 0,-2-6 45,-6-5 0,0-4 0,-2-1-169,2-7 1,-2-3 228,-5 6 0,-1-4 0,-3 4 75,-2-5 0,-3 2 45,-2 2 0,-2 1 0,-2 4 0,-2 2-1,0 6 1,-2 0 180,-7-22-90,0 11 90,-8 5 750,3 20-1020,3 12 672,0 26-717,7 17 0,2 6-45,-2-5 0,2 4 0,1 14 0,3 7 0,-1-4 338,2 0 0,0 1-548,2 3 0,1 5 0,-1-7-1536,-1-9 0,0-4 1206,3 11 0,-1-4-899,2 2-679,-1-15-311,-2-10 2429,-4-16 0,0-6 0,-4-8 0</inkml:trace>
  <inkml:trace contextRef="#ctx0" brushRef="#br0" timeOffset="38565">10919 14030 22554,'-34'-25'2789,"1"2"-2520,7 5-179,5 5 0,11 2-90,4 0-90,35-9-180,4 0-764,13 1 0,6 0 44,-15 6 1,0 2 705,14-5 1,0 0-1,-17 6 1,-1 2-1,-1-1 1,0 0-1</inkml:trace>
  <inkml:trace contextRef="#ctx0" brushRef="#br0" timeOffset="39298">13717 13261 21924,'21'-11'3149,"-3"2"-2430,-6-2 630,-4 1-629,-4 5-630,-2 1 0,-9 14 0,-4 5-90,-9 12 90,-3 7-90,1 3 0,0 3 90,0 11-90,10-16 0,1 12 0,15-25-90,4 2 90,10-14-90,7 0-180,9-9-180,6 3-89,7-8-271,3-1-89,0-6-271,-3-5-89,-16 1 0,-1-3-180,13-14 899,-11 0 0,-3-2 2069,-1-8-359,1-14 629,-21 14-540,-8 9-629,-5 1-1,1 12-179,-4 11-180,8 5 629,-4 12-629,4 12-135,3 12 0,1 5-45,2 29-463,-2-23 0,2 5 1,-1-4 372,-1 0 0,1-1-135,1 14 0,0-1-180,-3-19 0,0-2-225,-1-1 1,0 0-1428,0 7 0,-2-1 1967,-7 16 0,-4 4 0,-8-29 0</inkml:trace>
  <inkml:trace contextRef="#ctx0" brushRef="#br0" timeOffset="39541">13620 12836 23813,'-19'-30'1124,"1"1"1,-20-24-855,-1 17 180,-2 20 179,-1 31-179,-1 33-1605,19-8 1,2 5 1244,-2 11 0,1 5-60,7-15 0,0 1 0,1 2-464,0 4 1,1 1-1,2 0 434,0 2 0,2 1 0,1 0 0,2 1 0,2 1 0,1-1 0,2-1 0,2 0 0,2-1-60,1-3 0,1-1 1,5 1-279,3-5 1,3 2 0,2-1-1,0-5-112,2 0 1,1-4-1,3 1-210,6 6 1,4 0-1,2-8 689,6-10 1,3-9 0,0-5-1,2-5 1,1-5 0,-1 0-1</inkml:trace>
  <inkml:trace contextRef="#ctx0" brushRef="#br0" timeOffset="39798">14777 12795 26962,'0'-32'1619,"7"3"-1619,44 22 0,8 18-1108,-10 7 0,2 8 1108,-5 4 0,0 9 0,-15-6 0,2 6 0,-1 4 0,-2 1 0,-1 5 0,-2 3 0,-2 1 0,1 1-454,0 1 1,-1 1-1,-1 1 1,-3 0 205,-3 0 1,-3 0 0,-3 1 0,-4 0-316,-4-1 1,-4 2 0,-2-2 0,-1-3 82,0 3 0,-1-3 1,-3 2-39,1-7 1,-2 3 0,-2-1 0,0-6 517,-7 13 0,-3-7 0,0-7 0,0-2 0,-1-6 0,1 1 0</inkml:trace>
  <inkml:trace contextRef="#ctx0" brushRef="#br0" timeOffset="40148">17486 13040 23903,'-19'0'2519,"5"0"-2339,6 0-180,9 0 90,13 0 0,13-4-90,15-4 0,17-3 0,-23 3 0,2 0-409,6 1 0,1 0 94,2-1 1,0 1-623,1 0 1,0 0 216,-4 1 1,-1 1-316,-4 1 1,-2 1-8797,22-1 9208,-15 4 0,-19 8 0,-8 2 0</inkml:trace>
  <inkml:trace contextRef="#ctx0" brushRef="#br0" timeOffset="40313">17717 13324 23544,'-37'21'839,"1"0"1,2-3-1,0 0-569,0-1 0,2-1 180,0 0-181,7-2-89,38-14-90,17-6-90,27-6-90,-19 2 0,4-1-808,8-1 0,3-1 178,5 0 1,1-1-316,1 2 1,0-1-3882,-2 1 1,-2-1 4314,-4 3 1,-2 0 0,-7 2 0,-3 0 0,-3 1 0,0 1 0</inkml:trace>
  <inkml:trace contextRef="#ctx0" brushRef="#br0" timeOffset="45430">19764 12402 9781,'6'-9'0,"0"0"0</inkml:trace>
  <inkml:trace contextRef="#ctx0" brushRef="#br0" timeOffset="45966">20340 12022 14369,'21'-27'6566,"-3"2"-5577,0 4-269,-3 3-180,-3 7-90,-4 2 179,-4 2 1,-2 5 449,-2 0-359,-18 10-450,-3 8-91,-23 16-254,21-11 0,-3 5 105,-2 4 0,-4 4 0,-1 1-839,-4 5 1,0 0-1,-1 1 809,0 1 0,0 0 0,1-1 0,2-1 0,0-1 0,4-3-430,2-1 0,3-2 430,3-1 0,2-1 67,-12 22-67,9-6 0,7-6 217,9-5-217,8-3 90,8-3-90,11-3 2288,5-4-2198,34-1-90,-10-12 0,-12-4 0,1-2 1278,18-4-1278,0-4 0,0-1 0,-6-4-90,-3 0 90,-9 2 0,-6 1-594,-6 3-35,-11-1-1710,-3-10 900,-14-6-2879,-10-44 4318,5 8 0,2 14 0,1-1 0,5 7 0,0 1 0</inkml:trace>
  <inkml:trace contextRef="#ctx0" brushRef="#br0" timeOffset="46250">20316 12072 13463,'4'-48'2788,"0"5"283,-4 7-2531,0 6-180,0 10-90,0 4 1318,0 9-1228,0 9 770,0 16-861,0 22 1,4 24 761,-2-20 1,0 4-898,2 9 1,0 2-45,-1-15 0,0 2 0,-1 0-60,1 3 0,0 1 0,0 3 15,-1 1 0,1 5 0,0 1 0,0-4-986,1 3 0,-1-2 0,1 1 941,-1-4 0,1 1 0,-1 1 0,1-3 0,2 9 0,0-3 0,0-3-413,0 4 0,-1-1 413,1-7 0,-1 3 0,0-6-84,-3-11 0,0-3-96,2 29 11,-1-38-821,-2-18 938,3-20-2286,-4-7 2338,0-19 0,0-8 0,0-6 0</inkml:trace>
  <inkml:trace contextRef="#ctx0" brushRef="#br0" timeOffset="46913">21514 12289 23004,'0'-12'2249,"0"3"-900,12 23-1169,4 6 0,20 25-550,-15-19 1,1 0 369,5 3 0,1 1-277,3 4 1,1 0 276,1 0 0,-1 0-885,1-1 0,-1 0 795,-2-2 0,0-1-90,-5-4 0,0 0-495,3 3 1,-2-1-1305,13 14 810,-9-7-990,-15-20 2262,-17-17 1,-4-9 0,-4-8-1</inkml:trace>
  <inkml:trace contextRef="#ctx0" brushRef="#br0" timeOffset="47116">22005 12271 16013,'-12'-62'2608,"0"8"488,-8 7-2646,5 30-180,-7 19-1,6 36-179,0 24-90,8-23 0,1 3-59,0 6 1,0 2 58,3 2 0,1 1 0,-2 1 0,1 0-45,4-3 0,-1-2-135,0-3 0,-1-1-355,2 5 1,0-1-635,0 14-540,0 3-630,0-39 2740,0-13 0,-4-6 0,0-8 0</inkml:trace>
  <inkml:trace contextRef="#ctx0" brushRef="#br0" timeOffset="47256">21664 12850 21025,'-27'-12'2788,"5"1"-2608,9 2 0,10-2-90,29-15 0,7 3-135,-4 5 0,2-1-1361,1 3 1,1 0 1000,3 0 0,2 0-450,2-1 1,1 0 854,0 1 0,0 1 0,-2 1 0,1 0 0,-2 1 0,1 0 0</inkml:trace>
  <inkml:trace contextRef="#ctx0" brushRef="#br0" timeOffset="47849">23228 12167 24353,'-10'-21'1349,"-3"3"-1259,-1 2 0,-2 7 0,-1 2 0,1 5-90,0 2 90,2 0-180,5 0 90,4-2 0,5 0 0,0-3 0,0-1 0,3-5-90,5-9 180,9-8-90,7-8 0,8-3 0,7 0 45,-8 15 0,1 2 135,16-8 0,-9 15 0,0 6 90,2 11-91,8 21 91,-25 16-90,-9 13 180,-8 9-90,-12-15 0,-6 2-225,0-3 0,-2-1-45,-7 9 0,-1-2 0,-4 5 0,11-20 0,22-36 0,10-9 0,11-5 0,8-5 0,9 3 0,3 7 0,-12 9 0,1 4 0,16 12 0,-20-4 0,-3 6 0,-12 11 0,-6 2 0,4 18 0,-15-14 0,-4 0 0,-11 15 0,-13-3 0,-5-3 0,-2-6-270,-1-6-540,0-7-359,-1-5-2159,-16-11 809,14-3 2519,-7-12 0,25-3 0,3-7 0</inkml:trace>
  <inkml:trace contextRef="#ctx0" brushRef="#br0" timeOffset="48232">24945 11913 20485,'-4'-22'3418,"-4"3"-2968,8 2 0,-4 5 179,4 5 1,7 7-180,6 11-180,15 12-90,9 13-135,-14-14 0,3 2-45,15 15 0,3 2-236,-10-10 0,1 1 206,2 1 0,4 2 0,-4-4-195,-5-5 0,-2-1-90,7 4 0,-3-3-674,1-1-271,-9-2-359,-8-9 1619,-13-11 0,-6-9 0,-9-10 0</inkml:trace>
  <inkml:trace contextRef="#ctx0" brushRef="#br0" timeOffset="48432">25473 11950 22194,'-14'-53'2609,"1"6"-2249,1 8-91,6 8 1,-1 10 450,2 22-540,-5 16-90,5 28 0,0 16-346,3-24 0,0 1 256,0 3 0,0 2-1702,-4 20 1,0 1 1521,1-18 1,-1 2-451,1-2 0,0 5 1,-1-5-2048,-1-1 1,0-4-2240,1 0 1,-1-2 4561,-4 15 1,6-29 0,2-3 0</inkml:trace>
  <inkml:trace contextRef="#ctx0" brushRef="#br0" timeOffset="48603">25173 12415 23364,'-25'-20'2518,"3"0"-2338,3 2-90,9 0-90,10-3 90,12 1-360,16-5-359,13 0-946,1 5 1,4 1 1324,-9 4 1,0 0 0,15-4 0,-1 1 0,-14 5 0,1 1 0</inkml:trace>
  <inkml:trace contextRef="#ctx0" brushRef="#br0" timeOffset="49048">26257 11746 22914,'0'-12'2249,"0"1"-1890,0 4 1,0 1 0,0 1 90,0-1-360,0 3 90,0-1 89,0-2-179,0 0 0,3-7-90,2 0 90,8-4-90,4-1 0,11-2 90,5 2 0,8 0 45,-8 10 0,2 2-45,18-1 0,-9 14 0,-2 6 0,0 13-45,-18 14 0,-9 10 0,-22 3 0,-10 3-599,2 2 0,-6-1 583,1-16 1,-3-1 0,-2-3-30,-5 2 0,-1-3 0,2-2 0,-1-2 0,3-4 0,1-2-3024,-19 17 3024,11-14 0,12-7 0,18-12 0,16-6 0,24-11 0,5-3 0,5-1 0,-7 1 0,4-1-605,8-2 0,7-1 0,-4 0-70,-3 3 1,-1-1-646,4 1 1,4 0 0,-7 1 1319,-9 2 0,-2 2 0,9-1 0,-1 1 0,8-1 0</inkml:trace>
  <inkml:trace contextRef="#ctx0" brushRef="#br0" timeOffset="49433">28271 11592 22734,'-4'-16'3598,"3"3"-3238,-6 2 89,6 4 1,-2 2-180,10 7-90,27 19-180,10 4 45,-8-4 0,2 0-436,-1-1 1,0-1 165,3 2 0,1-1-135,-1-1 0,0-1-180,-2-1 1,-1-1-136,-3-1 1,-3-3-1215,22 3 1889,-10-11 0,-22-16 0,-6-6 0</inkml:trace>
  <inkml:trace contextRef="#ctx0" brushRef="#br0" timeOffset="49631">28722 11579 22824,'-35'-32'2608,"2"4"-1798,3-2-360,11 12-1,2 3-179,7 23-90,-1 15-90,-1 20-90,3 4 0,-1 5-225,-2 8 0,1 1-596,-1 3 1,0 0 280,1-4 1,1-5-181,2-19 1,2-4-1260,-1 26-540,2-12 2519,5-6 0,0-10 0,0-3 0</inkml:trace>
  <inkml:trace contextRef="#ctx0" brushRef="#br0" timeOffset="50316">29440 11366 22734,'-27'-29'1439,"8"9"-989,-6-1-90,11 10-180,7 4-90,2 2 0,5 3 1169,0 2-1169,4 0-90,2 0 90,10-8-90,-1 2 359,12-11-89,-9 7 0,4-1 0,-10 4 0,-2 5-90,-4 0 0,2 2-180,0 0 0,1 8 0,1 6 0,-1 15 0,2 10 0,-1 9 0,0 8 0,-4-9 0,0 1-279,-2-9 0,1 1 279,1 13 0,0 1 0,-2-16 0,0-1 0,-1-2 0,0 0 0,5 26 0,-4-9 0,0-13 0,0-8-630,-4-9-1079,2-3-540,-2-10-539,2-3 2927,-2-10 1,2-1-1,-2-4 1</inkml:trace>
  <inkml:trace contextRef="#ctx0" brushRef="#br0" timeOffset="50473">29461 12216 22464,'-7'8'1529,"9"-2"-1349,12-12 0,15-4-180,11-6-765,-3 3 1,1 0-1485,19-9 2249,-19 8 0,-3-1 0,1-3 0,-6 0 0</inkml:trace>
  <inkml:trace contextRef="#ctx0" brushRef="#br0" timeOffset="51050">28381 11850 14459,'-23'-2'7016,"1"0"-6117,-4 2-89,-1 0-181,1 0 1,1 0-90,5-2-91,5 1-89,7-3-180,5 1 180,17-7-270,10 0 90,20-8-90,0 4 0,3 0-246,-10 3 0,0-1 156,27-8 0,0 1 0,-30 10 0,-3 0-180,8-2 0,-4 1-534,-1 3-366,-9 3-269,-11 2-810,-6 2 2159,-12 0 0,-8 8 0,-7 2 0</inkml:trace>
  <inkml:trace contextRef="#ctx0" brushRef="#br0" timeOffset="52621">9401 16355 21475,'-15'59'136,"0"1"0,0-1 1,0 1-1,0-1 1,1 1-1,-1-1 1,0 0-1,0 1 1,0-1-1,0 1 1,0-1-1,-1-3 1,2-12-1,0 0 1,-2 12-1,4-8 1,-2 11-1,-1 9 1,-1 5-1,-1 4 1,0 0-1,0-1 1,1-5-1,0-7 1,2-10-1,1-11 1,1-15-1,-13-1 0</inkml:trace>
  <inkml:trace contextRef="#ctx0" brushRef="#br0" timeOffset="52788">8593 17770 20556,'-48'-29'1169,"0"-1"1,-5-8-1,8 0-1169,18 5 985,7-16-985,48 27 0,19-3-90,-17 12 0,3 1-130,6-2 0,2 1-185,4 0 0,1 1-90,4-1 1,0 1-1721,2 1 0,0 1 1045,0 0 1,1 0 1169,-1 0 0,0 0 0,-1 0 0,-1 0 0,0-2 0,0 1 0</inkml:trace>
  <inkml:trace contextRef="#ctx0" brushRef="#br0" timeOffset="53214">9941 17205 23813,'-12'-14'2249,"-2"3"-1349,-19 6-541,-9 23 1,-2 9-724,15-10 0,-1 3 364,-18 18 0,5 5 0,23-11 0,5 0 0,1-1 0,2 1-1450,3 11 1,3 0 1359,4 17 90,6-24 0,3-3-245,13 2 65,9-11-90,7-12 90,5-8 0,4-13 180,-4-5 320,-5-10-230,-11-6 3807,-14-20-3537,-16 11 90,-10-10 15,-3 21-375,2 3-90,3 9 0,18 29-1080,21 15-134,1-3 0,3 1 314,0-5 1,1-2-361,5-5 1,0-4 1259,22-2 0,1-8 0,-1 0 0</inkml:trace>
  <inkml:trace contextRef="#ctx0" brushRef="#br0" timeOffset="53750">10578 17350 23094,'0'-30'2249,"0"3"-2070,0 6-89,0 4-90,0 5 0,0 3 0,0 3 0,4 3 0,2-1 0,5 2 0,1-3 0,0 3 0,-2-2 0,-3-5 180,-9 3 450,-19-3-270,-6 7-1,-4 10 1,-2 5-180,-13 10-45,6 6 0,3 6-135,16-1 0,5 3 45,4 7 0,8 1-90,6-10 0,9-2-45,20 1 0,8-6-180,19-7-1561,-16-9 0,1-4 1651,-7-10 1,-1-4 44,2-2 0,-1-2-655,3-4 1,0-4 744,0-4 0,-1-3-218,0-4 1,-1-3 262,-1-3 0,-1-5 0,-5-4 0,-1-6 0,-3 1 45,4-10 0,-3-1-539,-6 7 0,0-3 1,-3 3 718,-4-4 0,-4 3-1,-1 4 1,-2 2 830,-3 7 1,-2 1-787,0-1 1,0 2-90,-2-6 1108,0 7-1288,0 42 547,0 25-547,0 18 0,0 7 0,-1-5 0,2 1 801,-1-3 0,1 3 0,1 1-801,1 3 0,0 1 0,1 0 0,2-3 0,0 0 0,1-1-210,-2 0 0,1-1 0,0-3-285,4 12 1,0-8-766,2 6-2248,2-4 990,-7-27 2518,0-6 0,-12-31 0,-2-6 0</inkml:trace>
  <inkml:trace contextRef="#ctx0" brushRef="#br0" timeOffset="53920">11179 17228 22824,'-40'-44'3418,"1"4"-3148,4 6-90,7 4-90,7 10 0,11 2-90,8 3 0,14-1-180,14-5-450,15 1-539,14-5-585,-8 9 0,2-1-3162,-10 3 1,1 1 4457,13-5 1,2 1 0,-13 5 0,-1 1-1,2-1 1,-1 0 0</inkml:trace>
  <inkml:trace contextRef="#ctx0" brushRef="#br0" timeOffset="54178">13197 16187 26372,'-25'-38'1529,"-6"8"-6782,-10 11 5433,-5 26-180,-7 24-216,24-1 1,3 5 215,-2 11 0,4 4 142,1 8 0,5 9-142,10-16 0,3 7 0,3 1 0,0-4 0,2 5 0,2-3 0,3 3-219,0-2 0,3 4 0,1-1 0,2-5 9,4-3 0,2-4 0,2-1-120,0-3 0,1 0 1,2-2-121,1-3 0,0-3 0,2-1 193,11 12 0,1-5-867,2-7 0,1-4 1049,-1-7 1,0-5 0,-1-7 0,1-4 0,-1-4 0,-1 0 0</inkml:trace>
  <inkml:trace contextRef="#ctx0" brushRef="#br0" timeOffset="54375">13859 16436 23813,'0'-22'1080,"4"-1"-990,31-10-90,8 8-1044,16 3 1,7 1 593,-18 9 1,1 1-463,-5 2 0,2-1 0,-2 1-212,2 1 0,-3 1 1124,-5 0 0,-3 0 0,24-5 0,-11 1 0</inkml:trace>
  <inkml:trace contextRef="#ctx0" brushRef="#br0" timeOffset="54739">14140 16278 23454,'-51'22'1529,"4"3"-1169,4 2 89,8 7 1,3 5-180,6 8-90,1 7-3272,3 7 3137,13-28 0,2 0-45,1 1 0,1 0 932,0 28-887,6-25 0,1-2-45,5 8 511,5 2-511,4-33 0,23-14 0,-2-14 0,25-10-628,-33 10 0,1 0 628,3 1 0,1 1 0,2-1 0,1 3 0,0 1 0,0 3 0,-2 1 0,-1 3 0,29 6 886,-14 8-886,-12 12 0,-17 5 90,-16 9-90,-14 3 0,-15 2 90,-8-4-90,-7-4-90,-3-6-719,-11 2-181,16-9-269,0-5-450,25-9-720,6-8 2429,10-6 0,7-10 0,5-8 0</inkml:trace>
  <inkml:trace contextRef="#ctx0" brushRef="#br0" timeOffset="55056">14854 15930 26578,'0'-39'1169,"4"5"-845,9 7-234,16 9-90,20 12 45,-17 10 0,3 4-340,5 7 0,0 5 340,4 10 0,-1 6-436,1 9 1,-2 7 390,-14-11 0,-3 2 0,-1 2 34,0 4 1,-3 2-1,-2 1-34,-2 4 0,-2 1 0,-3 0 0,-1 0 0,-2 0 0,-4 4-723,-5-1 0,-2 3 0,-2 1 0,-1-4 723,0 1 0,-1-3 0,-4 4-346,-1-10 0,-2 4 1,-2 1-1,-1-1 1,-1-5 277,-3 0 1,-2-2-1,-1-3 1,3-4-3579,-5 18 0,2-8 3646,-1-13 0,9-18 0,27-45 0,8-14 0,-1 1 0,-1 1 0</inkml:trace>
  <inkml:trace contextRef="#ctx0" brushRef="#br0" timeOffset="55433">17449 16386 24623,'-25'-26'3148,"8"8"-2608,-4-5-270,15 7-270,9 4 0,15-1 0,17 2 0,20-1 0,-2 4 0,6 1-985,5 1 0,1 2 490,1-2 1,-1 1-136,-9 3 0,-5 2-899,3-2-270,-15 2-629,-13 0 2428,-14 6 0,-17 1 0,-8 7 0</inkml:trace>
  <inkml:trace contextRef="#ctx0" brushRef="#br0" timeOffset="55633">17721 16454 20177,'-40'26'1319,"1"1"0,1-3 1,0-1-1140,3-1 0,1-1 45,5-4-1,1 0 406,-17 12 1083,19-8-1533,14-10 177,18-5-357,36-12 0,7-3 0,-9 0 0,2-2-82,-2-1 0,1-1 82,4-3 0,1 0-1359,2 0 0,1 0 1359,-1 0 0,-1 0 0,-3 2 0,-2 1-642,-5 1 1,-1 1-708,23-7-472,-15 5-518,-13 6 2393,-11 3 1,-17 8-1,-7 1 1</inkml:trace>
  <inkml:trace contextRef="#ctx0" brushRef="#br0" timeOffset="56376">20413 15477 21565,'-35'4'959,"-1"0"1,2 1-1,1 0-419,-26-4-180,10 3-91,11-4 1,11 0-180,7 0 0,12 0 180,11 0-180,14 0 0,19 0 0,15-6-90,-16 1 0,3-2-485,5-1 0,2-2 305,4-2 1,2 1-136,1 1 0,0 0-135,-5 0 1,2 1-946,9 3 1,-2 1 224,-20 1 1,-1 1 1169,5 2 0,-4 0 0,-9 1 0,-8 0 0</inkml:trace>
  <inkml:trace contextRef="#ctx0" brushRef="#br0" timeOffset="56817">20336 15545 23184,'-47'0'1799,"3"0"-1439,11 0 89,5 0-89,7 0-90,3 0-180,2 0 0,0 8-90,-2 8 90,-11 36-90,4-4 0,8-12 0,2 1-1696,-5 17 1696,2-1 0,5-8 0,5 1 89,4-16-89,10-2 0,6-19 0,12-5 0,42-14 0,-18 1 0,5-1 0,-6 4 0,3 0 0,-1 0-29,16-4 0,-2 3 29,-2 7 0,-3 4 45,-20 3 0,-3 2-45,-3 4 0,-1 6-184,3 13 1,-4 5 228,-11-9 0,-4 3 0,-1 22 0,-9 1 45,-19 5-45,0-21 0,-4-3 45,-21 4-90,-2-7 0,0-8 0,-8-8-180,6-7-90,6-5 582,16-12-1482,17-2-179,12-10-810,8-2 2159,13-8 0,8 0 0,5-3 0</inkml:trace>
  <inkml:trace contextRef="#ctx0" brushRef="#br0" timeOffset="57117">22034 15559 15532,'-33'-30'1799,"2"1"654,5 6-2273,6 5 1520,9 9-1430,11 9 789,16 13-969,15 12-90,19 16 1371,-19-17 1,2 2-1462,4 3 0,1 1-90,1-1 0,0 1-180,-1 0 1,-1-1-271,-3-4 1,-1 0-226,-4-2 0,-1-1 889,-1-1 1,-2 0-1,4 6 1,-3 1-1</inkml:trace>
  <inkml:trace contextRef="#ctx0" brushRef="#br0" timeOffset="57332">22403 15577 23364,'-16'-41'2068,"1"2"-1708,1 12 450,-12 17-450,3 19-270,-15 25 89,6 19-519,14-20 0,1 2 340,-1 4 0,0 1 0,-1 4 0,1 0 0,0 3 0,0-1-90,0 1 0,1-1-180,0 0 1,1-1-181,1-4 0,2 0-1259,1 6 0,3-2 1709,4 11 0,14 1 0,14-35 0</inkml:trace>
  <inkml:trace contextRef="#ctx0" brushRef="#br0" timeOffset="57583">21989 15921 22644,'-5'-23'1619,"5"0"-1529,12 1-90,13-3-180,19 0-449,15 0-46,-21 12 0,1 1-539,3 1 0,0 0 1214,3-1 0,0 1 0,-1 1 0,-1-1 0,1 1 0,-1 0 0</inkml:trace>
  <inkml:trace contextRef="#ctx0" brushRef="#br0" timeOffset="58150">23418 15324 23634,'-24'-39'1978,"0"5"-1618,1 5 90,3 6-90,4 5-90,2 8-181,7 8 1,1 15-90,6 14 90,6 15-90,4 8 0,4-12 0,1 0-90,13 16 0,-5-14 1,2-3-181,4-4 90,19-5 90,-21-24 90,8-13 0,-5-27 0,-8 0 180,3-21 45,-13 21-1,-2 2 136,4-15-90,-5 12 0,-1 3 0,-3 7-90,-2 1-90,-3 19-90,2 13 0,2 10 0,4 42 0,-1-2-315,-3-13 1,0 2 314,-1-7 0,0-1 0,0 3 0,0 1 0,1 0 0,0 0 0,-1 0 0,0 0 0,1-3 0,0 0 0,-1-2 0,0-1 0,5 28 0,1-9 0,-3-8-270,0-10-360,0-7-269,-2-8-360,4-6-270,-4-4-720,4-6 2249,0-5 0,6-9 0,3-5 0</inkml:trace>
  <inkml:trace contextRef="#ctx0" brushRef="#br0" timeOffset="58401">24612 15423 24533,'0'-23'899,"0"3"-719,4 2 180,2 4 180,19 5-450,5 15 0,20 10-643,7 18 598,-23-12 0,1 2-422,3 1 0,2 2 287,1 0 0,1 1-90,-2-1 1,0 0-136,-2-3 0,-1 0-1256,3 3 1,-2-2-1038,11 8 2608,-5-5 0,-32-20 0,-9-8 0</inkml:trace>
  <inkml:trace contextRef="#ctx0" brushRef="#br0" timeOffset="58608">25087 15301 23454,'-18'-16'2068,"-2"6"-1888,1 8 90,1 13 0,0 14-180,2 16 0,1 15-316,10-20 1,2 1 225,-2 3 0,1 2-45,3 2 0,1 0-135,-2 1 0,0-1-1846,2-2 0,0 0 1441,0-3 1,0-2-448,0-2 1,0-2-1488,0 22 2519,0-10 0,2-14 0,0-4 0</inkml:trace>
  <inkml:trace contextRef="#ctx0" brushRef="#br0" timeOffset="58798">24779 15685 23364,'-29'-18'2068,"4"0"-1978,9-2-90,8-1 0,14-1-1079,35-11-270,7 8 224,-9 7 1,2 1 1017,-6 4 1,1 1-1,1 0 1,1-1-1,1 1 1,0 0-1</inkml:trace>
  <inkml:trace contextRef="#ctx0" brushRef="#br0" timeOffset="59375">26111 15147 24083,'-18'-2'1799,"-3"0"-1529,-1 2 270,-8-4-450,10 1 0,2-2-90,13 1-90,5 2 90,0-7 0,12-15 0,4-1 0,14-14 0,3 4 0,-5 13 0,2 0 0,18-8 0,-15 13 0,1 4 0,13 4 90,13 23-90,-19 9 0,4 21 90,-29 6-45,-14-10 0,-5 1 44,-10 22-323,1-21 0,-4-3 414,-19 6 0,-2-6-132,2-12-48,7-7 0,7-11 0,11-3-179,15-10 89,14-3 90,18-2-90,8-2 90,8 6 0,2 1-103,-2 14 103,-6 4 0,-10 17 41,-13 6-41,-12 8 0,-14 5-90,-12 0 90,-16 0-421,-11-5 241,-9-4-315,10-19 0,-1-2 0,10-5 1,0-3-136,-11 1 1,2-4-1260,-9-3-540,6-6 2429,12-4 0,15-5 0,7-5 0</inkml:trace>
  <inkml:trace contextRef="#ctx0" brushRef="#br0" timeOffset="59732">27333 14966 25343,'6'-16'1439,"4"5"-810,2 4-89,10 11-90,10 8-360,15 8-408,-17-7 0,1 1 318,6 3 0,1 0 0,4 1 0,4 1-180,-3 0 0,2 2 0,0 0-989,16 6 0,-2-1 404,0 2 1,-4-1-406,-17-9 1,-7-1 1169,-13-2 0,-14-8 0,-11-3 0</inkml:trace>
  <inkml:trace contextRef="#ctx0" brushRef="#br0" timeOffset="59950">27832 14980 22554,'-14'-39'2968,"0"5"-2518,7 5 0,2 8 0,1 6-1,0 12-269,-4 16 0,3 21-90,-4 23-90,6-22 0,-1 3-1696,-2 3 0,0 1 1696,2 3 0,1-1-45,0-1 0,1 0-282,2-1 1,0-2 11,0-4 0,0-2-584,0 27-271,0-11-449,2-10-630,0-6 2249,2-9 0,-2-11 0,0-6 0</inkml:trace>
  <inkml:trace contextRef="#ctx0" brushRef="#br0" timeOffset="60114">27459 15428 22374,'-23'-16'1979,"17"-14"-1979,21 2-180,26-11-135,-11 21 1,3 2-456,6-1 1,1 0-356,7-3 1,0 1 917,5 1 1,0 0-1,1-1 1,0 0 0,1 1-1,-1-1 1</inkml:trace>
  <inkml:trace contextRef="#ctx0" brushRef="#br0" timeOffset="60649">28945 14727 23094,'-12'-17'2249,"-2"4"-1980,-1 4 1,-1 4 0,0 1-90,0 4-90,-1-2 0,3 2-90,2 0 90,6-2-90,18-17 0,32-3 0,7-7-958,-15 17 0,1 3 1048,21 2 89,-1 3-293,-6 8 204,-7 5 0,-9 9-90,-9 9 180,-20 37-90,-14-5-627,-4-16 0,-6 2 582,-1-8 0,-3-2 45,-2 1 0,-1-1-277,-1 0 0,-1 0 187,2-4 0,1-1 45,1-3 0,1-2-45,-14 18 1538,9-13-1538,9-8 289,10-9-289,26-6 1310,7-7-1580,27-7-360,5-4 267,-25 3 0,1 0-312,3-1 1,0 0-136,0 0 1,1-1-361,-3 0 1,-1-2 1169,30-8 0,-8-3 0,-5 1 0</inkml:trace>
  <inkml:trace contextRef="#ctx0" brushRef="#br0" timeOffset="61048">30041 14342 23094,'0'-20'2788,"0"1"-2338,6 10-90,6 13-270,11 14 90,11 17-180,9 12 0,-1-8 0,3 1-1055,-10-8 1,1-1 829,14 9 1,0-1-136,-16-16 0,-2-1-336,-3-3 0,-1 0-833,16 9-1169,-11-12 2698,-17-8 0,-7-12 0,-9-1 0</inkml:trace>
  <inkml:trace contextRef="#ctx0" brushRef="#br0" timeOffset="61265">30265 14333 23274,'-15'-23'1439,"3"3"-989,6 6 89,2 7-89,4 15-180,4 17-90,0 25-135,0-17 0,0 3-932,-1 5 1,-1 1 886,0 4 0,0-1-180,-2 3 0,0-1-495,0-1 0,0-1 135,-3-1 1,0-2-181,-1-4 1,0-1-1440,-9 26 2141,-1-11 0,2-13 0,0-6 0</inkml:trace>
  <inkml:trace contextRef="#ctx0" brushRef="#br0" timeOffset="61438">30147 14699 23274,'0'-22'1259,"4"-1"-6919,7 1 5480,14-1-450,15 0 429,12 1-1957,10 1 2158,-29 12 0,0 0 0,0 1 0,-1 0 0,33-5 0</inkml:trace>
  <inkml:trace contextRef="#ctx0" brushRef="#br0" timeOffset="62457">31390 13894 19054,'8'-9'3328,"-2"2"-1715,-2 1-84,-2-1-581,-2 2-409,0-1-16,2 3 17,5 11-33,4 13-507,5 24 0,1 18 0,-9-22 0,0 2-1640,0 5 1,0 2 1639,0 2 0,0 0 0,1 2 0,-1-1 0,0-2 0,0 0 0,-1-4 0,0-1-727,0-5 0,-1-1 727,2 26-187,-4-12 187,-2-16 0,-2-6 0,0-12 2506,0-10-2506,0-13 2066,0-17-2066,0-14 0,0-18 0,0-14-185,0 28 1,0-1 184,-2-4 0,0 0 0,0-1 0,-1 0 0,0-2 0,-2 1 0,0 2 0,0 0 0,1 3 0,0 0 0,1 5 0,-1 1 0,-5-27 0,8 8 0,-13-6 0,1 9 0,-5 7 0,-1 13 0,6 14 0,1 2 0,6 3 717,2 2-717,1 4 0,-2 3 0,-5 10 0,-2 4 0,-4 13 0,-3 5 0,-1 4 0,-8 12 0,10-13 0,-3 3 0,14-18 0,0-8 0,6 0-1889,-6-9 90,1 3-810,-3-4 2609,-3 0 0,4 6 0,-2 2 0</inkml:trace>
  <inkml:trace contextRef="#ctx0" brushRef="#br1" timeOffset="76823">19069 4709 21025,'0'5'1979,"-3"-1"-1619,2-4-1,-3 0 91,4 4 90,-3-3-360,2 3-90,-3-4 359,4 0-269,5 0-90,-3 0 0,5 0-90,-3 0 90,2 0-90,1 0 0,-1 0 270,-4 0-1259,0 0-451,-2 4-1168,-4 3 2608,-4 4 0,-12 7 0,-5 0 0</inkml:trace>
  <inkml:trace contextRef="#ctx0" brushRef="#br1" timeOffset="78173">9799 5939 15718,'-37'6'5847,"1"-1"-5308,1 2-179,2 1 90,1-7 0,3 7 89,-1-7 1,4 3-90,1-4-90,5 0-1,2 0-89,3 0 270,3-2-270,6 2 0,2-2 359,4 2-539,6 0 0,8 0 90,41 0-90,4 0-1218,-13 0 1,3 0 1127,-6 0 0,3 0 30,4 0 0,4 0 0,-2 0-1338,12 0 1,1 0 1307,-7 0 0,4 0 0,-3 0 30,-13 0 0,-1 0 0,0 0-295,0 0 1,2 0 0,-1 0 324,2 0 0,1-1 0,0 0-30,0 0 0,-1-1 0,1 0-30,1 0 0,0-1 0,1-1 0,0 0 0,0-1 0,1-1 0,0-1 0,1 1 0,0-2 0,1 0 0,1-1 0,4-1 0,2 0 0,4-1 0,2-1 0,0 1 0,-11 2 0,1 0 0,0 0 0,0 0 0,-1 0-220,1 0 1,0 1 0,-1-1-1,0 1 1,-1 0 219,10-1 0,-1 0 0,-1 2 0,-5 0 0,-4 1 0,-4 1 0,0 0 0,-3 1 0,-1 1 0,3 1 0,12-1 0,2 1 0,-3 0-150,-14 1 0,-2 0 0,1 1 150,12 0 0,2 0 0,-4 0 0,6 0 0,-2 0 465,3 0 0,6-2-465,-18 0 0,6 0 0,0-1 0,-2-1 0,4 1 0,-2-1 0,7-1-151,-5 0 0,8-1 0,1 0 0,-1 0 0,-6 1 151,6-2 0,-6 1 0,4-1 0,-5 0 0,3 1 0,0-1 0,-5 1-19,-3-1 0,-3 0 1,-2 0 18,0 1 0,-2-1 0,0 0 576,18-3 1,0-1-577,-7 0 0,-1 0 0,-4 2 0,-2 0 0,-6-2 0,-1 1 0,-5 2 0,-1 0 573,27-5-573,-12 2 0,-12 2 0,-9 2 2210,-10 0-2210,-4 5 2433,-6 0-2433,-3 2 812,-4 0-812,0 0-1080,-3-2-359,0-3-360,-8-4-719,1-5 2518,-7-4 0,2-2 0,-2-3 0</inkml:trace>
  <inkml:trace contextRef="#ctx0" brushRef="#br1" timeOffset="79423">16584 5170 22194,'0'-7'2879,"0"-2"-2070,0 4-539,0-1-90,0 1-90,0 3 90,0 0 0,9 12 0,1-2-90,9 10 89,14 3 1,-3-3-180,13 4 90,-8-4 0,1-4 180,23 9-180,2-1-90,-29-10 0,0-1 45,5-1 0,-2 0 45,8 3-90,12-1 90,-11-5-90,1-3 90,5-4 0,3 0-90,-13 0 0,1 0 0,22-4 0,-22 2 0,2-1 45,2-3 0,1-1-45,8-3 0,1 0-358,-1-1 1,1 0 357,0-2 0,-3 0 0,-15 1 0,-1-1 0,14-6 0,0-1 45,-12 5 0,-1-1-45,8-4 0,0-1-197,-7 1 0,-2 1 197,18-12 0,-10 5 0,0-1 0,8-5 0,-19 11 0,2 0 0,-2 1 0,-1 1 0,16-7 0,10-6 0,-23 14 0,8-4 0,-16 7 0,6-3 0,-19 9 0,0 0 685,0-2-685,-1 4 424,1-2-424,-2 5 0,-2-1 0,0 1 0,-2-1 0,1 3 0,-3 0 0,0 2 0,-4-2-630,0 1-1889,-2-1 721,-6 2 1798,-9 4 0,-5-3 0,-8 3 0</inkml:trace>
  <inkml:trace contextRef="#ctx0" brushRef="#br1" timeOffset="80134">18537 4659 22734,'-30'-7'2519,"3"0"-2070,5 3 1,6 1-90,7-1-180,4 2 0,5-3-90,0 1 89,3 1-89,5 1 0,10 2 0,11 0-90,35 0 0,-7 0-230,-17 0 1,1 0 319,19 0-90,1 0 0,-3 0 0,-6 0 0,-5 0 0,-10 0 270,-1 0 0,-17 0-90,0 0-90,-12 0 89,-1 0 281,-4 0-460,0 0 0,-2 4 0,0 13 90,0 3-90,0 15 0,1 2 0,2 4 0,3 4 0,0 2 0,1-14 0,1 2 0,0 1 0,0-1 0,0-1 0,0-2 0,6 20 0,-6-28 0,0-2 0,-12-27 0,-2-1 0,-16-27 0,-1 3 0,-7-2 0,-5 1 0,-7 1 0,-5-1 0,-6 3 0,-2-1-1041,-2 2 1041,2 2 0,4 2 0,7 3 0,5 4 0,9 0 0,2 1 0,14 5-270,3-3-1708,11 10 448,0-1 412,-3 4 1118,-2 0 0,-8 0 0,-2 0 0</inkml:trace>
  <inkml:trace contextRef="#ctx0" brushRef="#br1" timeOffset="81334">18915 2456 20575,'0'16'2069,"0"2"-1799,0 2 90,0 5 0,0-2 179,0-2 1,0-4 179,0-9 181,0-2-91,0-6-179,0 0-270,-5-2-180,-4-7-90,-7-9 90,-6-11-180,-5-12 0,-7-11 0,15 23 0,-3-3-923,-15-20 0,-2-3 923,8 13 0,-1-2 0,3 7 0,-1-2 0,-2 0-153,-2-1 0,-2 1 1,-2 0 152,-4-1 0,-1 0 0,-2 0 0,3 4 0,-2-1 0,-1 1 0,2 1-367,-4-1 0,0 1 0,2 2 367,2 4 0,0 1 0,4 3 0,-1-1 0,3 2-198,1 1 0,1 1 198,3 2 0,1 1 645,1 2 0,1 1-645,-24-11 0,3 6 0,1 5 0,-4 9 0,-2 3 0,8 6 0,-3 2 0,11 0 0,-1 0 60,-16 1 0,-2 1-60,14 0 0,-1-1 0,0-2 0,-4-2 0,2 0 188,-8 2 1,-1-1-189,7-2 0,-2-1 0,3 0 0,-4-1 0,0-1 0,2-1 0,-3 0 0,-2-1 0,-2 0 0,-2 0 0,0 0-230,1 0 0,-1 1 1,1-1 229,2 2 0,0 0 0,4 1 0,-6 0 0,2 2 0,1-1 0,0 2 0,0 1 0,-1 2 0,1-1 0,0 1 0,0 3 0,-1 0 0,0 0 0,0 1 0,-2 1 0,-1 1-187,0 0 1,-2 2 186,2 0 0,-4 2 0,-1 1 0,14-2 0,-1 0 0,0 0 0,-3 2-369,2-1 0,-3 1 0,0 0 0,0 0 0,4 0 369,-3 1 0,2 0 0,2 0 0,0 0 0,-14 6 0,0 0 0,5 0 0,-1 2 0,3-1-224,-1 2 1,2 0 223,2-1 0,-2 2-366,8-3 0,-4 2 0,3-1 366,-7 3 0,0 1 0,9-4 0,-1 2 0,2-2-124,-3 2 1,3 0 123,1 1 0,-1 0 302,5-2 0,-1 0 0,3 0-302,-6 3 0,2-1 0,-11 7 0,3-1 0,18-12 0,3-1 0,2-1 0,1 0 0,-22 13 930,8 0-930,-4 1 0,16-11 0,-2 2 0,17-13 2656,4-6-2656,2 3 1156,9-7-1156,0 3 1065,7-4-1515,-2 0-540,-4 0-1708,0 0 2698,-2 4 0,0-3 0,0 3 0</inkml:trace>
  <inkml:trace contextRef="#ctx0" brushRef="#br1" timeOffset="81950">12345 2207 17225,'-12'-11'3148,"1"2"-1265,5 2-1703,-1 5 621,2 0-711,1 2 508,-5 8-239,0 8 91,-24 38-270,2-2-33,7-13 0,-2 2-57,5-6 0,-1 0 0,0 2 0,0 1-45,0 1 0,1 1-45,1-1 0,1-1-33,3-1 1,1-1 32,3-5 0,2 1 0,3 6 0,4-2 90,5 13-90,14 6 0,16-29 0,15-6-125,16-11 125,-28-5 0,2-2-1087,18-1 0,2-2 1087,-15 1 0,0 0 0,10 0 0,-3 0 203,10 0-23,6 4 90,-24-3 90,5 3 179,-28-4-286,-4 0-253,-7 0 3392,-4-10-3392,-10-6 0,-6-18 0,-11-11 0,8 16 0,0-1-983,-3-4 0,-1 0 983,-2-5 0,-1 1 0,0-1 0,-1 0-323,-1 1 0,0-1 323,1 4 0,-2-2 0,-7-9 0,0 0 0,10 14 0,0 1 0,-5-6 0,2 2 0,-2 0 0,5 10 0,7 5-450,8 6 1453,8 7-2173,6 11 531,6 10 639,19 25 0,-5-2 0,13 14 0</inkml:trace>
  <inkml:trace contextRef="#ctx0" brushRef="#br1" timeOffset="92187">23483 4813 17067,'-12'-14'4408,"0"0"-4048,0-1-181,0-1-89,-1-2 0,-4-6 0,3 4 90,-3-4-90,3 6 90,-1 0 90,-1 2 270,-9-4-271,6 9-89,-6 1 270,-6 8-360,13 6-90,-10 5 90,16 9-90,1 7 90,5 9 90,2 7-90,4 8 0,0 10-45,0-26 0,0 2-801,1 2 1,0 1 800,1 0 0,0 1-45,1 0 0,1 1-231,1 12 0,1-1 231,-1-14 0,-1-1 0,2 10 0,0-3 0,2 7 0,-2-5 0,2-2 0,-2 9-90,-1-14-450,-1 13 1342,-4-26-2511,0 1 721,0-16-1171,0-4 2159,-6-6 0,1-4 0,-5-1 0</inkml:trace>
  <inkml:trace contextRef="#ctx0" brushRef="#br1" timeOffset="92394">22988 5541 19226,'-29'-9'4228,"5"0"-3869,2 0-179,7 0-90,7 2 0,4-2-90,12 2 0,6-4 0,14-3-90,13-2-90,10-4-180,-9 7 1,2 0 44,-10 2 0,0-1-810,19-4 1,0 0 445,-17 6 1,-3 1 0,29-7 0,-18 8-1</inkml:trace>
  <inkml:trace contextRef="#ctx0" brushRef="#br1" timeOffset="92836">23682 5242 20485,'0'-18'2879,"0"0"-2520,-5 2 91,-2 2-180,-3 5 0,0 3-180,0 3 0,-8 5-90,3 7 0,-7 9 90,4 8-90,1 5 0,1 3 0,4 3 0,5-3 0,4 14 0,3-15 0,7 20-90,0-27 0,9 4 90,-2-21 0,3-3 0,3-10 0,-9-5 180,1-9 269,-11-21-179,-4 4 0,-2-11 90,-5 14-90,2 5-180,1 6 0,0 4-90,6 9 0,-1 18-90,10 14-720,7 17 91,0-7-361,4-6-269,-4-19-810,3-3 2159,0-6 0,4-6 0,1-1 0</inkml:trace>
  <inkml:trace contextRef="#ctx0" brushRef="#br1" timeOffset="93442">23873 5206 19554,'-12'-18'2338,"2"2"-1167,3 2-992,0 5 268,6 5-447,-2 2 183,6 2-183,3 0 571,3 0-481,5 0-90,-7 0 180,2 0 270,-6-6-270,-7-2-1,-3-3 1,-5 2-90,-2 4 0,0 3-90,-1 2 90,1 10-90,0 23 0,7 2 0,0 18 0,10-12 0,4-2 0,7-3 0,4-7 0,21 0 0,-7-16-90,13-1 0,-12-16 0,-1-5-180,11-19 91,-11 0 179,3-15-90,-17 4 90,-4-10 0,-3-6 0,-5-6-246,-3-3 516,-3 3-90,-3 22 0,-1 1 0,-3-13 0,-5-6-90,2 29 0,2 8-1,3 2-89,2 9 0,-1 2 90,3 9-90,-2 9 180,8 32-180,0 2 45,3 6 0,1 3-45,-4-17 0,0 0-1083,3 14 1,-1-1 1082,-1-16 0,-2-1 0,5 31-922,1-10 922,-2-6-270,-2-12-540,4 1 91,-7-16-271,4-2 2024,-6-15-2833,0-10 680,-1-8 1119,0-9 0,0-7 0,0-1 0</inkml:trace>
  <inkml:trace contextRef="#ctx0" brushRef="#br1" timeOffset="93674">24003 5070 20395,'-22'-2'3059,"1"-2"-2790,7 1-89,6-1-90,4-3-90,8 0 90,22-6-90,4 1-180,4 2 0,2 1-359,10-4-496,-10 4 1,-2 1-945,-2 0 1979,3 0 0,-19 5 0,-4 1 0</inkml:trace>
  <inkml:trace contextRef="#ctx0" brushRef="#br1" timeOffset="93929">24661 4632 21057,'6'-37'2789,"-2"5"-1698,-2 10-641,-2 6 101,0 9-191,-5 7 366,-9 31-546,0 9-45,3 17 0,2 8-460,5-18 1,2 3 354,2 11 0,2 7 0,1-6-781,2-4 1,2-2 720,0-8 0,2 2 0,0-5-105,4-2 0,1-4-180,2-3 0,1-2-584,17 22-450,3-12-450,-1-11-720,1-16 2519,-2-7 0,-1-14 0,-2-1 0</inkml:trace>
  <inkml:trace contextRef="#ctx0" brushRef="#br1" timeOffset="94525">25217 4767 22374,'-14'-27'2069,"2"2"-1709,5 2 0,0 5-180,6 5-1,-2 2-89,3 6 0,0 1 90,0 12 0,3 6 180,11 29-180,0 1-90,-4-11 0,0 1-228,4 25 138,-4 6 45,-5-21 0,0 0 45,-1 19-90,-1-25 0,-2-2 0,-1 0 0,0-9 0,0-7 0,0-10 0,0-10 0,-5-32 0,-1 1 0,-1-4-45,1-1 0,-1-1 47,-3-8 1,0 0-3,2 10 0,0 2-283,-1 0 1,0 0 372,-10-28-192,3 19 1,2 2 101,1-7 0,-10-11 0,22 40-90,-3 4 296,4 7-206,0 3 655,-3 10-655,-4 5 309,-3 8-219,-4 6 0,0 2 90,-13 17-180,8-11 0,-14 16 90,19-26-90,1 0 0,9-16-180,4-3 90,0-4-539,-4 0 179,4 0-270,-8-4-359,7-1-270,-2-6-630,3-2-7852,0-4 9545,2-1 0,7-2 1,4 0-1</inkml:trace>
  <inkml:trace contextRef="#ctx0" brushRef="#br1" timeOffset="94886">25303 4419 23004,'-13'-13'3148,"3"1"-2698,0 1-90,6 4-181,0 0-89,4 5 0,0 0-90,9 2 0,29 20 0,7 1 0,-11-1 0,2 4 45,7 12 0,-1 4-419,-11-7 0,-1 1 419,8 15 0,-4 1 0,-12-9 0,-5 2 180,0 19 0,-4 3-135,-4-16 0,-3 0-870,1 14 0,-3-2 825,-6-22 0,-1-3-45,-4 29 0,-5-10 0,-1-12 0,7-9-270,0-12-90,6-10 504,0-6-774,-3-6 1805,2 0-1984,-6-6-1,2 0 1,1-5-181,-4 2-8841,2-8 9163,-3 6 0,0-6 0,0 8 0</inkml:trace>
  <inkml:trace contextRef="#ctx0" brushRef="#br1" timeOffset="104235">9218 9249 21565,'-12'-9'2608,"0"0"-2158,1 2 0,1 3-1,6 2-89,-3 2-90,6 0 270,-3 0-360,13 0 0,4 0 89,15 4-89,10-3 0,13 3-1225,-17-4 1,1 0 1134,7-1 0,3 0 0,8-2 0,6-1-23,-10 1 1,7-2-1,1 0 1,-2 1-68,6-1 0,-1-1 0,4 1 0,-2 0 0,5-1 0,0 0 0,-4 2-881,2-1 1,-3 2 0,0-1 910,-1 0 0,0 0 0,0 1-30,-3 1 0,0 0 0,3 1-269,-4 0 1,4-1 0,0 2 0,-3-1 268,2 1 0,-2 0 0,3 0 0,-4 0 0,2 0 0,0 0 0,-3 0 0,0 0 0,-3 0 0,0 0 0,2 0 0,1 0 0,3 0-353,3-1 1,6-1-1,-1 1 1,-2-1 352,-13 0 0,-2 0 0,0 0 0,2 0 0,0 0 0,2 0 0,1-1 0,0 0 0,-1 0-59,10-3 1,0 0 0,-2 0 0,-2 0 58,1 0 0,-2 1 0,3-2 49,-8 1 1,5-1 0,1 0 0,-2-1-1,-5 2-49,0-1 0,-4 1 0,3-1-139,8-2 0,6 0 1,-1-1-1,-6 2 169,-9 0 0,-4 1 0,2-1-30,12-2 0,2-1 0,-4 1 384,2 0 0,-4 0-384,-3 0 0,-1 0 0,-3 1 0,-2-1 0,-4 1 0,-1 0 0,-3 1 0,-1 0 0,-4 1 0,1-1 542,8-2 0,-2 0-542,20-5 0,-14 2 0,0 0 0,6-4 0,-19 7 0,1-2 750,-2-1 1,-1 0-751,15-5 0,10-6 0,-25 11 2849,-5 1-2849,-5 1 1140,-4 2-1140,-4 4 409,-1-1-409,-3 6 92,-6-2-92,0 2-360,-13 0-630,3 0-449,-4 0-809,6-2 2248,4-5 0,0-5 0,0-4 0</inkml:trace>
  <inkml:trace contextRef="#ctx0" brushRef="#br1" timeOffset="105042">19110 7798 23274,'-8'-5'1889,"0"3"-1709,3-2 89,2 3 181,3-1-360,10 2 90,9-2-90,21-2 0,17-6-1264,-21 4 1,2-1 1218,6-2 0,3 0-45,4-2 0,2-1-379,3 0 0,4-1 439,-4 1 0,3 0 0,-1 1 0,-14 2 0,-1 1 0,3 0 7,3-1 1,4 0-1,0-1 1,-4 2 52,-3-1 0,-3 2 0,1-1-22,4-1 1,1 0 0,-3 0 36,13-6 0,-6 1-135,11-3 0,-12-2 0,-30 9 0,-4 1 2049,-2 2-2768,2 1 805,-10 3-1525,1 1-8392,-9 2 8656,3 0 1,7 0-1,5 0 1</inkml:trace>
  <inkml:trace contextRef="#ctx0" brushRef="#br1" timeOffset="105626">23812 7033 26602,'65'-2'1439,"1"-2"-1214,-15 0 0,4-1-1847,-3-1 0,2 0 1622,4-1 0,2-1 0,2 0 0,0-1-1151,-1 1 1,-2 0 1150,-1 1 0,-2-1 0,-7 1 0,0 0 480,5 0 1,-3 1-481,14-4 0,-27 6 0,-4 2 0,-7 0 1212,-3 2-2562,-17-4 2639,-1 3-4258,-6 3 2995,-6 7 0,-2 13 1,-7 4-1</inkml:trace>
  <inkml:trace contextRef="#ctx0" brushRef="#br1" timeOffset="107804">23240 9815 18956,'0'5'3958,"0"3"-2519,0-7 2789,0 3-4228,1-8 0,4 1 0,-1-2 0,4 3 0,0 2 0,8 0 0,4-2 0,12 0 0,1-3 0,2-1-2732,30-4 2732,-17 3 0,3-1 0,-6 1 0,1 0-386,7-1 1,1 0 385,7 0 0,1 0 0,-17 2 0,1 0 0,1 0-398,2 0 0,0 0 0,1 0 398,2 0 0,0 0 0,1 0 0,1 0 0,0 0 0,0 0 0,0 0 0,0-1 0,3 0-459,-1 0 0,3 0 0,1 0 0,-4-1 459,3 0 0,-2 0 0,1 0 0,-4 0 0,2 1 0,-1-1 0,-3 0 281,-4 0 1,-4 0 0,4-1-282,13-1 0,4-2 0,-3 1 0,-15 2 0,-2 0 0,4 0-71,5 0 0,5-2 1,0 1-1,-6 1 71,11-2 0,-2 0 0,-10 3 0,2-1 0,-4 0 0,2 0 0,-2 0 0,-2 1 0,-1 0 179,-2 1 1,0 0-180,-4 2 0,-1-1 0,-3 1 0,-1-1 0,29-3 982,-20 2 0,-1 1-982,8-2 0,-16 4 0,-2 2 728,-8 0-728,0 2 0,-1-2 1379,-1-1-1379,-1-1 1055,-1-1-1055,-4 3 486,0-1-486,-2 1 0,1 0 0,-1-1 0,-2 1 0,-1 2 0,-3-2 0,1 2 0,-5-4 0,1 1 0,-7-1 0,0-5 0,0 0 0,0-9 0,0-27 0,0-2 0,0 9 0,0-3-195,0 2 0,0-2 195,-2-4 0,0-3 0,1 1 0,-2-8 0,-2-4 0,-1-11 0,-1-2 0,0 10-678,0-3 0,0 0 678,2 7 0,-2-8 0,1 3 0,0 14 0,-4-8 0,2 12 0,-1 7 0,5 6 0,-5 5 0,4 5 0,-5 4 337,2 2-337,-2 2 1409,1 1-1409,-1-1 0,2 1 0,0-1 0,4 1 0,-9-3 0,0 0 0,-6 2 0,-3 1 0,2 4 0,-6 2 0,-15 2 0,-8 3 0,-11 5 0,-4 2-522,14-2 1,-2 0 0,-4 3 521,-4 4 0,-5 2 0,0 2 0,4 0-849,0-1 1,4 1 0,-4 2 848,-1-1 0,-3 2 0,-1 0 0,3 0 0,12-4 0,2 0 0,1 0 0,-1 0 0,-1 1 0,-1 0 0,0 0 0,0 0 0,-1 0 0,0 0 0,0-1 0,1 1-508,-1 0 0,1-1 1,0 1-1,-1-1 508,1 0 0,1 0 0,-1-1 0,0 0 0,1 0 0,0-1 0,1 0 0,-1 0-271,-14 3 1,0 0-1,1-1 271,1-1 0,1 0 0,1 0 0,4-2 0,0 0 0,1 0 0,4-2 0,1 1 0,1-2 0,-17 3 0,2-2 0,6-2 0,3-2 0,7-1 0,0 0 179,-6-3 0,2 0-179,16 0 0,2 0 756,-4 0 1,1 0-757,-16 0 0,19 0 0,-9 0 2556,19 0-2556,-6 0 1905,8 0-1905,-1 0 620,10 0-620,4 0 0,4 8 0,3 4 0,6 11 0,1 8 0,2 8 0,-2 12-251,1 9 251,-1-8 0,-1 4-434,0-13 0,0 0 434,2 18 0,1 0 0,-2-16 0,0-1 0,1-1 0,1 2 0,1 18 0,1 0 0,-2-16 0,0 0 0,1 12 0,0-1 0,-2-20 0,-1-3 0,6 30 0,1-8-243,-2-9 243,0-10 0,-2-3 0,-1-13 223,-3 0-223,-1-17 866,0-4-866,1-9-1077,-2-2-632,3-8-269,0 0-811,6-11 2789,2-1 0,9-4 0,1 0 0</inkml:trace>
  <inkml:trace contextRef="#ctx0" brushRef="#br1" timeOffset="108708">28279 7875 22374,'0'-16'1260,"0"-2"-811,0-5-89,0-4-90,-5-5 90,-4-2-180,-5-2 89,-4 2 1,-3 0-90,-1 7 0,-3 2 0,1 7-90,1 8 0,1 8 90,2 17-90,2 21 0,-1 23-1540,12-17 1,2 2 1494,0 8 0,2 1-45,0 5 0,2 2-501,2 1 1,2 1 500,0-3 0,2 2 0,2-12 0,1 3 0,0-4-45,1 4 0,1-1-45,4 8 0,-1-3-589,-3-18 1,-2-4-311,5 9-181,-3-1-629,-6-30 2015,-13-10-216,-4-13 0,-11-10 0,-3-6 0</inkml:trace>
  <inkml:trace contextRef="#ctx0" brushRef="#br1" timeOffset="109173">27877 8526 11664,'-27'-21'2968,"5"1"-167,4 4-2711,9 0 1409,6 3-1409,9-1 860,9 1-950,14-3 0,14 0 0,13-4-45,-23 10 0,2 1 1291,2-1 0,1 0-1381,2 0 0,-1 0 90,2 1 0,0 0 0,-3-1 0,-1 1 45,-1 2 0,-1-1 315,6-3 0,-3 0 45,3-2-1,2-6 181,-49 14-360,-7 1 0,-11 12 630,-3 6-675,2 26 0,4 11-180,11-14 0,3 1 45,-7 16 0,6-1 0,24 5-90,8-29-90,21-10 90,-8-12 90,12-12 0,-19-15 0,-3-8 180,-7-10-90,-10-4 179,-4-3 91,-12 2-90,0 6-90,-6 6-180,-1 11 90,3 8-90,0 6 0,6 16 0,0 5 0,4 14-270,5 3-270,2 6-449,9-1-360,1-3-720,7-5 2069,-1-8 0,3-10 0,-2-5 0</inkml:trace>
  <inkml:trace contextRef="#ctx0" brushRef="#br1" timeOffset="109726">28933 8304 22014,'-8'-18'1979,"3"0"-1709,2 6-90,3 3-180,0 3 90,3 1-180,4-1 90,5-1-90,2-2 180,1-2-90,-3-3 450,-6-8 0,-8 0-271,-4 6 91,-12 16-180,-3 38-45,12-5 0,1 2-45,0 1 0,2 0 0,5 3 0,4-1 0,5 11 0,23 7 0,-3-21 0,15 1-90,-7-26-360,25-10 91,-13-14 179,-16 1 0,-2-3 0,11-27 90,-23 15 0,-1-3-172,-1-4-1,-2-3 308,-2-4 0,-1-2-350,-1-3 1,-2-1 439,-3-1 0,-2-2 225,1-13 0,-2 0-91,-2 11 1,0 2-180,0 3 0,0 3-342,-4-8 342,3 39 0,-2 12 0,3 20 0,-4 18 90,3 23-335,-1-23 0,0 3 200,2 6 0,0 0-45,0 3 0,0 0 0,0-1 0,0 1 0,4 16 0,0-1-45,-2-19 0,1-2-135,3 12 0,2-4 200,0 4-2628,6 4 269,-7-23 2405,1-5 0,-7-22 0,-1-8 0</inkml:trace>
  <inkml:trace contextRef="#ctx0" brushRef="#br1" timeOffset="109902">29258 8273 22644,'-38'-27'2519,"15"9"-2250,2-1-179,17 10 0,10 0-90,6-2-899,32-9-91,0 1 270,-13 5 1,3-1 719,5-4 0,-2-1 0,20-15 0,-20 12 0,0 0 0</inkml:trace>
  <inkml:trace contextRef="#ctx0" brushRef="#br1" timeOffset="110221">30025 7490 21475,'0'-30'2069,"0"3"-900,-16 7-629,-1 16-91,-15 18-89,2 25-225,15-10 0,1 3-1121,-1 6 0,2 3 1031,0 6 0,3 2 0,1 3 0,2 2 0,2 2 0,2-1-45,3 0 0,2-1 0,1-1 0,4-2 0,3-3 0,2-3-90,2-3 0,3 0-900,9 4 1,5-4 989,0-10 0,1-5 0,-1 0 0,1-5 0,25-6 0</inkml:trace>
  <inkml:trace contextRef="#ctx0" brushRef="#br1" timeOffset="110685">30500 7707 23723,'-10'-25'1170,"5"4"-990,0 6 0,5 2-180,0 7 0,0 0 0,0 6 90,0-2-1,0 0 91,0-3 0,0-1-180,0-5 90,4-3-90,2-7 90,6 1-90,4-3 0,6 3 0,3 4 90,18 4 0,-11 14 0,11 10 180,-18 15-45,-14 4 0,-4 5-135,-6 24-808,-5-15 0,-5 0 763,-5-10 0,-3-1-45,0-1 0,-3 1-163,-5 6 0,-1-2 163,-8 14 0,13-21 0,5-2 90,11-7-180,12-5 90,17-13 0,13-8-90,10-5-359,8-7 857,2-7-1667,-2-4-945,-23 4 0,-2-4 2204,8-15 0,-17 13 0,-4-2 0,-1-14 0</inkml:trace>
  <inkml:trace contextRef="#ctx0" brushRef="#br1" timeOffset="110935">31016 7187 22734,'0'-32'2249,"0"5"-1979,4 7 179,7 10 1,16 4 0,14 18 0,15 13-316,-22-2 1,0 4-45,2 4 0,1 8-578,-6 2 0,3 9 0,-2 1 0,-3-4 458,-4-5 0,-3-2 0,1 5-195,3 13 0,1 7 0,-3 0 1,-8-5-1134,-10-8 0,-7-4 0,-2-1 578,2 0 1,-2-1-1,-4-2 764,-7 13 1,-6-6 0,3-19 0,-2-3-1,-1-1 1,1 0 0</inkml:trace>
  <inkml:trace contextRef="#ctx0" brushRef="#br1" timeOffset="114910">23020 11570 23274,'-12'-23'2698,"0"2"-2608,0 12 90,1 9 180,5 17 179,3 24-44,3 17 0,3 10-1256,1-8 1,0 4 790,0-2 0,1 6 0,1-2-600,0-10 1,0-1 0,2 4 569,-1-9 0,1 4 0,0 1 0,0 0 0,0-3-381,-1-1 1,1-2-1,-1 0 1,1 3 380,2 12 0,2 4 0,-1-1 0,-1-6 0,-1-5 0,0-4 0,0-1 0,-1-2 0,0-1 0,0 1-249,0 10 0,0 0 0,0-3 249,0 2 0,-1-2 0,0 10 0,0-5 0,-1-5 0,-4-13 929,1-12-929,1-10 1436,6-10-1436,8-11 0,11-11 0,15-12 0,-14 7 0,3-2 606,9-4 1,3-1-607,11-4 0,5 0-577,-13 6 1,2 1-1,2-1 577,8-2 0,3 1 0,1-1 0,-10 6 0,1 0 0,1 0 0,1 0-516,4 0 0,2-1 0,1 1 1,0 1 515,-10 3 0,1 1 0,0-1 0,1 1 0,1 1-277,1-1 1,2 1 0,-1 0 0,1 1 0,1 0 276,1-1 0,1 2 0,1-1 0,-1 1 0,2 0-123,-10 2 0,0 0 0,1 0 0,0 0 0,0 1 0,1 0 123,1-1 0,1 2 0,-1-1 0,2 0 0,-1 1 0,0-1 0,1 1 0,1 0 0,-1 0 0,1 0 0,0 1 0,0-1 0,1 1 0,1 0 0,-1 0 0,1 1 0,0-1 0,0 1 0,0-1 0,0 1 0,0 0 0,1 0 0,-1 0 0,1 1 0,-1-1 0,0 0 0,1 1 0,-1-1 0,1 1 0,-1-1 0,0 1 0,0-1 0,-1 1 0,1 0 0,0 0 0,-1-1 0,-2 1 0,1 0 0,-1 0 0,0-1 0,-1 1 0,1 0 11,-3 0 0,1 0 0,-1-1 0,0 1 0,-1 0 1,0-1-12,8 0 0,-1 0 0,0 0 0,0 0 0,-1 0 0,-3 0 0,-1 0 0,1-1 0,-2 1 0,0 0 0,9-1 0,-2-1 0,1 1 0,2-1 0,-5-1 0,2 0 0,0 0 0,-1-1 0,-5 1 23,-3 1 0,-3 0 1,-1 0-1,1-1-23,8-1 0,2-2 0,-3 1 0,-6 0 531,9-1 1,-8 0-532,-7-1 0,-3 2 0,-7 1 0,-3 0 1466,19-4-1466,-15 2 0,-14 4 2346,-8-1-2346,-6 1 3060,-5-2-3060,-2-6 97,-3-3-97,-5-7 0,0-6 0,-5-9 0,5-14-1696,2 20 0,-1-3 1696,4-7 0,-1-2 0,-2-7 0,-1-4-593,2-6 0,0-5 0,0 2 593,-1 12 0,1 1 0,-2-4 0,0 3 0,0-6 0,-1-2 0,0 2 0,1 6 0,-2-4 0,0 5 0,-1-2 0,0 3 0,0-3 0,-2 2 0,1 4-167,-6-15 0,-3 3 167,1 10 0,-2-1 0,-1 3 0,-2-5 0,-3 1 0,5 10 0,-2-1 0,0 4-87,0 2 1,-2 0 86,-5-6 0,-4-3 0,2 4 0,0 0 0,-1 1 0,-10-8 0,-4-5 0,2 8 778,5 13 0,0 4-778,-15-11 0,-2 4 0,8 13 0,-4 4 0,-4 2 0,-6 2 0,1 1 0,8 4 0,1 1 0,-3 0 170,-1 2 1,-3 0 0,-1 1 0,2 1-171,-8 1 0,2 2 0,-2 1-344,12 1 1,0 2 0,-1 0-1,-1 0 344,-2 0 0,1 1 0,-3 0 0,-5 2 0,4 1 0,-5 1 0,-2 1 0,-2 1 0,2 0 0,2-1-332,-1 1 0,3-1 0,0 1 0,-2-1 1,-2 2 331,5-2 0,-2 2 0,-2 0 0,-1 0 0,1 0 0,1 0 0,3-1-160,2 0 0,2 0 0,1 0 1,0-1-1,1 1 0,-2 0 160,-1 1 0,0 0 0,-1 0 0,0 0 0,0 0 0,1 0-88,-2 0 0,1 0 1,-1 1-1,0-1 1,1 0-1,-1 1 88,0-1 0,0 0 0,-1 1 0,1-1 0,0 0 0,0 1-40,0 0 1,0 0 0,0 0 0,0 0 0,0 0 0,0 0 39,0 0 0,0-1 0,0 1 0,0 0 0,0-1 0,0 1 59,1 0 1,0 0 0,0-1-1,0 1 1,0 0 0,1 0-60,0-1 0,0 1 0,0 0 0,1-1 0,-1 1 0,1-1 28,2 0 1,0 0 0,1 0 0,-1 0 0,-1 0 0,-2 0-29,-2 1 0,-3-1 0,0 1 0,-2 0 0,0 0 0,0-1 0,2 1 0,1-2 0,1 1 0,0 0 0,0-1 0,0 1 0,0-1 0,1 0 0,1 0 0,0 0 0,1-1 0,-1 1 0,1-1 0,0 1 0,0-1 0,1 0 0,-2 0 0,0 0 0,2 0 0,1 0 0,3-2 0,6 1 249,-19 1 1,8-1-1,0 0-249,7 0 0,-1 0 0,2-1 0,6 0 0,-3-1 0,7-1 0,6-1 0,3-1 764,-12 1-764,13 1 1615,17 0-1615,14 0 2827,14 5-3367,38 1-899,-2 2 584,-12-7 1,3-1 878,15 0 1,1-2-1,-8-2 1,1-1-1,-4 1 1,0 1-1,0-1 1</inkml:trace>
  <inkml:trace contextRef="#ctx0" brushRef="#br1" timeOffset="115998">31304 10611 22104,'-14'-23'2789,"-4"-1"-1530,-15-8-539,-7 4-540,0 7-1,3 9 1,12 24 0,3 13 0,1 25-807,9 7 1,3 6 671,3-10 0,2 1-45,0-3 0,0 3 0,1-3 0,2 7 0,2 0-88,0-9 1,0 3-1,1 0-2,-1-5 0,0 0 1,1 0-226,1 19 0,0-3-180,0-13 1,-2-7-1036,1-3-179,-2-13-449,-5-15-91,-4-16-899,-21-37 4947,2 0-173,7 10 0,1 0-7,-11-16 725,2 5-1355,-2-8-809,11 19 384,2-3-474,13 21-90,10 0 0,9 1 303,41-10-438,-11 9 0,4-1 45,0-1 0,2 1-285,4 0 0,-2 0 375,-18 3 0,-3 1 90,24-6 90,-15 3 360,-6 4-270,-18 4-1,-11 11 1,-17 8-90,-11 13 0,-4 10-180,1 6 90,3 3-90,5 1 750,10-6-750,4-3 0,12-8-90,6-7 0,9-12 0,7-9 0,17-25 135,-22 2 0,-1-4 0,0 0 0,-2-1-500,-2-4 1,-5 1 724,0-10-90,-4 7 0,-4 8-90,-1 6-90,-1 12 0,2 11 0,3 14 729,2 8-1449,4 2-1708,12 11 629,-6-12-450,9-4 2249,-8-16 0,1-12 0,1-1 0</inkml:trace>
  <inkml:trace contextRef="#ctx0" brushRef="#br1" timeOffset="116470">31767 11181 20935,'0'-32'2609,"0"4"-2160,0-2-179,2 12-90,0 1-90,2 11 0,2-1-90,-3 0 0,2-2 90,-2 0 90,-1-2 0,0 1 0,-2 1 89,0 5 1,-4 2 180,-8 18-360,1 4 0,-7 20 0,11 3-45,4-7 0,1 0-45,2 18 0,2-20 0,1-1 0,6 3 0,23-10 0,-2-17-90,34-26 90,-32-9 0,-2-6-358,1 1 1,-2-4 357,1-9 0,-5-5 0,-9 8 0,-3-3 0,-1 2 45,1-9 0,-1-2 105,0-6 0,-1-5 0,-1 6-60,-4 8 0,-1 3 45,1-11 0,-1 4-45,-2 5 179,-2 19 181,-1 39-270,-5 21-180,0 33 45,2-27 0,0 1-651,1 1 0,0 1 606,2 2 0,0 0-45,0-3 0,0-1 122,2-2 1,0 0-798,0 24-539,4-12-450,-3-8-630,-2-12 2339,-1-9 0,0-9 0,0-5 0</inkml:trace>
  <inkml:trace contextRef="#ctx0" brushRef="#br1" timeOffset="116610">31970 10986 21924,'-20'-20'1710,"3"-1"-1531,9 3-89,10 0 0,10 0-90,11-2-270,11-2-539,7-6-810,8-1-8212,4-7 9500,0-1 0,0-1 1,-3-1-1</inkml:trace>
  <inkml:trace contextRef="#ctx0" brushRef="#br1" timeOffset="116852">32555 10172 22914,'-12'-24'2518,"-2"9"-1798,-2 19 719,-15 47-899,5 5-390,12-13 0,-1 8 0,4 0-836,4-2 1,2 1-1,2 0 686,-2 1 0,1 1 0,2-1 0,3-3 0,2 0 0,3-3-488,8 12 1,3-6-98,-3-15 0,0-2-135,3 5 1,2-5-1080,3-7-360,-4-13-179,-4-16 2338,-2-14 0,-4-16 0,-2-7 0</inkml:trace>
  <inkml:trace contextRef="#ctx0" brushRef="#br1" timeOffset="117304">32616 10620 17026,'4'-41'4498,"-2"4"-3590,0 8-458,-2 7 68,2 4-158,-2 4-11,2 5-259,0 2 334,0 5-334,2-2 0,0-1 0,2-2 0,2-4 0,14-8-90,-2 1 90,11-6 0,-4 6 0,1 2-1,1 2 271,7 7-90,-12 9 0,3 8 0,-14 10-90,-7 7 0,-8 7-90,-6 5-1,-9 2 1,-1-3-90,-10 9 0,12-17 0,-2 2 0,15-19 0,8-6 0,22-3-90,21-4 90,15 0 90,-11 6 90,-15 6-90,-27 9 0,-8 6 0,-12 4-90,-23 18 0,5-12-270,-13 7-179,16-19-1530,1-9 540,9-7-270,0-11-540,10-10 2249,1-10 0,10-12 0,1-5 0</inkml:trace>
  <inkml:trace contextRef="#ctx0" brushRef="#br1" timeOffset="117512">33144 10027 13553,'12'-48'2338,"-2"7"644,0 12-2353,0 15 2129,15 16-2128,0 19-90,16 20-360,-21-14 0,-1 2 161,3 6 0,1 3-281,-2 0 0,0 5 0,-2-2-105,3 7 0,-2 2-345,-3 4 0,-1 5 1,-9-1-481,-10-9 1,-7-1-1,-1 0 810,0 1 1,-2 1 0,-3-1-3218,-8 0 0,-4 0 0,-2-3 2881,2-8 1,0-3 0,-2 0-1,-1 4 1,-2-1 0,0 0 0,-2 2-1,1-1 1,-1 1 0</inkml:trace>
  <inkml:trace contextRef="#ctx0" brushRef="#br1" timeOffset="119822">23057 14609 24623,'0'-35'2429,"-5"4"-2070,-2 9 1,-5 5 90,1 8-90,5 15-360,2 19 0,4 29-536,2-14 1,2 4 535,0 12 0,2 7-310,0-8 1,2 5 0,0 3 0,-1-2 309,0-11 0,0-1 0,-1 1 0,1 6-438,1 3 0,0 6 0,0 4 0,0 1 0,0-3 0,-1-6 438,1 2 0,-1-6 0,0 1 0,0 5 0,-1-10 0,0 4 0,0 4 0,1 0 0,-1-2 0,0-2 0,-1-5-211,1 5 0,-1-5 0,0-1 0,0 4 211,1 4 0,0 5 0,1 1 0,-1-3 0,-1-8 0,0-5 0,-2-5 0,1 1 0,1 10 0,0 2 0,0-10 521,2 6-521,2-15 777,0-44-777,14-28 0,6-9 0,3-2 2852,1 6-2852,-10 16 1630,3 1-1630,-3 6 0,1 4 0,0 4 0,26-2 0,-1-3-463,-9 1 1,3 0 462,1-1 0,3 1-620,9-4 0,3 0 620,-12 4 0,2 0 0,2 0-892,4-1 1,2 1-1,2 0 892,4-1 0,2 0 0,2 1 0,-15 3 0,1 0 0,1 0 0,0 0-448,3-1 1,1 1 0,0-1 0,0 1 447,3-1 0,1 0 0,-1 1 0,1-1-180,2 0 0,1 0 1,-1 0-1,1-1 180,-11 3 0,-1-1 0,1 1 0,0-1 0,-1 1-116,2-1 0,0 0 0,0 1 1,0-1-1,0 0 116,0 0 0,-1 1 0,1-1 0,2 0 0,2-1 0,-4 1 0,2 0 0,3-1 0,0 1 0,0-1 0,-1 1 0,-3 0 0,9-2 0,-2 1 0,-2 1 0,2-1 0,2-1 0,-8 2 0,2 0 0,2-1 0,0 1 0,0-1 0,-3 1 0,-2 0 9,6 0 1,-4-1 0,0 1 0,-1 1 0,0-1-10,2 0 0,1 0 0,-1 1 0,0-1 0,1 1-39,-1-1 0,1 0 1,-1 1-1,0-1 0,1 1 39,-1 0 0,0 0 0,1 1 0,-1-1 0,0 0 0,-1 1 0,1-1 0,-1 0 0,0 1 0,0-1-16,-1 1 1,0 0 0,0-1 0,-1 1-1,1 0 16,-1 0 0,-1-1 0,0 1 0,0 0 0,0 0 0,12-2 0,-1 0 0,0 1 0,-1 0 0,-1-1 0,-1 1 0,-1 1 0,-1-1 170,-3 1 1,-2 0-1,1 1 1,2-1-171,-4 0 0,3 0 0,0 1 0,-1-1 0,-4 1 0,14-1 0,-4 0 0,1 1 0,-7-1 0,2 0 0,-2 1 0,-5 0 0,14-1 0,-6 0 0,-3 1 0,-1-1 490,-3 0 0,0 0-490,-2 0 0,-1 1 0,-1-1 0,0 0 0,-2 0 0,-1 0 0,-2 1 0,-1-1 788,-2 0 1,-2 0-789,-4 1 0,-1-1 0,25-5 0,-11 3 557,-9 3-557,2 1 0,-16 3 0,7 0 2915,-7 0-2915,7-1 0,9-3 0,4-2 0,2-1 922,-4 2-922,4-5 516,-17 0-516,-2-10 0,-18-3 0,-6-11 0,-2-9 0,-2-14-674,-2 23 0,1-3 674,0-5 0,1-2 0,-4-9 0,0-3 0,4 15 0,0-3 0,0 0 0,-2-6 0,1-2 0,0-1-856,0-4 1,1-2 0,1 0 855,0-4 0,1 0 0,0 0 0,0 15 0,-1 0 0,1 0 0,0-4 0,2-2 0,0-3 0,1-2 0,-1 1 0,0 4 0,0-1 0,0 3 0,-1 1 0,1-3 0,0 3 0,0-2 0,1-1 0,-1 1 0,0 2-121,-1-4 0,0 2 0,-1 0 1,0 3 120,1-8 0,-1 2 0,0 2 0,-2 1 0,0 0 0,0 6 0,-1-3 0,-3 10 0,-6 6 0,0 13 0,-20 18 0,-16 21 0,-9 4 129,21-4 1,0 1-130,-27 8 0,28-12 0,-3 1 936,-2 1 1,-3-1-937,-4 1 0,-2 0-246,-8 1 1,-2 0 245,13-5 0,-1-1 0,-2 0 0,-5 1 0,-2-2 0,-2 1 0,-5 0 0,-1-1 0,-6 1-414,16-3 1,-4-1 0,-4 1 0,0-1 0,1 1 0,2-1 413,-1 1 0,2-1 0,0 1 0,-1-1 0,-4 0-188,6 0 0,-4 0 0,-1 0 0,-2 1 1,1-1-1,2 0 0,2-1 188,-11 1 0,3 0 0,1 0 0,0 0 0,-1 0-173,8-1 0,-2 0 1,1 0-1,-1 1 1,0-1-1,0 0 173,-1 0 0,0 0 0,1-1 0,-2 1 0,-2 0 0,-2 1-68,8-2 1,-3 1 0,-2 0-1,-1 0 1,0 1 0,-1-1-1,1 0 1,2 0 0,2 0 67,-4 0 0,4 0 0,0 0 0,1 0 0,-1 0 0,-3 0 0,-5 0 0,8 0 0,-4 0 0,-3 0 0,-2 0 0,-2 1 0,0-1 0,1 0 0,0 1 0,4-1 0,2 0 0,4-1 0,-6 1 0,5 0 0,2 0 0,2 0 0,-1 0 0,-1 0 0,-2-1 0,-4 1 0,-2 0 0,-2 0 0,0 1 0,0-1 0,1 0 0,3-1 0,4 1 0,-1 0 0,3 0 0,3-1 0,0 1 0,1-1 0,0 0 0,-11 1 0,2 0 0,-1-1 0,1 0 0,1 1 0,2-1 0,0 1 0,1-1 0,0 1 0,0-1 73,4 0 1,2-1 0,-1 1 0,-2-1 0,-4 2-74,2-1 0,-5 1 0,-2 1 0,-2-1 0,2 1 0,3-1 0,4 0 94,-12 0 0,7 0 0,0 1 0,-6 0-94,11-1 0,-6 2 0,-2 0 0,-2 0 0,4 0 0,4 0 0,9-1 0,-7 2 0,9 0 0,-3 1 0,-3 2 0,-3 1 0,1 1 0,7-2 0,-5 3 0,4 1 0,-12 3 0,4 0 0,23-7 0,3-1 631,-8 2 0,1 0-631,-14 3 1004,18-8 1,3-1-1005,0-2 1620,5-4-1620,13 0 2257,7 0-2257,-2 12 299,-2-3-299,-3 11 0,-3-5 0,-6 10 0,-1-3 0,8 0 0,0-11 0,11-3 0,-3-7 0,3 7 0,-3-7 0,8 9 0,-8-8 0,8 10 0,-14 4 0,9 3 0,-11 10 0,8 2 0,-2 10 0,2 15 0,3 10-297,3-28 1,2 1 296,1 1 0,0 2-495,2 17 0,1 2-180,1-15 1,1-1-226,2 12 1,2-3-540,1-20 0,1-3 1439,11 23 0,6-10 0,1-7 0</inkml:trace>
  <inkml:trace contextRef="#ctx0" brushRef="#br1" timeOffset="120581">28389 16780 23544,'-19'-27'764,"-1"-1"1,-22-22-226,-7 10-2196,-4 8 2287,-4 11-91,2 10 440,0 13-619,6 16-90,3 18-270,26-8 0,3 5-105,0 7 0,4 4 105,4 8 0,3 2-1282,0 6 0,3 1 1282,4 3 0,1 1 0,1 0 0,1-1 141,0-3 0,2 1-291,-1-14 0,2 1 0,-1-3-390,0 3 1,1-3-181,1 6 1,0-5-854,-2-4-2744,-6-16-5514,-8-19 9775,-10-16 0,-9-17 1,-5-7-1</inkml:trace>
  <inkml:trace contextRef="#ctx0" brushRef="#br1" timeOffset="120998">27755 17644 19406,'-48'-43'2068,"-1"-1"1,5 5 0,14 6-1979,28 18 0,18-1-90,13-4-90,17-1-90,15-2-471,-25 13 0,3 0 321,3 0 0,3 0 1,-1 0-543,9-2 0,1 1 842,-8 1 0,3-1 0,-3 1-15,2 0 0,-2 0 135,-3 1 0,-1 2 89,-6 0 1,-2 1 791,20-1-612,-19 2 181,-17 3 0,-22 2-1,-13 6 328,-14 6-507,-5 8-180,-1 9 1291,2 8-1381,7 6 0,15 21-180,11-17 0,19 8-89,9-28-91,7-13 98,5-6 82,-1-14 0,-2-8 90,-6-11 90,-9-9 269,-10-27-179,-4 17 90,-12-14-90,0 28-90,-1 7-90,1 12-180,6 13-450,4 10-539,4 11-2609,21 6 1260,2-13 2518,21 0 0,-3-16 0,6 0 0</inkml:trace>
  <inkml:trace contextRef="#ctx0" brushRef="#br1" timeOffset="121488">29217 17146 23813,'2'-13'1709,"0"1"-1529,-2 5 0,0 1-90,0 4-90,0-3 0,6-4-90,2 0 0,7-5 90,1 1 90,-4-3 0,-3 0 90,-6 2 0,-8 3 360,-18 15-271,-1 10 1,-11 15-180,10 12-45,15-6 0,4 2-45,1 19 0,7-18 0,5-2 0,15 9-90,11-6 0,6-9-90,-7-20 1,4-4 44,6-10 0,1-4 45,3-4 0,-1-4-478,4-10 1,-3-5 522,-7-3 0,-3-3 0,1-6 0,-3-4 45,1-6 0,-2-3-481,-13 16 0,-1-1 1,-1 0 540,-3-2 0,0-1 0,-3 1 120,4-20 0,-3 1 44,-4 5 1,-4 1 450,-7-10 0,-3 5-675,-8 2 0,-14 11 0,4 84 0,10-4 0,2 5 0,-1 6 0,3 3-3,3 4 0,1 2 3,1 0 0,1 0 0,2 0 0,2-2 0,0-3 0,2-1-276,2 8 1,2-2-490,-2-18 1,1-1-181,2 5 1,0-5-1485,2-6 2429,-4-13 0,-2-12 0,-2-7 0</inkml:trace>
  <inkml:trace contextRef="#ctx0" brushRef="#br1" timeOffset="121653">29717 16866 23903,'-23'-24'1709,"12"8"-1619,13-13-360,17 13-359,21-10-451,11 6-180,-19 8 1,1 1-1,3-1 1,2 1 1259,2 1 0,1 0 0,0 0 0,1 2 0,1 0 0,0 0 0</inkml:trace>
  <inkml:trace contextRef="#ctx0" brushRef="#br1" timeOffset="122229">30813 16486 16797,'-5'-9'4588,"2"2"-3959,3-2-179,0 2-180,0-2 0,0 2 0,0 1 90,0 1 89,0-1-89,2-1 719,2 2-539,-2 1 90,2 4 89,-4 0-269,0 6-90,-11 27-180,-10 28-180,10-28 0,0 1-707,-2 6 1,2-1 706,3 14 0,11-17 0,5-1-269,26 20-46,-4-30 0,2-5-45,27-2 180,3-27 0,-25-11 90,8-25 90,-17 2 45,-12 14 0,-2-1 225,-1-16 0,-7 3 180,-2 0-90,-4 5 89,0 4-449,0 6 1413,0 8-1413,0 7 0,1 18 0,3 16 0,3 27 0,1 17-1070,-4-25 0,0 0 1070,1 2 0,0 0 0,0 1 0,0 0 0,1-3 0,1 0 0,0-5 0,0 0-1312,3 26-217,2-13-180,-7-10-360,-2-11-540,-3-9 2609,-5-9 0,-4-13 0,-5-6 0</inkml:trace>
  <inkml:trace contextRef="#ctx0" brushRef="#br1" timeOffset="122521">30537 16310 22644,'-25'-19'2519,"3"7"-1890,-2 10 91,3 15-1,-3 13-179,2 16-180,-4 17-1039,13-21 0,1 3 724,-1 5 0,1 1-45,2 7 0,2 1 0,2 2 0,2 0 0,2 0 0,4-1 0,2-1 0,4-1 0,2-5 0,6-1-466,13 9 1,8-4-569,8-9 0,5-5 314,0-1 0,2-7-224,1-10 0,0-10-316,-15-9 1,-2-4 1259,1-3 0,0-3 0,-2-5 0,-1-2 0,0-2 0,1 0 0</inkml:trace>
  <inkml:trace contextRef="#ctx0" brushRef="#br1" timeOffset="122721">31357 16359 22644,'22'-48'2069,"4"7"-1170,9 20-314,-2 29 0,2 10-495,-7 2 0,-1 6-519,11 16 0,-3 10 309,-15-4 0,-5 6 0,-2-2-815,0 9 1,-3 1 394,-2-7 0,0 3 1,-4-4-721,-6 0 1,-4-3 1259,2-2 0,-2-1 0,-5-6 0,-1 0 0,0-3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48:32.014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00B0F0"/>
    </inkml:brush>
    <inkml:brush xml:id="br3">
      <inkml:brushProperty name="width" value="0.09071" units="cm"/>
      <inkml:brushProperty name="height" value="0.09071" units="cm"/>
      <inkml:brushProperty name="color" value="#FF0000"/>
    </inkml:brush>
    <inkml:brush xml:id="br4">
      <inkml:brushProperty name="width" value="0.09071" units="cm"/>
      <inkml:brushProperty name="height" value="0.09071" units="cm"/>
      <inkml:brushProperty name="color" value="#A020F0"/>
    </inkml:brush>
  </inkml:definitions>
  <inkml:trace contextRef="#ctx0" brushRef="#br0">12016 1764 22464,'-25'-45'4138,"3"2"-3239,2 4-269,1 7-180,5 10-450,2 10 0,6 24 0,2 24 0,4 13 0,-1 9 0,2 8 0,-1 1-702,0-14 1,0 1 0,0 1 0,0 2 701,0-1 0,0 2 0,0 0 0,0 1 0,0-3 0,0 4 0,0-2 0,0 0 0,0 0 0,0 1 0,0 0 0,0 0 0,0 0 0,0-4 0,0 0 0,0 0 0,0 2-428,0 8 1,0 2 0,0-1 0,0-4 427,0-3 0,0-4 0,0 1-809,0-4 1,0 3 0,0-3-1,0-10-1619,0 17 2428,0-21 0,4-71 0,0-19 0</inkml:trace>
  <inkml:trace contextRef="#ctx0" brushRef="#br0" timeOffset="248">11829 1873 25432,'-22'-38'540,"-1"0"0,4 4 0,-1 3-271,-14-17 91,17 17-90,17 15 0,31 8-225,2 7 0,5 2-1218,17-1 1,6 0 1202,-12 0 0,2 0 0,6 0-84,-6 0 0,6 0 0,2 0 0,-1 0 0,-3 0-36,0 0 0,-2 0 0,-1 0 0,3 0-470,0 0 0,2 0 0,1 0 0,-2 0 0,-5 0 320,6 0 0,-5 0 0,0 0-240,5 0 1,0 0-1,-4 0 15,-2 0 1,-3 0 104,3-2 1,-11 4-451,-23 6-359,-28 4-810,-25 10 1979,7-8 0,-3-1 0,-7 4 0,-2 0 0,-5 1 0,0 1 0</inkml:trace>
  <inkml:trace contextRef="#ctx0" brushRef="#br0" timeOffset="448">11922 2465 24263,'-47'30'1709,"8"-5"-1169,13-7 269,19-9-89,19-5-180,29-4-540,-10-1 0,5-2 0,9 0 0,5-1-764,5-2 0,6-2 0,-2 1 764,-12 0 0,-2 2 0,2-2-240,12 0 0,2-1 1,-3 1-1360,-10 3 1,-2 0-1,-3 1 1599,0 0 0,-3 2 0,7 2 0,-6 4 0,-3 5 0</inkml:trace>
  <inkml:trace contextRef="#ctx0" brushRef="#br0" timeOffset="883">12885 2651 27004,'0'-51'719,"0"6"-719,0 9 0,0 11 420,0 23-420,3 27 0,1 18 0,-1-2 0,1 4-1329,1 2 1,0 6-1,1-1 1329,-1-3 0,1-1 0,-1 1 0,2 4 0,-1 0 0,2 0-69,-1 0 0,0-1 0,1 0 69,0-2 0,1-1 0,0-1 0,0-4 0,1 0 0,2-1 0,4 5 0,3 0 0,0-5 0,4 2 0,1-4 0,8 3 0,1-9-333,14-24 333,0-29-316,-4-32 316,-22 12 0,-3-5 0,-2-10 0,-2-3 627,-1-8 1,-4-2-628,-4 22 0,-1-2 0,-1 2 0,1-20 0,-2 0 159,-1 18 1,0-1 0,-1 4-160,0 0 0,0 3 290,-2-8 0,4 15-290,5 30 0,8 30 0,7 25 0,2 9-239,-3-11 0,2 2 239,-3-5 0,3 3 0,-1-3 0,3 6 0,1-4-360,0 0 0,0-3-495,1-2 1,1-2-226,-1-3 1,1-3-225,0-4 0,1-2 1304,-1-7 0,2-3 0,31 2 0,3-12 0</inkml:trace>
  <inkml:trace contextRef="#ctx0" brushRef="#br0" timeOffset="1399">14537 3008 21974,'3'-39'869,"-1"0"1,1 4 0,-1 2-690,1-19 0,3 16 543,-2 10-543,4 8 98,-4 4-188,4 3 6,-2 2-6,2 2 202,0-2-112,-3 4 0,-1-3-1,-4-3 1,-8-5-90,-4-5 0,-14 0 0,-13 5 180,-12 11 90,-10 18-451,26 2 0,1 7 91,1 8 0,1 9 0,2-1-494,-5 11 0,4 4 494,5-5 0,0 4 0,6-1 0,5 9 0,7-2 0,5 1 0,6-2 0,5-3 0,9-1 0,7-12 0,7-1 0,2-4 0,9 2 0,5-5-871,-4-9 1,5-2 0,-1-7 870,14-8 0,0-10 0,4-6 0,0-8-289,-20 2 1,-1-2 0,0-8 265,0-7 1,2-7-1,-2-3 1,-3 1 22,2-6 0,-4 0 0,0-4-287,-3 0 0,1-4 1,-1-1-1,-6 2 317,-3-4 0,-6 2 0,-2-1 0,-1-1 0,-1 1 0,-3-1-30,-2 1 0,-2 1 0,-2-1-89,-2 4 1,-1 0 0,-2 0 88,0 5 0,-1 1 0,-1 2 0,-3-16 0,-2 4 0,2 9 0,-1 4 1689,-3-22-1689,-1 31 0,6 33 0,-3 40 0,4-3 0,2 5 58,0 12 1,2 7-59,-1-9 0,0 6 0,1 3 0,0-1-39,1 6 0,1 1 0,0 1 0,-1 0 39,1 0 0,-1 0 0,0 0 0,1-2 0,0-4 0,1 0 0,-1-3 0,0-4 0,2 12 0,1-4-832,3 6 0,-1-3 22,-3-22 1,-2-3-450,2 3 0,-2-6 1259,-2-14 0,-4-24 0,0-13 0</inkml:trace>
  <inkml:trace contextRef="#ctx0" brushRef="#br0" timeOffset="1715">15236 2845 22914,'-33'-35'779,"1"-1"1,2 4 0,0 1-601,4 6 1,1 0 0,-18-23-90,37 14-180,15 3 0,41 12 0,-18 10 0,2 2-99,5 0 1,1 0 143,4-2 0,0 0-403,2 1 0,1 0 493,-1-1 0,0 0 90,-1-1 0,-1 0 135,-4 0 0,-2-1 90,-4 1 0,-1 0 359,20-10-179,-13 4-180,-9 2-360,-6 7 261,-9 15-261,1 15 0,-5 24 0,-5-13 0,0 2-1235,2 9 0,0 3 1235,0 6 0,-1 2 0,1 3 0,0 4-317,-1-8 0,1 4 0,-1-4 317,2 5 0,-1-1-577,0-3 1,0 3 0,0-7-1943,-2-11 1,-1-4 2518,6 24 0,-5-47 0,0-32 0</inkml:trace>
  <inkml:trace contextRef="#ctx0" brushRef="#br0" timeOffset="1849">16024 1941 24173,'-19'-47'509,"1"0"1,1 4 0,-1 2-870,0-1 1,-3 11 359,-11 29 0,10 13 0,17 26 0,0 0 0</inkml:trace>
  <inkml:trace contextRef="#ctx0" brushRef="#br0" timeOffset="2158">16775 2397 27141,'0'-22'1260,"-7"3"-1080,-4 8-180,-11 9 0,-7 15 0,-4 10 0,1 19-409,3 13 409,20-22 0,3 4 0,4 20 0,6 2 0,4-15 0,5-1-1310,4 13 1,5-4 1309,1-21 0,5-5 0,-1-4 0,3-3-106,33 1 106,-2-24 0,-4-23 0,-31 3 0,-5-5 0,-2-4 0,-5-6 0,-9-4 0,-4-5 0,-2 2-303,-4-8 0,-3 0 303,-2 6 0,-2-2 0,-3 5-617,-8-1 1,-3 6 301,-1 3 1,-1 3-586,0 5 1,-2 4 315,-26-9 584,5 16 0,8 18 0,5 8 0</inkml:trace>
  <inkml:trace contextRef="#ctx0" brushRef="#br0" timeOffset="2521">17287 2330 25163,'30'-23'2878,"-1"2"-2608,-5 3 0,-2 9-270,0 9 0,4 17 0,5 21 0,-5 15 0,-1 8-749,-6-8 1,-1 3 748,-2-3 0,1 4 0,-3-2 0,-2 10 0,-2-2 0,-4-13 0,0 2 0,-2-4-266,1 2 1,-1-2 265,-2 12 0,-1-24-91,-1-100 91,5 8 0,5-12 0,0 13 0,4-9 0,2-4 0,0 2 0,-2 7-579,1-5 0,-1 5 1,4-1 578,1 4 0,2-5 0,3 8 0,3 19 0,8 25 0,0 12 1093,24 17-1093,-24 5 0,2 9 0,-5 0-855,1 8 0,-5 4 135,-3-5 0,0 2 1,-3 3 719,-1 4 0,-2 1 0,-2-1 0,4 8 0,-2-1 0,-2-7 0,-1-1 0,0 0 0</inkml:trace>
  <inkml:trace contextRef="#ctx0" brushRef="#br0" timeOffset="2866">20340 2379 24263,'42'-25'2249,"-10"3"-1709,-10 3 179,-12 4-179,-4 1-270,-8 1-270,-4-1 0,-6-1 0,-4-1 0,-5-5 0,-17-15 0,2 5 0,11 9 0,-2 0-1636,-17-5 1636,-7 6 0,-2 10-205,-6 15 205,2 14 0,16 12 0,2 7 0,10-5 0,3 3 0,-7 17 0,5 2 0,15-5 0,6-1-258,4 4 0,6 1 258,4 1 0,6 3 0,8-5 0,6 2 0,2-3-958,-5-11 0,1-3 1,3 0 327,10 11 0,4-1 1,1-5-721,10-2 1,2-8 1292,2-1 1,3-5 0,3-5 0,0-4 0,-19-6-1,-1-1 1,1 0 0</inkml:trace>
  <inkml:trace contextRef="#ctx0" brushRef="#br0" timeOffset="3707">21510 2488 23274,'-6'-37'584,"1"0"1,-14-26-135,-18 20-1,3 33 1,-4 9-180,-23 16-180,19 7 0,3 6-45,11 4 0,3 5-461,2 4 1,4 4 415,0 0 0,5 5 0,6-5 0,3 4 0,1-3-574,2 5 0,3 0 484,2 11 0,4-3-270,15 0 91,5-18 454,7-23-365,2-25 135,-8-21 1,-2-13 163,-10 1 1,-2-4 0,-1-1-569,2-1 1,0-1 0,-3-1 658,-3-5 0,-3-2 0,-2 5 59,0-3 1,-2 4-77,-2 6 1,0 2-14,0-24 1119,-6 21-939,5 60-270,-1 16-45,5 7 0,2 6 0,2-5 0,3 2 0,8 21 0,4 1-376,-4-18 1,3 0 330,7 13 0,3-4 0,-8-23 0,5-5-45,12 3 0,4-6 0,-12-12 0,1-3 965,10-1 1,1-9-1056,-3-25 0,-4-9 90,-8 5 0,-3-6 15,2-16 0,0-11 0,-4 3-436,-10 15 1,-3 1-1,-1-3 488,0-2 1,1-3-1,-1-1 1,-3 3 37,-2-8 0,-2 2 0,0 0 30,-1-3 0,0 1 0,-1-1-30,-2 2 0,0-1 0,-1 1-685,1 4 0,-1 1 0,-1 1 625,0 5 0,-1 1 0,1 2 0,-3-12 0,-1 2-795,0 2 0,-1 6 795,-4-1 30,-3 32-30,6 62 0,6-7 0,0 9-161,2-4 1,0 8 0,1 4 0,1-1 0,0-4 160,2 8 0,1-5 0,1 6 0,-2-6 0,0 5 0,1 2 0,0-3 0,3-7 0,2 0 0,3-7 0,1 0 152,0-2 1,1-1 0,2-1-153,7 15 0,3-3 0,0-7 0,3-3 0,-3-8 0,3-5 939,-2-6 0,2-6-939,28-3 0,-2-30 0,-26-5 0,-3-7-263,1-9 1,-1-5 262,0-9 0,-1-8 242,-8 8 0,0-7 1,-1-2-1,-1 3-242,0-6 0,-1 1 0,0-3 0,-1 0 0,-1-4 0,0-1 0,-3 6 0,-1 0 0,-2 4 0,-1 0 0,-2 4 0,0 0 0,-1 1 0,-1 7 0,0 2 0,0 1 0,0-11 0,-2 4 36,0 10 1,-1 3-37,-3-10 104,-7 26-104,0 36 0,-6 37 0,10-9 0,1 5-206,-1 12 0,2 3 206,3-15 0,0 1 0,3 1 54,0 3 1,2 1 0,1 0-55,1 2 0,1 0 0,3 0 0,1 1 0,3 0 0,1-1 0,1-2 0,1 0 0,1-1 0,2-1 0,1 0 0,1-2 0,-1-4 0,1-1 0,2 0-40,8 7 1,2 1-1,-2-4 40,3 1 0,-1-2-648,7 6 1,-2-5-1872,-3-7-539,-17-20 3309,-19-10 0,-21-12 0,-12 0 0</inkml:trace>
  <inkml:trace contextRef="#ctx0" brushRef="#br0" timeOffset="4523">12028 4899 21565,'-55'-19'3238,"0"1"-2698,-2 0-1,1 2 1,1 1 179,0 1-89,6 2 180,-7-1-810,22 6 0,6-2 0,22 7 0,21 0 0,23-2-586,-2 1 1,6-1 585,20-4 0,8 0-768,-12 2 1,5-1-1,8 0 768,-18 1 0,5-1 0,4 0 0,2 0 0,1 0 0,-1 0 0,-2 0-321,-5 1 1,-3 1 0,0-1 0,0 1 0,3-1 0,3 0 0,6 0 320,-13 0 0,3 1 0,4-1 0,3-1 0,2 1 0,1-1 0,1 1 0,1-1 0,0 0 0,-1 1 0,0-1 0,-3 1 0,-1 0 0,-3 0-150,9 0 0,-2-1 0,-3 1 0,0 0 0,-2 1 0,1-1 0,1 0 1,1 0-1,3 0 0,2 0 150,-12 1 0,1-1 0,2 1 0,0-1 0,1 1 0,1-1 0,0 0 0,1 1 0,1-1 0,1 0 0,0 1 0,0-1 0,0 0 0,1 1 0,1-1-42,-5 1 1,1 0 0,1 0 0,1 0 0,1 1 0,0-1-1,1 0 1,0 0 0,0 0 0,1 0 0,-1 0 0,-1 1-1,1-1 1,-1 0 0,-1 1 0,-1 0 0,0-1 0,-2 1 41,4 0 0,-2-1 0,-1 1 0,-2 0 0,0 0 0,-1 0 0,0 0 0,0 1 0,1-1 0,1 0 0,1 0 0,1 1 0,3-1 0,1 0 0,3 0-10,-15 1 1,2 0 0,2 0 0,0 0 0,2 0 0,1 0 0,1-1 0,1 1 0,1 0 0,1 0-1,0 0 1,0-1 0,1 1 0,0 0 0,0 0 0,0 0 0,0 0 0,0 0 0,-1 1 0,0-1-1,-1 0 1,0 1 0,-2 0 0,0-1 0,-2 1 0,0 0 9,4 0 0,0 1 0,-1-1 0,0 0 0,-1 1 0,0-1 0,-1 1 0,0 0 0,0 0 0,-1 0 0,0 0 0,0 0 0,0 0 0,0 1 0,0-1 0,-1 0 0,1 0 0,0 1 0,0-1 0,0 0 0,1 0 0,2 0 0,0 0 0,0 1 0,1-1 0,-1 0 0,1 0 0,-1 0 0,1 0 0,-1 1 0,0-1 0,0 0 0,0 1 0,0-1 0,-1 0 0,0 1 0,0 0 0,-1-1 0,-1 1 0,1 0 0,-2 0 0,5 0 0,0 0 0,0 1 0,0-1 0,0 0 0,0 1 0,-1 0 0,0-1 0,-1 1 0,-1 0 0,-1 0 0,0 0 0,-2 0 0,-1 0 0,-1 0 0,-2 0 0,-1 0 0,13 1 0,-3 0 0,-3 0 0,-1 0 0,-2 0 0,-1 1 0,1-1 0,-1 1 0,2-1 0,2 1 0,-2 0 0,2-1 0,1 1 0,1 0 0,-1 1 0,0-1 0,0 0 0,-2 0 0,-1 0 0,-2 0 0,-2 0 0,11 0 0,-4 1 0,-2-1 0,-1 0 0,-1 0 0,1 1 0,1-1 0,5 1 0,2 0 0,1 1 0,-2-1 0,-2 0 0,-4 0 0,-7-1 224,15 0 0,-8-1 1,-3 0-225,-4 0 0,-3-1 0,-5-2 653,-5-2 0,-5-3-653,23-8 0,-67-6 1995,-19 1-1995,-19-1-1889,-14 4 2209,24 7 0,-2 1 1,-7 0-1,-1 2 1,-6-2-1,1 0 1</inkml:trace>
  <inkml:trace contextRef="#ctx0" brushRef="#br0" timeOffset="17835">6920 9154 18496,'0'-39'5577,"0"17"-3159,1-3-2328,7 21 529,6 4-619,11 8 0,7 8 0,7 18 0,4 12 0,-21-18 0,-1 2-1114,1 4 0,-2 0 1114,-1 3 0,-1 1 0,-1 0 0,-1-1 305,-4-1 0,0-1-305,8 24 0,-6-14 0,-1-12 0,0-16 0,-4-23 0,3-26 0,0-29 0,-5 21 0,2-2 1077,1-6 1,2-2-1078,2-1 0,3-2 0,-3 7 0,3-1 0,-1 1 0,6-14 0,2 2 0,0-3 0,0 5-106,-9 21 1,-1 5 105,1-2-1170,-11 23-269,-2 5-2608,-2 4 4047,0 6 0,0 3 0,0 7 0</inkml:trace>
  <inkml:trace contextRef="#ctx0" brushRef="#br0" timeOffset="18173">7829 9010 22914,'6'-3'2788,"-1"1"-2518,-4 2 180,-1 0 90,0 20-450,-3 3-1,2 11 1,1 3-90,-4 15 45,5-16 0,2 0 135,10 19 90,1-20 0,8 0-90,-6-28 0,-1-14-90,-1-12 0,-4-14-90,-4-8 0,-2-9-443,-11-2 443,-4-1 0,-9 6 0,-5 6 0,-1 11 0,-5 12-360,1 10-449,1 12-541,3 5-359,7 11 1709,16 13 0,12-5 0,14 7 0</inkml:trace>
  <inkml:trace contextRef="#ctx0" brushRef="#br0" timeOffset="18407">8515 8974 24173,'19'-17'3418,"-3"4"-2968,-10 2-180,-2 4 0,-4 2-270,5 25 0,0 6 0,7 25 0,-1 4 0,-3-12 0,1 1-208,-2-10 1,0 0 207,1 10 0,-1-3 0,0 9 0,-4-9 0,-3-10-899,0-8-900,-5-11-450,-4-10-539,-9-13 2788,-6-10 0,-3-13 0,-3-5 0</inkml:trace>
  <inkml:trace contextRef="#ctx0" brushRef="#br0" timeOffset="18575">8398 8594 23274,'-20'-47'3148,"6"9"-2968,-3 2-180,10 14 0,4 11-450,3 6-1889,3 1-179,2 8 2518,5 3 0,0 6 0,2 4 0</inkml:trace>
  <inkml:trace contextRef="#ctx0" brushRef="#br0" timeOffset="19136">9125 8462 24083,'18'-11'3688,"-4"2"-3238,-2 4-90,-6 7-360,4 9 0,4 32 0,1 0 0,-4-8 0,0 3 0,3 8 0,1 2 0,1 3 0,0 0 0,1-2 0,0 0 0,-1 0 0,-1-6 0,2-3 0,-3 1 0,-8-25 0,-4-9 0,-8-10 0,-11-18 0,-4 2 0,-10-9 0,2 14 0,-5 5 0,-28 15 0,24 8 0,0 4 0,-1-1 0,1 2-142,1 7 1,4 1 141,-8 14 0,12-3 0,13 0 0,16-5 0,34 4 0,-3-24 0,3-4 0,2 3 0,1-4-118,5-5 1,-1-4 117,20-6 0,-26-1 0,-1-2 0,12-5 0,1-2 0,-28 10 0,-5 3 276,-8 2-276,-2-1 0,-4-5-360,-4 0-1287,-2-3-872,-6 2 2519,-5-2 0,-3 1 0,-2-1 0</inkml:trace>
  <inkml:trace contextRef="#ctx0" brushRef="#br0" timeOffset="20494">11289 8205 22104,'0'-7'1889,"0"2"-1349,0 3 2518,0 2-2788,-4 0 90,3 0 0,-13 38-360,4 3 0,1 4 0,-3 5 0,0 6-673,2 4 0,2 7 0,0-5 673,2-2 0,2-1 0,2-7 0,3 1 0,1-3 0,5-1 0,3-3 0,5-2 0,4-2-456,4-4 0,3-2 456,3-3 0,3-4 0,5-4 0,1-3-151,1-3 0,4-4-389,16-2 1,4-6-2466,-3-8 1,-1-5 1654,-2 0 1,-3-4 1349,-9-8 0,-7-5 0,-1-17 0,-7-4 0</inkml:trace>
  <inkml:trace contextRef="#ctx0" brushRef="#br0" timeOffset="22137">11277 8395 18845,'28'-31'2968,"1"1"0,11 28-4601,8-13 1,2 8 1677,-17 29 0,-1 10-15,-3-2 0,2 4 0,-1 2 423,0 10 1,-2 3-1,0 0-333,-2 1 0,-1 0 0,-2-1-120,3 14 0,-7-5 0,-10 6 0,-14-52 974,-4-10-974,-3-13 0,-2-16 0,1-16 0,7-18 0,4 7 0,2-1 115,2 12 0,2-1-115,1-11 0,2-1 0,4 10 0,4 2 0,0 6 0,3 2 0,0 1 0,2 4 0,23-10 3110,-2 29-3110,-5 16 0,2 6 0,20 15-801,-18-1 1,-2 4 800,-13-2 0,-4 3 0,1 1 0,-3 3 0,-3-1 0,-1 2 0,-2-1 0,-2-1 0,5 30-903,-7-8 903,-4-9 391,-5-9-391,0 0-810,0-14-269,0-5-360,0-11-1372,0-6 2811,0-16 0,5-4 0,2-16 0</inkml:trace>
  <inkml:trace contextRef="#ctx0" brushRef="#br0" timeOffset="22475">12665 8431 20331,'17'-34'3598,"-6"0"-2124,-6 4-934,-9 3 209,0 7-569,-6 6 154,-2 7-154,-5 18-90,-1 12 0,-1 20-90,3 14 44,11-9 1,2 2 54,1-13-1,2 0-98,6 20 0,3-2 0,9-3-45,0-20 1,3-4-46,6-10 90,7-8 0,-14-24-90,-2-13 90,-5-14 90,-2-9-90,-4-7 458,-2 3-188,-2-8-180,-2 20-90,-1 9 0,4 27 0,1 17-450,10 26-360,-2-4-2158,13 24 2968,-5-17 0,2-12 0,-4-10 0</inkml:trace>
  <inkml:trace contextRef="#ctx0" brushRef="#br0" timeOffset="22652">13104 8399 17728,'10'-14'3957,"2"19"-909,-7 11-2778,1 20-270,-5 5 1026,2 2-1026,2 20 0,0-17-899,1 8-59,-2-25-931,-2-8 991,0-10 898,-2-9 0,-5-15 0,-2-6 0</inkml:trace>
  <inkml:trace contextRef="#ctx0" brushRef="#br0" timeOffset="22786">13031 7802 14992,'-20'-60'1709,"1"7"291,3 14-2000,4 10 1018,5 15-4796,4 22 4008,6 12 1,4 20 0,3 1 0</inkml:trace>
  <inkml:trace contextRef="#ctx0" brushRef="#br0" timeOffset="23117">13474 8155 23813,'10'23'3328,"-4"1"-2608,-2 5-180,-4 7-450,1 2 0,0 2-90,1 26 0,1-4 0,2 3 0,-2-18 0,0-2 0,1 0 0,0-3 0,2 14 0,2-58 0,1-15 0,6-30 0,4-9 0,-1 12 0,1 0-525,-5 10 1,2 2 524,4-9 0,1 4 0,7 1 0,2 15 252,-1 10-252,14 34 0,-13 1 0,9 22-180,-19-3-1439,-1 0-810,-7 3 2628,-6-5 0,-2-1 1,-4-4-1</inkml:trace>
  <inkml:trace contextRef="#ctx0" brushRef="#br0" timeOffset="23403">15524 7495 26872,'17'-65'1259,"-5"11"-1169,-6 16 270,-4 15-360,-2 20 0,-6 63 0,7 3 0,1 7-619,-2-21 0,1 1 0,2 4 619,4 6 0,3 5 0,1 1 0,1-7-374,1-7 1,0-4 0,2 1 373,6 14 0,2 2 0,1-6 0,4-4 0,3-6 0,0-2 0,1-4-45,-2-6 0,3-3-1806,8 0 0,1-4-847,16 1 2698,-22-18 0,-2-8 0,7-25 0,-3-11 0</inkml:trace>
  <inkml:trace contextRef="#ctx0" brushRef="#br0" timeOffset="23624">16572 7097 16611,'20'-49'2609,"6"15"1001,10 18-3520,15 31-90,-19 2 0,3 9-132,1 12 0,4 11 0,1 5 1,-4-1 131,-6-4 0,-3 1 0,0 0 0,2 3 0,-1-4 0,2 3 0,0 0 0,-2 0 0,-5-2 0,-2 1 0,-4-1 0,-3-1 0,-2-4 0,3 15 0,-8 0-699,-7-1 1,-7 3-1,-4-4 699,-4-14 0,-3-3 0,-2 1 0,-3 8 0,-1 2 0,-5-7 0,-17-6 0,0 0 0</inkml:trace>
  <inkml:trace contextRef="#ctx0" brushRef="#br0" timeOffset="24543">10513 10367 22374,'-54'-8'3688,"-3"2"-3148,-8 6-2282,30 4 0,1 2 1922,-1 1 0,0 3-90,1 2 0,1 3 85,3 1 0,1 0-85,-18 16 643,15 13-733,24-9 0,20 7 0,19-18 0,22 1 2044,-16-14-2044,5 6 0,-27-13 1002,-11 8-1002,-14 1 0,-13 4 90,-11 4-90,4-1 0,-1 2 0,-13 12 82,10-4 0,6 3-172,13 17 0,7-1-90,39 3 180,2-19 0,2-2 0,-13-11 90,-16-5 90,-12 12-90,-5-1-90,-11 23 0,10-20 90,-1 5-90,13-13 0,0-1-270,2 11-180,4-5-629,4 7-450,5-10-900,3-1 2429,2-1 0,5 3 0,1 0 0</inkml:trace>
  <inkml:trace contextRef="#ctx0" brushRef="#br0" timeOffset="27042">19512 6807 21835,'14'-28'3957,"-1"4"-3507,-5 6-180,-4 6-90,-2 6 180,-2 10 179,0 15 271,1 30-720,1-5 0,0 6-1101,0-4 1,0 4 0,1 7 1010,-1-3 0,1 7 0,0 5 0,0 2 0,0 0 0,0-2-398,-1-5 0,0-2 0,0 0 0,0 1 0,0 3 0,0 3 398,0-7 0,0 2 0,0 3 0,1 1 0,-1 1 0,0 0 0,0 1 0,1-2 0,-2-2-200,1 3 0,0-1 1,-1-1-1,1 0 1,-1 0-1,1 1 1,-1 0-1,1 1 200,-1-2 0,0 0 0,1 1 0,-1 0 0,0 1 0,1 0 0,-1 1 0,0 0 0,1 0-107,-1-4 0,1 1 0,-1 0 1,1 0-1,-1 1 0,1 0 0,-1 0 1,1 1-1,0-1 0,0 1 107,-1-4 0,1 0 0,0 1 0,0-1 0,0 1 0,0 0 0,0 0 0,0 1 0,0-1 0,0 1 0,1 0-9,-1-4 0,0 1 0,1 0 0,-1 0 0,0 0 0,1 0 0,0 0 0,-1 1 0,1-1 0,0 1 0,-1 0 0,1 0 9,0 0 0,1 1 0,-1 1 0,0-1 0,0 0 0,1 1 0,-1-1 0,1 1 0,-1-1 0,1 1 0,-1 0 0,1-1 0,0 2 0,0 0 0,-1-1 0,1 1 0,0 0 0,0 0 0,1 0 0,-1 0 0,0 0 0,0 0 0,0 0 0,1 0 0,-1 0 0,0-1 0,1 0 0,-1-1 0,0 1 0,1-1 0,-1 1 0,1 1 0,0 1 0,0 1 0,0 1 0,0 2 0,-1-9 0,1 0 0,0 3 0,0 0 0,0 2 0,0 0 0,0 1 0,0 1 0,1-1 0,-1 0 0,0 1 0,1-2 0,-1 0 0,0-1 0,0-1 0,0-1 0,0-2 0,0 6 0,1-2 0,-1-1 0,0-1 0,0-1 0,0 0 0,0-1 0,0 1 0,0-1 0,1 2 0,-1 0 0,0 2 0,1 1 0,-1-4 0,0 1 0,0 2 0,1 1 0,-1 1 0,1 0 0,0 1 0,-1-1 0,1 0 0,-1 0 0,1-1 0,-1-1 0,1-1 0,-1-2 0,0-2 0,0-1 0,1 12 0,0-3 0,-1-1 0,1-2 0,-1-1 0,1-1 0,-1-1 0,0 0 0,1 0 0,-1 1 0,0 4 0,1-1 0,-1 0 0,0 0 0,1-1 0,-1 0 0,0-1 0,0 0 0,0-1-57,0 4 1,0-2 0,0 1 0,0-2 0,0 1 0,0-2-1,-1 0 1,0-2-227,0 3 0,0-1 1,-1-1-1,0 0 1,0-2-1,0-1 0,0 0-152,-1-21 154</inkml:trace>
  <inkml:trace contextRef="#ctx0" brushRef="#br0" timeOffset="28753">21599 7440 22554,'-4'-27'2968,"-5"2"-2518,7 9 450,-7 3-631,8 8-179,-2 1 0,3 4 0,0 30 0,0 3 0,2 4-90,-1 5 0,2 2-407,-1 12 0,2 0 407,0-10 0,0-1 0,2 12 0,0 0-135,-1-7 0,1-1-90,-1-3 0,0-3-405,4 13-359,-6-36-2069,1-13 539,-10-16 2519,0-18 0,-8-18 0,-1-10 0</inkml:trace>
  <inkml:trace contextRef="#ctx0" brushRef="#br0" timeOffset="28901">21445 6861 22824,'-19'-48'1799,"1"5"-1709,2 12-90,3 8-180,5 8-270,5 6-449,3 4-900,5 7 1799,5 5 0,7 11 0,3 3 0</inkml:trace>
  <inkml:trace contextRef="#ctx0" brushRef="#br0" timeOffset="29542">21802 7409 25073,'11'24'629,"2"7"-539,2 13 0,3 12-45,-3-10 0,-1 2-90,-3-11 0,-1 2 90,6 21 0,-1-2-45,-3 0 0,1 7 0,-9-40 0,0-12-90,-2-7 90,0-16 0,1-12 0,2-22 0,5-15 0,-5 24 0,0 0-79,1-1 0,0 1 169,5-29-90,-1 12 90,-2 14 89,4 15-89,2 16 0,8 16-90,7 19 45,-4 2 0,2 4-45,-5-6 0,0 1-181,6 10 0,0 1 181,11 10 0,-4-7 0,-3-10 0,-2-8 0,-1-11-90,-3-12 90,2-19-90,-8-13 0,-2-6 90,-4 3 0,-1-5-435,1-12 1,0-8 0,-3 3 434,-2-3 0,-3 0 30,0 5 0,-1-2 0,-2 3 14,-2-6 1,-2 3 45,-1 3 0,-2 1-188,-2 4 0,-1 2 233,1 6 0,-2 1 135,-6-25 6,0 13-186,7 16 90,1 16 0,6 20 179,8 54-269,1 10-754,-1-10 0,2 3 664,-1-6 0,2 1 0,0 1 0,2 4 0,0-3 0,2 7 0,2-1 0,-3-8 0,0 2 0,1-5 207,0-4 0,1-3-387,3 7 0,1-1-360,-5-12 0,1-1 135,-1-3 1,0-3-855,2-1-87,-10-22 1346,-9-30 0,-7-2 0,-5-20 0</inkml:trace>
  <inkml:trace contextRef="#ctx0" brushRef="#br0" timeOffset="30251">22387 7323 21745,'-24'5'3238,"1"-1"-2699,3-4 1,3 0-180,9 0-180,2 0-90,6 0-90,8 0 90,8-4-90,20-5 90,19-7-45,-18 5 0,1-1-285,5 0 1,1-1 329,1-1 0,-1 1 44,0 1 1,-2 1-45,-5 0 0,-1 2 180,27-7 180,-4-2-270,-16 6-180,-8 1-180,-16 7-180,-15 4-449,0 0 89,-4 0 0,-11 4 1,-3 1-1</inkml:trace>
  <inkml:trace contextRef="#ctx0" brushRef="#br0" timeOffset="36052">25047 6916 22554,'-5'0'1529,"2"0"-180,3-2 91,0 1-1260,0-3-91,-4-2-89,-2-4 0,-3-6 90,-3 0 0,2-4-90,-4-2 270,-11-18-90,6 10-90,-10-11 0,12 16 0,-8-6-90,7 11 90,-4-4-90,8 11 0,2 3 0,0 1 0,-6 3 0,5 3 0,-3-1 0,1 4 0,3 0 0,-9 0 0,6 4 0,-5 1 0,4 6 0,-2-1 0,1 3 0,-1-2 0,2 3 0,1-1 0,1 3 0,2 2 0,0 7 90,2 34-45,5-11 0,3 4 0,1 4 0,2 1-340,1-10 0,0 2 0,1-2 295,2 14 0,2-1-670,1 5 1,2 1 669,-3-21 0,0 0 0,1 1 0,1-2 0,-1 0 0,2 2-134,2 12 0,2 3 1,-1-1 133,-1-5 0,1-2 0,-1 0-206,0-3 1,0 0 0,-1-3 205,2 8 0,-1-7 712,2 12-712,-7-25 1017,-2-1-1736,-5-25-1144,-7-21 334,-2-8-3387,-5-10 1,-1-4 4164,-6-20 1,5 17 0,1-1 0,-5-18 0</inkml:trace>
  <inkml:trace contextRef="#ctx0" brushRef="#br0" timeOffset="36337">24340 7712 20777,'-20'-11'3239,"0"1"-2577,1 1-212,5 3 41,5 1-221,6 2-159,3 1-21,23-4 0,10-1-90,-1 0 0,3 0 0,1 0 0,3-1 0,20-3 0,1 0-131,-17 2 0,-2 0 131,11-1 0,-5 0 0,0-1 0,-15 2-180,-10 0-630,-11-8-89,-11 4-181,-9-4-844,-5 3 1924,-4 1 0,-1-1 0,-1-2 0</inkml:trace>
  <inkml:trace contextRef="#ctx0" brushRef="#br0" timeOffset="36727">26115 6635 24533,'2'-20'1889,"-6"0"-1170,-4 3 1,-7 2 0,-10 7-720,3 14 0,-8 20 0,6 25-517,12-15 1,1 3 516,0 9 0,2 4-887,2 5 1,3 2 886,1 3 0,4 5 0,6-6 0,4 3 0,2-3 0,-3-14 0,1-2 0,4 2 0,5 3 0,5 5 0,1-1 0,1-8 0,9 7 0,3-5 0,-6-10 0,4 0 0,1-4-485,18 0 0,0-7 485,-14-8 0,0-3 0,9 0 0,-1-4 0,9-6-540,-10-10-449,-11-5-1710,-8-19 1445,-14 0-1354,-9-12 2608,-15 9 0,-7 3 0,-3 1 0</inkml:trace>
  <inkml:trace contextRef="#ctx0" brushRef="#br0" timeOffset="37692">29838 6224 21385,'0'-9'3508,"0"-2"-2879,4-1 181,6-2-4342,12-1 4296,13 4 1,6 2-765,-3 4 0,3 3 148,22 2 0,3 7-148,-6 9 0,-1 6 0,-18-2 0,0 3 0,-1 2-327,1 3 0,-2 3 1,-1 1 326,-1 3 0,-2 1 0,-3 2 0,-1 2 0,-3 1 0,-1 0 0,-4 1 0,-1 1 0,-3 0 0,-1-1 0,-2 2 0,-1-1-287,2 18 1,-4 0 286,-1-3 0,-4-3 842,-3-4 0,-2-2-1832,0-4 1,-2-2-450,-3-6 0,-1-1 1439,-8 27 0,-11-14 0,-5-4 0</inkml:trace>
  <inkml:trace contextRef="#ctx0" brushRef="#br0" timeOffset="38902">22358 9702 23004,'-26'-23'1889,"-2"3"-1529,-5 1 179,-3 6 1,-3 6-90,-3 3-270,-1 4-1,0 8-179,1 6 90,5 13-90,15 0 0,4 2 0,-1 20 0,11-6 0,7 2 0,16 5 0,-3-17 0,2-3 0,17 4 0,2-7 0,-5-4 90,0-3-90,-14-6 90,-3 3 90,-31 9 0,0 1-90,-7 4 0,-1 2-90,-6 12 45,9-7 0,2 0-45,9 3 0,9 6 0,18-17 0,13-5-90,7-1 0,5-3 90,1-1 0,-4-4 0,-7-2 0,-7-1 0,-11-2 0,-10 5 0,-10 2 90,-23 17-90,7-7 0,3-3 0,1 1 0,4 2 90,1 9-90,13-15 0,8 1-90,11 6 0,0-9-360,8-3-269,-5-5-451,1-6-3507,10 5 4677,-10 2 0,7 1 0,-11 4 0</inkml:trace>
  <inkml:trace contextRef="#ctx0" brushRef="#br0" timeOffset="40154">22984 16667 20485,'-12'-25'2969,"-1"0"-2610,1 0 1,0 2 180,0 5 0,2 3 359,0-1-539,5 4-90,2-1-90,3 6-1,5-2-89,7 2-90,9-2 0,5 4 90,3 1-90,1 4 0,-1 4 0,-1 5 180,-3 7 0,-5 7 90,-5 6 0,-7 5 90,-5 7-360,-8 2 0,-4 4 0,-5-1 0,-2-3 0,1 2 0,7-18 0,13-6 0,12-15 0,34-6 0,-10 0 0,16 4 0,-22 6 0,-7 6 0,0 22 0,-16-5 0,1 16 0,-13-13 0,0-2 0,-4-2 0,3-5 0,-3-5 0,6-3 0,6-6 0,5 0 0,7-1 0,2 3 0,3 1 0,-3 5 0,4 9 0,-10-5 0,-3 8 0,-9-10 0,-9-3 0,-9 2-810,-36 3-89,-1-5-226,13-12 0,-3-1 135,8-1 1,-1-2 547,-17-3 0,-2-1 0,15 2 0,-1 0 0,-12-2 0,1 0 1</inkml:trace>
  <inkml:trace contextRef="#ctx0" brushRef="#br0" timeOffset="50485">22773 15061 20036,'2'-15'2788,"0"-1"-2518,-2-3-90,-6 1 0,0 0 0,-8 2-1,1 3-89,-1 2 0,4 6 0,3 1 0,0 4 90,6 0 899,-2 0-629,3-2-270,0 1 90,0-3-270,0 4 90,0-2 270,0 8-1,0 5-89,3 14 0,3 11-90,7 14 0,1 13-90,-2-9 0,1 7-60,-1-7 0,-1 3 0,1-2-134,-2-10 1,0-1 0,-1 0 103,3 10 0,0 2 0,-1-11 0,0 1 90,-2 0-90,-7-34 0,-2-10 0,0-15 0,-5-16 0,-2-13 0,-3-12 162,0-7-72,5-3-90,2 3 0,4 22 0,1 1 0,5-12 0,5-11 0,4 32 0,3 6 0,1 9 0,11 14 0,-1 20 0,1-1 0,-7 15 0,-16-19-212,-2 2-2127,-6-12 720,0-5-719,0-5 2338,2-8 0,2-1 0,2-4 0</inkml:trace>
  <inkml:trace contextRef="#ctx0" brushRef="#br0" timeOffset="50976">23158 15278 22104,'7'25'2159,"-3"0"-1889,1-4 0,0-3-90,5-5 0,4-6-180,6-3 90,28-16-90,-4-3 0,-14 1 0,1-5 45,-2-6 0,-3-3 224,11-19-44,-19 18 0,-4-1 854,-9-25-719,-14 19 180,-26 0-270,5 39-180,-13 16 0,16 24-90,7 12 45,14-11 0,5 1-45,2-10 0,2-1-188,5 11 1,3-3 97,17 6-135,-2-24 1,3-4-46,18 1 90,-13-15 0,-1-4-180,18-19 0,2-19 225,-27 15 1,-1-5 44,7-24 0,-3-6-339,-8 11 0,-3-1 459,-3 4 0,-1-3 0,-3 0 375,-3-21 0,-4 2-136,0 18 1,-2 1-45,0-7 0,-2 3 135,-4 0-180,0 14-180,-1 17 0,2 18 0,3 57 0,2 4 0,1-17 0,1 7 0,2-1-207,4 13 0,3 0 87,-3-14 0,2 0 0,-1-3-465,4 4 1,-1-4-855,0-8 1,0-8-1081,-1-9 2519,-3-3 0,-7-24 0,-3-2 0</inkml:trace>
  <inkml:trace contextRef="#ctx0" brushRef="#br0" timeOffset="51446">23824 15197 14452,'-34'-12'2429,"3"1"282,7-2-2621,15 3 1319,15-3-1589,22 4-270,19-2 1,15-3 134,-11 3 0,3-2 405,-3-1 0,0-2 461,0 1 1,-2 0-237,-12 0 0,-6-1 3604,-7-7-2570,-20-7-719,-13 7-90,-11-3-181,-3 10-179,3 7-180,4 2 0,7 31 309,4 5-309,10 31 0,5-16 0,3 1-506,-2-9 1,1 0 505,7 11 0,0-1 0,9 11 0,-1-7 0,-1-8 0,-3-10 0,-3-5 0,-2-15 0,-4-4 0,0-10 0,-3-6 0,-3-10 0,-4-12 1011,-2-9-1011,-2-4 0,-7-10 0,5 16 0,-5 0 0,7 35 0,9 35 0,0 6 0,9 25-450,-2-21-629,1 0-271,-1-7-359,0-6-539,-1-6 2248,-3-8 0,-4-6 0,-2-6 0</inkml:trace>
  <inkml:trace contextRef="#ctx0" brushRef="#br0" timeOffset="52126">24563 15088 18237,'-12'-16'3418,"2"3"-3238,4 4-180,2 2 89,4 5-89,2 0 0,2 2 0,2 0 90,1 0 0,-3 0 90,-3 0 540,-1 0-630,-3 0 0,2-2-90,-3-1 0,4-3 90,-3 3 0,2-1 90,-6 4 179,6 0 3509,-3 0-3238,11 18-540,2 2 0,18 39-90,-8-16 0,8 14 0,-10-21 0,1 3 0,-7-13 0,0-1 0,-9-24 0,0-8 0,-5-16 0,2-7 0,-3-8-90,4-3 90,0-6 0,6 1 0,9-9 0,14 20 90,1 4-90,2 31 0,-10 12 0,-2 11 0,4 16 0,-8-10 0,-1 8-90,-10-19-360,-4-3-539,-1-7-2340,0-2 721,0-8 2608,-3-5 0,2-6 0,-3-6 0</inkml:trace>
  <inkml:trace contextRef="#ctx0" brushRef="#br0" timeOffset="52462">24982 14844 23454,'2'-16'3058,"0"4"-2429,-2 6-89,3 12-180,2 10-90,3 16-180,0-1 0,1 3-90,3 24-1087,-1-19 0,0-1 1087,1 14 0,0-7 0,-2-7-90,-2-6 0,-3-15-90,-1-25 90,-4-19 180,0-27-180,0-9 963,0 28 0,1-1-828,1-1 0,0-1-45,1 3 0,1 0 0,4-26 180,2 13 90,27 38-270,-9 22 0,-2 9 0,-1 6 0,4 30 0,-15-27 0,0 1 0,6 28-495,-8-22 1,0-1-3554,5 18 4048,-4-5 0,-3-28 0,-5-15 0</inkml:trace>
  <inkml:trace contextRef="#ctx0" brushRef="#br1" timeOffset="86072">12978 11891 20935,'0'-11'2429,"0"-1"-2159,0 1-1,0 0-179,0-1 0,-3 1-90,2-3 0,-7-1 180,8-9 90,-8 2 90,4-5 90,-6 7-1,-1 4 91,-2-2-180,-6 4 0,-3-2-181,-7 3-89,-3 1 180,-23 3-270,12 5 90,-14 2-90,19 8 90,1 1 0,-6 17-90,11-4 180,1 11 0,16-2 90,8 7-180,1 7-90,10 9 0,0 5-518,5 6 518,0 3 0,-2-16 0,0 2 0,0-12 0,0 0 0,0 15 0,0-1 0,-1-13 0,-1-2 0,1 2 0,-1 1 0,0-1 0,0 0 0,0 1 0,0 0 0,-1-3 0,0 1 0,-1-1 0,0-1 0,0-2 0,0 0 0,0-2 0,0 0 0,2 8 0,0-1 0,2 19 0,-3-24 0,0-2 0,-2 6 0,-2-3 0,0-6 0,0-4-270,0-2-360,0-12-269,-4-3 337,-2-10-517,-6-4-360,-3-3 1439,-8-19 0,3 3 0,-6-12 0</inkml:trace>
  <inkml:trace contextRef="#ctx0" brushRef="#br1" timeOffset="86568">12105 12623 21924,'-12'0'3239,"5"0"-2880,2 0-89,5 0 0,5 0-180,11 0 45,17 0 0,6-2-425,-2 0 1,5-2 319,16-1 0,10-1 0,-5-1-843,3-1 1,-1-1 812,-7 1 0,3 0 0,-5 0 0,-2-2 0,-5 2 0,-5 0 0,-2 1-59,1 1 0,-3 1 239,9 1-191,-3 2 11,-32 2 507,-8 0-1227,-17 0 1397,-1 0-4005,-19 0 1192,10 0 2136,-2 0 0,11-2 0,2-1 0</inkml:trace>
  <inkml:trace contextRef="#ctx0" brushRef="#br1" timeOffset="87111">13778 11909 19316,'4'-27'4048,"-2"2"-2879,0-6-719,-2 11-1,0-2-89,0 13-90,0 5 90,0 2 1079,0 2-719,-11 26-720,3 6 0,-1 17 0,1 5 0,4-10 0,1 0-1650,0 20 1,1 0 1649,1-13 0,2-2 0,1 2 0,1 0-623,1-2 0,2-1 623,3-1 0,1-1-282,1-3 0,2-2 282,0-3 0,1-2 0,0-3 0,0-2 0,15 23-315,-10-26 0,3-3-1304,20 7 2978,0-8-3427,4-29 2285,-23-5-217,8-20 0,-18 12 0,0-11 0</inkml:trace>
  <inkml:trace contextRef="#ctx0" brushRef="#br1" timeOffset="87838">14883 11678 19676,'0'-9'2788,"0"0"-2518,0 2 90,0 3-180,0 2 180,0 2-91,0-2 91,0-1 0,0-2 0,1 1-90,4 1 89,-1 1 1,4 2 0,0 0 0,2 0 0,4 0-91,2 0-89,5 0 90,3 6-90,5 2-90,5 8 90,3 4-90,5 5 90,1 6-90,0 10-446,-1 8 356,-22-20 0,-1 2-434,-1 3 1,-1 2 433,-2 0 0,-2 0 0,-1 3 0,-2-1 0,-2 0 0,-1-1 0,-2 0 0,-2 1 0,0-4 0,-2 2-226,-7 10 0,-3 0 226,-2 19 0,0-25 0,-1-2 0,-4 7 0,1-4 0,1-5 0,2-4 0,0-1 308,5-11-308,-2-5 854,8-7-1394,-2-11 64,3 2-784,0-6-179,0-2-450,0 2-719,0-4 2608,-6 2 0,-1-5 0,-5 3 0</inkml:trace>
  <inkml:trace contextRef="#ctx0" brushRef="#br1" timeOffset="92775">16137 11886 19496,'0'-7'3958,"0"1"-3329,0 1-179,-3 1-90,-2-1-90,-3 3-90,4 0-91,0 2 1,4 0 0,-4 0-180,4 0 90,-4 0 0,4 4-90,0-3 90,0 7 0,0-7 0,0 7-89,0-7-991,0 3-719,0 2-270,0 1 2069,0 7 0,0-1 0,0 1 0</inkml:trace>
  <inkml:trace contextRef="#ctx0" brushRef="#br1" timeOffset="93162">16186 12574 19136,'-3'5'3598,"2"3"-3148,-7-7 0,8 3-91,-4-4 2250,4 0-2339,7 0 89,0 0 181,11 0-90,0 8-270,5 8-90,3 12 0,-1 10-90,-2 7-90,-12-7 0,-3 2-540,1 26-764,-12-9 0,-6 1 9,-1-23 1,-3-1 1384,-9 11 0,-4-1 0,1-15 0,-3-2 0,-2 1 0,1 1 0</inkml:trace>
  <inkml:trace contextRef="#ctx0" brushRef="#br1" timeOffset="110430">26931 6956 17427,'0'-7'3508,"0"3"-3058,0 2 2968,0 2-2519,0-2-899,2 1 90,4 5-90,-1 4 0,4 5 0,-4 3 90,6 10-90,-4-1 0,5 8 0,-6-4 0,2 1 0,-2 3 0,2-2 0,0 0 90,2 2-180,-1-8 90,-1 1 0,-4-11 0,0-3 0,-2-1 0,0-6 0,0 3 0,-2-7-3508,0 3 1709,-6-14-539,0-1 2338,-6-11 0,-1 0 0,1-4 0</inkml:trace>
  <inkml:trace contextRef="#ctx0" brushRef="#br1" timeOffset="110906">26927 6337 21025,'-7'0'1889,"-4"0"-1709,10 0-90,-8 6 0,8 1 0,-3 7-90,4 1 0,0 2 0,0-1 0,4-1 90,0-3-90,5-5 0,-3-3 90,0-4 0,-2 0-1,-2 0-89,0 0 90,-2-4 0,-4-5-90,3-1 90,-8-3-90,4 4 0,-5 4 0,2 1-90,4 4-269,0 0-181,1 0-2698,2 14 3238,-3-3 0,4 17 0,0-5 0</inkml:trace>
  <inkml:trace contextRef="#ctx0" brushRef="#br1" timeOffset="112143">27134 6952 20845,'8'0'2339,"0"0"-2069,-3 0-1,-2 0 1,-1 0-90,0 0 90,4 0-90,-3-2-180,1 1 90,-3-1-90,2 2 90,6 0 0,-2 6 90,10 12-180,-5 2 90,4 11-90,-6-6 90,0 2 0,0 8-1,-5-12 1,0 5-90,-5-21 0,0 4 90,0-10-90,0 3 0,-5-8-90,-4-12 0,-2-1 1,0-10 89,6 3-90,-2-2 90,6 1 0,-3 1 0,4 3 0,0 1 0,4 4 0,0 2 0,6 3 0,1 2 0,3 4 90,7 1-90,-3 4 89,6 4 1,-8 1-90,0 6 0,-1 1 0,4 11 0,-5-2 90,9 13-90,-6-6 0,0 0 0,0 4 0,-5-4 0,6 7 0,-4-10 0,-1-3 0,-5-9 0,4-1 0,-5 1 0,4-8 0,-6 2 0,-1-7 0,-2 0 0,-2 0 0,2 0 0,-2-5 0,2-14 0,-2-3 0,0-18 0,0-25 0,0 11 0,-1 5 0,-2-2 0,0 13 0,0 2 0,-1-3 0,-1 2 0,-5-22 0,2 23 90,-2-6-90,2 14 0,2-4 0,-4 16 90,9 1-90,-8 3 0,8 3 90,-2 4-90,3 3 0,0 0 0,0 2 0,0 6 0,0 4 0,3 12-90,7 19 90,3-3 45,-1-2 0,1 3-45,6 1 0,0 0 0,-3-5 0,0 0-118,4 1 1,-1-4 117,3-1 0,-3-6 0,-1-2 0,0-1 0,-1-3-90,-5-7-179,-2 0 54,-4-11-1224,-4 3 449,2-4-2878,-4-2 3868,0-5 0,-6-2 0,0-5 0</inkml:trace>
  <inkml:trace contextRef="#ctx0" brushRef="#br1" timeOffset="112482">27479 6834 18057,'8'-9'3418,"4"-2"-3148,23 0-180,-3-1-270,0 3 0,1 0-720,8-3-629,12-1 1529,-21 4 0,-7 0 0,-3 0 0</inkml:trace>
  <inkml:trace contextRef="#ctx0" brushRef="#br1" timeOffset="114047">29107 6626 18956,'7'-2'2879,"-1"0"-2430,-4-3-89,0 1 0,-2 1 539,0 1-719,0 0-90,0 0 0,-6-5 0,0 0-90,-7 0 90,1-2 0,0 2 0,-2-2 0,0 0 0,-4 0 0,-14 0-90,7 2 0,-12 3 0,12 2 90,1 2-90,2 0 0,3 0 0,1 6 0,2 3 0,-2 11 90,1 7-90,-1 8 0,4 5-90,5 4 180,4 19-90,5-15 0,0 12 0,3-19 0,2-2 0,5-1 90,0-6-90,4-3-90,1-4 180,1-4-90,9 3 0,-3-13-90,8 1 90,-6-12 0,-1 0 0,1-2 0,6-13 0,-10 0 0,9-26-90,-20 11 90,1-12 0,-8 12 0,-2-1 0,0 2 0,0-1 0,0-1 0,-6 3 0,5-1 90,-8 6-90,8 3 90,-3 4 0,1 5 89,2 0 91,-6 0-180,2 3 0,1 2 0,-4 1 0,7 3-90,-6-1 180,6 1 90,-2 2-180,3-2 180,0 2-270,11 16 90,0 3-90,15 18 0,-1-3 0,16 17 0,-10-14 90,11 9-90,-14-19 89,0-2-89,1-4 90,-3-5 0,1-3 90,4-8-90,-10-1 0,4-4 0,-15 0-90,-2 0 90,-2 0-90,-4 0 0,0 0 0,0 0 0,0 0 0,2 0-270,-1 0-2338,-2 0 809,-1 4-900,-7-3 2699,-2 7 0,-9-1 0,0 4 0</inkml:trace>
  <inkml:trace contextRef="#ctx0" brushRef="#br1" timeOffset="119983">14050 11990 22104,'-7'0'1979,"2"0"-1619,5 0 809,0 0-629,0-4-270,0 1 180,2-1 89,2 2 361,11 0-630,-1-1-270,10-1 0,-4-1 0,4 1 0,5-1 0,21-5 0,-10 3 0,25-5 0,-22 7 0,-4 0 0,-8 1 0,-18 4 0,0-4 0,-4 1 0,-1 1 0,-2 0 0,2 2-180,-4 0 0,0 0 0,-2 0-5667,-2 0 4138,0 4-449,0-3 2158,-4 7 0,0-3 0,-4 4 0</inkml:trace>
  <inkml:trace contextRef="#ctx0" brushRef="#br1" timeOffset="121740">14099 12045 16569,'0'-8'5037,"-4"2"-4205,3 1-382,-6 3 68,6 0 291,-2 2-595,3-2 1226,0 1-1247,0 9-193,0 3 90,3 15-90,2-8 0,3 3 0,0-7 0,0 3 0,-2-2 0,0 3 0,-2-5 0,0 1 0,-1-3 0,0 0 0,0-2 0,1-4 0,-2 4 0,0-4 0,-2 0 0,0 3 0,2-3 0,-2 6 90,5-2-90,-4 2 0,3-2 0,-4-4 0,0-1 0,0-4 90,0 4-90,0-3 0,4 7 0,-2-7 90,4 7-90,-4-7 0,0 4 0,-2-5 0,0 4 90,0-3 0,0 3-90,2-4 0,2 0 90,-1 0-90,0 0 90,-3 0-90,2 0 90,0 0-90,2 0 0,1-2 0,-1-1 0,1 1 90,2-2-90,3 1 0,0-4 0,15-2 0,-6 2 0,19-4 0,-15 6 0,4-1 0,-1-1 0,-10 2 0,5-1 0,-9 1 0,2 3 0,-3 0 0,1 2 0,-6 0 0,5 0-90,0 0 180,2 0-90,-2 0-90,-2 0 180,-1 0-90,0 0-90,-2 0 90,0 0 90,0 0-180,-2 0 180,4 0-90,-3 0-90,0 0 180,1 4-180,-1-3 90,4 13 0,-4-8 90,5 11-90,-4-5 0,2 12 0,-1-8 0,-2 7 0,-2-9 0,-2-3 0,-1 2 0,0-3 0,0 1 0,0-2 0,0-4 0,0 3 0,0-7 0,0 9 0,0-2 0,0-1 0,0 5 0,0-4 0,0-1 0,0 3 0,0-9 0,0 9 0,-3-8 0,2 8 0,-6-9 0,6 9 0,-8-4 0,4 5 0,-5-6 90,2 5-90,-4-5 0,3 6 0,-5-6 89,4 5-89,-4-8 0,0 10 0,-3-10 0,1 10 0,0-11 0,0 9 0,1-9 0,1 7 0,2-7 0,0 3 0,-2-4 180,-1 0-90,3 0 0,4 0 0,1 0 0,2 0-90,0 0 0,-2-2 0,6 2-4137,-2-2 1618,-1 8 2519,-2 3 0,-5 9 0,-1 3 0</inkml:trace>
  <inkml:trace contextRef="#ctx0" brushRef="#br1" timeOffset="133144">22781 11959 18237,'-4'-14'4047,"3"-2"-3507,-6 2-270,6-1 90,-2 3-91,3 1 1,0 4-90,0 1-90,1 1 90,2 3-90,-1 0 90,0 2 90,-2 4 90,5 33-271,2 10-44,-1-4 0,2 5-1485,0 1 0,0 2 1440,0 8 0,1 2 0,1 2 0,0 4-587,-2-7 0,0 5 0,0-4 557,-2-15 0,1-3 0,-1 2-638,2 9 0,-1 2 0,0-6 443,0-5 0,0-4-90,-2-6 0,0-2-659,4 17-376,-5-19 784,-3-17 566,-4-21 0,-3-18 0,-5-12 0</inkml:trace>
  <inkml:trace contextRef="#ctx0" brushRef="#br1" timeOffset="133443">22813 12130 21565,'0'-36'1529,"2"2"-1259,4 2-180,8 3 90,7 4-4432,9 3 4342,3 3 769,5 10-769,17 11 0,-14 12-90,8 13 0,-25 7 90,-11 11-90,-6 5 0,-15-9 0,-5 1 0,-7 22 0,-6-17 0,-2-2 0,-7 0 0,-6 0 3302,19-25-3482,8-10-179,6-4-721,4-8-359,4-5-720,0-8 2159,0-9 0,4-5 0,0-3 0</inkml:trace>
  <inkml:trace contextRef="#ctx0" brushRef="#br1" timeOffset="133900">23370 12081 21295,'12'-18'2608,"-2"2"-2248,0 0 0,-2 4-90,-1 1-180,-3 2 0,-1 0-90,-1 4 90,4 1-90,1 10 90,3 6-90,7 26 0,-3-4 0,6 16 0,-10-15 0,2 2 90,-7-14-90,0-4-90,-5-15 90,0-22 0,0-3 0,0-43 0,0 15 0,2-17 0,2 26 0,2 6 0,4 9 0,1 5 179,10 8 91,8 22-180,8 20-90,-5 9 0,-2 17 90,-16-25-90,-1 1-90,-9-17-270,-2-7-179,-2-2-3689,0-6-5603,0-12 9567,4-5 1,4-13 0,5-2 0</inkml:trace>
  <inkml:trace contextRef="#ctx0" brushRef="#br1" timeOffset="134092">23885 11859 20305,'3'-16'3598,"-2"2"-3328,-1 5-90,0 5 450,4 12-270,6 27-360,1 5 0,7 22 89,-4-8-383,1 3 204,-1-1-3385,-2-1 2936,-2-8-271,-3-8-269,-4-8-1260,-3-12 2339,0-12 0,-5-14 0,-2-10 0</inkml:trace>
  <inkml:trace contextRef="#ctx0" brushRef="#br1" timeOffset="134242">23833 11316 22284,'-19'-34'1260,"3"3"-1260,7 12 0,4 8-270,5 19-450,0 9-1259,5 17 1979,4 2 0,9 7 0,3 0 0</inkml:trace>
  <inkml:trace contextRef="#ctx0" brushRef="#br1" timeOffset="134875">24190 11705 23903,'0'-11'1260,"0"2"-1170,0 2 0,0 5-90,11 20 0,2 5 89,13 28-89,-7-12 0,0 3-360,-5-9 0,-1 0 360,5 10 0,-3-1 0,2 8 0,-7-10 90,-4-8 0,-4-11-90,-2-10 0,0-13 810,-9-28-900,6-3 90,-2-9 0,1-4 0,10-13-160,-3 17 1,2 1 159,10-9 0,1 11 90,0 12 0,13 26 0,-4 16-90,11 23-201,-6 12 201,-1 5 313,1 4-313,-11-23 0,-1 0-90,11 15-1062,6 2 1062,-12-32-90,-1-10 90,0-17-180,8-43 270,-6-6-1226,-8 9 1,-2-3 1225,-5 5 0,-2-3 30,-1 0 0,0-3 0,-2 1 15,0-8 0,-1 0 15,-1 9 0,0-1 0,-1 2-125,-2-9 0,-1 4 154,2 16 1,-1 2 346,-3-3 0,1 3-346,2-1-90,-3 20 90,4 27 2569,0 18-2659,1 16 0,2 5 0,-1-12 0,2 0-1266,1 17 0,2 0 1266,2-11 0,0-2 0,1 0 0,1-1-13,1-1 0,2 1-32,4 7 0,0-1 0,-5-15 0,1-1-458,2 5 0,-1-3-37,1-2-179,-4-9-451,-5-12 2,-7-11 1168,-8-11 0,-7-12 0,-3-5 0</inkml:trace>
  <inkml:trace contextRef="#ctx0" brushRef="#br1" timeOffset="135075">24641 11637 22194,'-21'-11'2429,"5"0"-2339,8 2 0,9 0 0,13-2-90,15-3-90,17-2-495,-1 4 1,2 0-211,-10 3 0,2 0 795,23-4 0,-3 1 0,-1 3 0,-25 4 0,1 0 0</inkml:trace>
  <inkml:trace contextRef="#ctx0" brushRef="#br1" timeOffset="135626">25660 10914 20215,'-18'-25'2789,"-1"-2"-2339,-1-3 629,-9-11-539,6 11-91,-4-5-89,9 17-180,3 4-90,3 5 0,6 5 90,2 10-90,0 12 270,0 44-270,-1 1-45,3-15 0,1 3 0,0-8-1,2 0-442,-1 4 1,2 1 442,-1 1 0,2 0-1203,0 1 1,2 1 1157,0 2 0,0 0 0,1 3 0,0-1-395,1 3 1,0 0 394,1 2 0,1 0 0,0-1 0,0 0 0,0-1 0,1 1 0,-3-8 0,1 2 0,0-3 0,0 4 0,0 0 0,2 12 0,-1-4-45,-3-27 0,-1-2-224,3 23-181,-2-11-1169,-4-3-1440,0-21 1068,-2-9 1991,0-28 0,-4-11 0,0-10 0</inkml:trace>
  <inkml:trace contextRef="#ctx0" brushRef="#br1" timeOffset="136008">25347 11674 20036,'-4'-2'3148,"-4"-1"-2698,8-3-181,-4 1 91,4-2-90,0 5 0,0 0-90,0 0-90,2-1-90,9-6 90,4 2-90,12-6 0,1 3 0,4-1 0,1 4 0,16-3-90,9-2-540,-2 2-1079,-7 2 90,-25 5 1619,-14 3 0,-6 0 0,-4 0 0</inkml:trace>
  <inkml:trace contextRef="#ctx0" brushRef="#br1" timeOffset="136942">26379 10832 21475,'0'-18'2608,"0"2"-2068,0 3-90,-6 2-91,-1 2 1,-7 4 180,-14 29-450,2 13 0,2 17 0,2 12-572,11-16 0,3 2 0,2 4 482,2-4 0,1 4 0,2 1 0,1-3-30,2 9 0,2-1 0,5-1-83,5-7 1,5 1 0,2-2 0,0-7-158,10 10 0,2-6-30,-4-8 0,3 0 0,2-5-1409,19 0 0,1-9 1656,-13-10 1,0-4 0,12-1-1,0-7 1,-18-11 0,0 0-1</inkml:trace>
  <inkml:trace contextRef="#ctx0" brushRef="#br1" timeOffset="137499">26984 10891 21295,'-12'-38'2249,"-1"1"-1800,1 6 1,0 4-270,0 4 0,5 5-90,2 8-90,5 4 90,0 16-90,3 7 0,4 13 0,12 24 0,-3-11 0,8 14 0,-8-21 0,0-4 0,6-1 0,-6-16 90,3-1-90,-5-16 0,-1-6 0,-1-8 0,-2-11 90,-6-7 0,0-5 269,-4-2-89,0 4 0,-4 4-90,3 8-90,-6 5-90,6 6 0,-2 7 0,3 3 0,0 14 0,0 7-180,1 28-270,3-5-449,5 15-360,3-14-810,4-2 2069,2-3 0,1-4 0,-1-3 0</inkml:trace>
  <inkml:trace contextRef="#ctx0" brushRef="#br1" timeOffset="137799">27771 10796 21830,'5'-27'2429,"0"0"-1432,-4 8-997,1 4 380,-2 8-380,1 7 238,4 15-238,4 47 0,-3 3 30,-3-17 0,0 7 0,-2-3-374,-3 0 1,-1 1 343,0-5 0,1 2 0,-2-2 0,-2 0 0,-2-1-318,-5 15 1,0-1 317,4-19 0,0-1 0,-3 8 0,0-1-312,2-14 1,1-4-319,-3 10-1258,-3 7-361,7-34 2249,-2-9 0,0-18 0,-3-9 0</inkml:trace>
  <inkml:trace contextRef="#ctx0" brushRef="#br1" timeOffset="138025">27475 11144 22374,'-14'-16'1979,"1"3"-1799,7 2-90,2 4 0,4 0-90,0 5 0,0 0 0,2 2-180,6 4-1349,6 5-8302,5 7 9073,0 0 0,-3 2 0,-4-4 0</inkml:trace>
  <inkml:trace contextRef="#ctx0" brushRef="#br1" timeOffset="138226">28080 11389 22824,'27'9'1619,"-3"0"-1439,-2 0-90,-3-4 0,1 3-90,-9-7-360,0 3-360,-9-4-3147,0 0 3867,-2-2 0,0-5 0,0-2 0</inkml:trace>
  <inkml:trace contextRef="#ctx0" brushRef="#br1" timeOffset="138827">28645 10552 23634,'0'-34'1619,"1"4"-1170,2 6-179,1 5 90,3 2-270,0 9 90,7 0-90,0 16 90,6 6 0,3 15-1,3 10 91,1 13-301,-14-23 1,0 3 165,7 20 0,-1 2-498,-4-11 0,-1 0 363,5 15 0,0 0 0,-6-18 0,0-3 45,-1-1 0,0-1-185,0-3 0,-1-2 140,9 21 90,-3-9-90,-5-10 217,-2-7-217,-4-9 819,-2-7-819,-2-5 121,-2-12-121,-7-6-90,-4-15 90,-9-8 0,-5-10-90,-3-2 90,5 17 0,-1 1-300,-16-10 300,13 17 0,-1 5 0,-15 8 0,-2 13 0,2 16 0,4 18 0,7 16 0,19-21 0,3 2 0,3 4 0,2 0 45,3 1 0,2 0-45,4 0 0,2 1 0,3-3 0,3 0 0,1-3 0,4-2 0,3-3 0,3-2 0,2-3 0,2-3 0,3-4 0,2-3 0,0-3 0,1-3 0,32 1 0,-4-12 0,-8-5 0,-6-8-90,-11-3-90,-5-3-180,-9 1-270,-6-1-179,-7 2-271,-6 3-359,-3 3 1439,-12-1 0,1 6 0,-10 0 0</inkml:trace>
  <inkml:trace contextRef="#ctx0" brushRef="#br1" timeOffset="139359">29278 10376 22554,'-4'-37'1979,"0"3"-1529,4 3-90,0 5 89,0 0-449,0 13 0,0 1 0,0 14 90,4 9-90,2 11 0,4 13 0,4 8 0,1 5 0,-4-14 0,1 1 0,4 16 0,6 10 0,-10-27 90,4-5-90,-5-14 0,1-3 0,-5-16 90,0-5 0,-1-9 450,0-21-91,-4-3-449,0 1 90,-2 10-90,0 20 0,0 4 0,0 5-90,0 18-1079,0 13-270,0 7 1439,2 22 0,-2-23 0,2 13 0</inkml:trace>
  <inkml:trace contextRef="#ctx0" brushRef="#br1" timeOffset="139866">30074 11117 23094,'-5'0'3238,"5"6"-3058,7 4-90,5 6 0,4 4-90,1 1 180,5 13-180,-13-14 90,2 3-90,-11-13 90,-9-4-90,7 1 0,-12-3 0,12-4 89,-3 0-89,1 0 90,3-6 0,-2-4 0,3-6 90,0-4 90,0 1-90,0 1 0,0 3 90,9 3-180,0 5-90,13 11 0,0 10 0,3 13 0,0 10-360,-14-5 0,-4 3-719,-2 23-855,-12-4 0,-7 1 1934,0-22 0,-2-2 0,-8 14 0,-3-2 0,4-14 0,0-1 0</inkml:trace>
  <inkml:trace contextRef="#ctx0" brushRef="#br1" timeOffset="140878">31016 10520 19046,'0'-22'3508,"-5"-1"-3148,0-2 0,-5 2 0,2-3 89,-2 3-179,-1-2 90,-6-8-270,1 8 0,-3-5-90,2 9 0,1 5 0,2 5 0,5 4 0,-2 9 0,4 9 0,-5 8 0,-2 10 0,0 7 0,-2 7 0,-1 9 0,3 3 90,0 4-90,7 0-45,4-21 0,1 1 135,4 16-90,2-17 0,3-1 0,5-3-90,20 5 90,-9-26 0,10-3 0,-8-16-90,-1-4 90,6-24 0,-10 3 0,3-19 0,-12 7 90,-3-5 90,-4-18 0,-2 18-1,-2-8-89,-4 23 0,-2 3 90,-3 3-90,3 2 0,-3 7 0,7 0 0,-7 6-90,8 5 90,-2 9-90,5 14 0,5 12 0,6 14 0,9 9 0,-1-10 0,3 0 0,-5-9 0,2 0-140,8 8 1,0-2-130,12 9-181,-1-8-450,-5-5-179,-5-9-1080,-4-11 2159,-5-10 0,-3-15 0,-2-6 0</inkml:trace>
  <inkml:trace contextRef="#ctx0" brushRef="#br1" timeOffset="141225">31341 9702 21295,'-4'-30'2159,"3"3"-1800,-2 6 1,3 6 0,0 6-180,7 4 0,9 11 90,17 12-90,15 16-46,-16-8 1,0 2-1657,3 6 1,1 3 1566,3 7 0,0 4 0,-2 5 0,-1 3-397,-13-16 0,-1 1 1,-2 1 351,0 0 0,-2 0 0,-1 1-149,-2-1 0,-2 0 1,-2 3 178,0 10 0,-1 3 0,-5-1-30,-5-3 0,-5-1 0,1 0 0,1-1 0,0-2 0,-4-2 0,-10 12 0,-4-7-270,-7 3-438,0-10-192,3-11 1876,3-10-3315,5-11 2713,3-12 0,8-15 0,0-8 0</inkml:trace>
  <inkml:trace contextRef="#ctx0" brushRef="#br1" timeOffset="141509">32157 10050 22284,'-4'-16'1350,"0"2"-1171,4 5 1,0 3-90,0 3-608,0 1 1,0 10 0,0 2 0</inkml:trace>
  <inkml:trace contextRef="#ctx0" brushRef="#br1" timeOffset="141731">32275 10561 22014,'20'0'3239,"2"0"-2520,1-2 91,3 0-91,1-3-269,-1 2-90,-1 6-180,-3 10-90,-4 12-90,-5 13-90,-5 12-450,-18 11 0,2-27 1,-2 0-771,-7 5 1,-3-1-85,-3 1 0,-1 0 1394,-2 0 0,-1 0 0,-1 0 0,-1-1 0,1 1 0,-1-1 0</inkml:trace>
  <inkml:trace contextRef="#ctx0" brushRef="#br1" timeOffset="171061">26850 14871 16977,'-5'-2'4408,"-2"0"-4048,6-3-181,-3 3 1,4 0-90,0 2 360,0-2-180,0-1 90,0-1 179,0-1-269,0 1-90,0-1-90,-5-1 0,0-1 90,-7-3 0,-9-9-180,4 8 90,-10-8-90,7 10 90,-4 2 0,-1 2-90,-3 3 90,1 2 0,-1 0 0,-1 0-90,1 4 89,0 3 1,-12 11-90,13-1 0,-13 17 0,22-7 0,2 11 0,10-2 0,6 0 0,4 5 0,2 0 0,7-3 0,12 11 0,-4-17 0,8 5 0,-11-19 0,0-2 0,-1-9 0,-1 3 0,0-9 0,2 3 0,2-8-90,3-1 90,10-14-89,-8 1 89,6-10 0,-5-13 0,-4-7 0,-2-1 0,-8 3 0,-8 15 0,-2 1 0,-2 1 0,0 2 0,0 2 0,0 0 89,-8-6 1,3 9 0,-7-10-90,4 17 0,4-3 0,0 9 90,4 2-90,0 1 270,-4 1-90,4 3-180,-8 0 0,7 2 90,-2 0 0,3 14-90,3 1 90,6 17-90,7-1 0,6 3 0,9 3 0,5-3 0,9-1 0,4-5 0,4-3-1166,0-7 1166,-4-5 0,-5-6 0,-7-3-269,-1-4 89,-16 0-180,1 0-270,-17 0-1169,0 0-813,-4-8 2612,-6 0 0,0-7 0,-7 1 0</inkml:trace>
  <inkml:trace contextRef="#ctx0" brushRef="#br1" timeOffset="171661">27577 14582 21835,'8'-9'1709,"-2"4"-1530,2 1 1,0 4 0,6 0-180,6 8 90,10 6-90,11 11 0,12 9 0,-23-16 0,1 0-204,3 4 0,-1-1 204,1 0 0,0-1 0,-2 1 0,-1-1-90,24 14-47,-9-5 137,-11-8-90,-7-4 0,-10-3-180,-4-6-270,-7 2 223,-4-9-3551,-3 3 3903,-5-4 1,-2-4 0,-5-1 0</inkml:trace>
  <inkml:trace contextRef="#ctx0" brushRef="#br1" timeOffset="172061">28104 14509 20395,'-16'-18'2339,"2"2"-2159,0 3 0,3 2 0,5 4-90,2 0 0,4 5 269,0 0-89,0 10-90,-3 6-90,-3 15 0,-5 10-90,-3 12 0,0 9-1651,2-13 0,0 2 1651,3-13 0,0 1-45,-3 9 0,1-1 45,-4 14 90,1-7-180,4-4 90,-2 6-180,7-18 0,-4 2-180,8-20-89,-6-8 3301,6-4-3482,-2-6-629,3 0-630,-4 0-7942,-2-4 9815,-3-5 0,3-5 0,2-4 1</inkml:trace>
  <inkml:trace contextRef="#ctx0" brushRef="#br1" timeOffset="172528">27666 14880 17157,'-5'0'5037,"-2"0"-4497,6 0 270,-2 0-631,3-2-179,0 0 180,10-5-180,6-2 0,18-6 270,15-6 0,14-5 0,-6 2-1346,-18 6 1,1 0 1105,18-6 0,7-3 0,-13 5-30,-4 0 0,-17 10 0,-2-1-180,-19 10-270,-4 1-1349,-4 2 1799,-8 7 0,0 0 0,-7 7 0</inkml:trace>
  <inkml:trace contextRef="#ctx0" brushRef="#br1" timeOffset="173696">29213 14419 20036,'5'-14'2338,"-2"1"-2068,-3-1-90,0 1 90,0-1-90,0 1 90,0-1-91,0 2-89,0 1 90,-5 2 0,-11 4-180,-2 1 90,-11 4 90,4 0 90,-4 14 0,-1 4-180,-8 7-45,6 1 0,2 4 45,0 15-90,1 7-2583,5 5 2583,5 2 90,9 0-514,5-4 424,5-4-90,0-5 180,3-8-90,4-4 0,5-5 0,2-6 0,2-1 0,2-6 2440,1-6-2440,3-4 567,1-6-567,3 0-90,13-10 0,-7-1 90,7-9-90,-13 0 90,-5-3-90,-1-2 90,-2-18 0,-7 8 0,-2-13 0,-7 12 90,-2-1-90,0 1 0,-5 0 0,-2 0 0,-5 0 90,0-1 0,-6-13 0,5 13 44,2 4 1,2 2-45,2 3 0,-4-12-90,10 30 0,-2 2 0,3 6 0,0 2 0,-4 0 0,3 0 0,-2 0 0,3 4 90,0 17-90,3 2 0,3 17 0,7-4 90,5 3-90,2-1 0,17 15 0,-9-18 0,11 8 0,-13-20 0,3-5 0,-1-8 0,2-4 0,1-6 0,2 0 0,-4 0 0,2 0 90,-11 0-90,-1 0 0,-11-2 0,-3-1-90,-4-3-90,-1-1-359,0-2-271,0 0-269,0-3-720,-3 3-720,-2-4 2519,-3 1 0,4 3 0,0 0 0</inkml:trace>
  <inkml:trace contextRef="#ctx0" brushRef="#br1" timeOffset="174211">30029 14134 20845,'-12'-9'2249,"2"4"-1979,3 1-90,-2 4-1,8 8 1,-4 8-180,5 4 0,3 2 0,4-7 90,1-7-90,0-2 0,-4-6 0,-2 0 0,-2 0 90,0-6-90,0-2 0,0-5 0,-5-1 0,-2 1 0,-3 1 0,3 1 0,-2 4 0,8 0-90,-8 5-899,8 0-450,-6 10-990,2 4 2429,1 11 0,-5 6 0,2 3 0</inkml:trace>
  <inkml:trace contextRef="#ctx0" brushRef="#br1" timeOffset="174554">30102 14781 23184,'0'-10'1709,"0"2"-1259,0 1-91,0 2-269,0 1 90,0 0-180,0 1 90,0 1 90,0 0 360,0-2-270,0-1 89,0-4-89,4-1 0,-1 1-180,4 0 0,1 2 0,6 3 0,3 2-90,16 18 0,-9-2-360,5 19-719,-19-2-630,-12 8-990,-14 6 2699,-14 5 0,8-24 0,-1 0 0,-3 1 0,0 0 0</inkml:trace>
  <inkml:trace contextRef="#ctx0" brushRef="#br2" timeOffset="217091">12251 13709 14729,'-4'0'6566,"0"0"-4317,4 0-1440,-3 0-449,2 0 1619,-3 0-1619,4-2 449,0 1-629,0-3-90,4 4 90,7-2-90,3 2 0,6 0 0,-2 0-90,0 0 0,12 0 0,-8 0 0,8 0 0,-10 0 0,0 0 0,2 0 0,12 0 0,-9-2 0,8 1 0,-13-1 0,-1 2 0,-3 0 0,0 0 0,-4-2 0,8-2 0,-5 1 0,12-3 0,-7 5 0,27-7 0,-21 5 0,16-6 0,-22 5 0,1 1 0,-3 1 0,0 2 0,-3-2 0,0 0 0,0-3 0,1 3 0,2-2 0,1 1 0,3-4 0,2 2 0,14-5 0,-9 4 0,8-2 0,-15 3 0,1 1 0,-3-1 0,0-1 0,2 1 0,1-2 0,3 5 0,1-2 0,-1 1 0,15-1 0,-1-3 0,4 2 0,-6-1 0,-10 3 0,-2-1 0,1 1 0,14-3 0,-12 1 0,25-4 0,-24 4 0,9-1 0,-15 1 0,0 3 0,1 0 0,10 2 0,14 0 0,-9 0 0,17 0 0,-30 0 0,8 0 0,-12-2 0,1-1 0,-3-1 0,2-1 0,0 1 0,14-3 0,-8 2 0,11-1 0,-10 1 0,0 3 0,3-2 0,-1 1 0,1-4 0,10-2 0,-9 2 0,7-2 0,-13 5 0,1-1 0,1 1 0,-1-1 0,1 3 0,-2-2 0,-1 1 0,-3-1 0,-3 1 0,-3 1 0,-2 0 0,0 2 0,11-6 0,-6 3 0,10-4 0,-10 3 0,1-1 0,-4 3 0,1-2 0,-5 1 0,2-2 0,-4 3 0,2 0 0,6 0 0,-4-1 0,12-3 0,-11 1 0,4-2 0,-11 3 0,4 1 0,-5-1 0,3 2 0,-4-3 0,2 3 0,-2 0-90,0 2-4678,-9-4 4768,-6 1 0,-11-2 0,-3 3 0</inkml:trace>
  <inkml:trace contextRef="#ctx0" brushRef="#br2" timeOffset="218155">13396 14125 20755,'0'-14'3598,"0"3"-2968,-3 2-181,2 2 181,-6 1-450,6 3-90,-3-1 90,4 4-90,0 0 0,-5 0 90,-7 8-180,-2-6 90,-4 6 89,8-8-89,4 0 0,2-4 0,4-5-90,0-5 90,6-6-180,2-1 180,16-10-90,-2 9 0,9-4 0,-4 10 0,1 4 0,3 3 0,-1 3 0,3 3 0,-3 1 0,8 14 0,-13-1 90,2 14-90,-15-3 90,-6 19 0,-2-5-90,-10 16 0,0-11 45,-7 0 0,-1 1-45,-4 9 0,3-12 0,0-1 0,-2-5 0,-3-3 0,-7 11 0,4-13 0,-8 7 90,3-11-90,6-13 90,-3 1 90,10-12-90,3 0 90,2 0-90,6 0-90,0 0 0,4 0 0,0-2 0,0 0 0,9-3 0,-1 3 0,11 0 0,12 2 0,-1 4 0,13 5 0,-8 7 0,1 4 0,1 3 0,-3 0 0,-3-1 0,-5-1 0,-5-3 0,-5-5-810,-4-1-269,-6-3-2069,-2 0 3148,-4-4 0,-5-1 0,-2-4 0</inkml:trace>
  <inkml:trace contextRef="#ctx0" brushRef="#br2" timeOffset="218655">13961 13989 16579,'-4'-9'4407,"3"0"-2925,-2 2-1122,3 1 193,0 3-283,0 1 192,3 2-192,4-4 420,8-1-600,8-4-90,28-6 90,-8 4-90,18-4 0,-17 8 0,-2 1-180,8 3-180,-17 1-719,7 2 359,-27 0-449,-2 0-8662,-9 0 9297,-13 0 1,0 0 0,-11 0 0</inkml:trace>
  <inkml:trace contextRef="#ctx0" brushRef="#br2" timeOffset="219425">14038 13949 19586,'-4'0'3328,"0"0"-2159,4 0-539,0 8-360,0 4 90,-4 12-181,0 6 1,-1 8-90,-2 3-90,3 23 0,-5-21 90,5 11-90,0-27 0,4-4 90,0-7 0,0-7 0,0-5 270,0-4-90,2 0-180,2 0 0,-1 0 0,2 0-90,-2 0 0,2-2 0,4-2 89,8-7-178,1-2 89,6-2 0,-4 3 0,0 1 0,1 2 0,1 0 89,0 4-89,3 1 0,-3 4 90,13 6-90,-4 12 90,1 2-90,-6 8 0,-12-3 0,0 2 90,-2 1-90,-1 3 90,-1 11 0,-6-12 90,0 7 270,-4-9-360,-7-8 90,-15 17-90,-1-17-90,-12 6 0,8-12 0,-1-7 0,1 1 0,3-7 0,3 3 0,5-4 0,4 0 0,2-6 0,6 2 0,0-4 0,4 1 0,0 2 0,0-1-630,0 1-719,0 3 247,0 0 0,0 12 0,0 2 0</inkml:trace>
  <inkml:trace contextRef="#ctx0" brushRef="#br2" timeOffset="224265">10708 12605 20755,'-16'0'2339,"-2"0"-1889,1 0-1,1 0-89,2 0 90,7 0-90,2 0 89,5 0 1800,0 0-2159,0-4 0,2 3 0,2-3-90,6 4 90,4 0 0,8-2-90,5 0 90,5-5-90,28-2 0,-11 0-102,-14 3 0,0 1 102,14-2 0,2 0 90,-4 1-180,12 2 180,-19 0-90,7 4 0,-23 0 0,-4 0 0,-2 0 0,2 0 0,-4 0 0,1 0 204,-6 0-204,-1 0 0,-4 0 0,0 0 0,-4 0-3418,0 0 2158,-2 6-449,-4 2-539,0 8 2248,-4 0 0,-2 6 0,-1 1 0</inkml:trace>
  <inkml:trace contextRef="#ctx0" brushRef="#br2" timeOffset="225040">10574 13094 17697,'-4'0'4407,"-4"0"-3957,8 0-90,-8 0-90,7 0 1259,-2 0-899,8 0 89,6 0-269,4 0-90,3 0-91,0 0 1,0 0-90,4-2 0,3-1-90,3-3 0,4-1-90,5-2 90,4 0-90,2 2 90,3-2-90,-1 2 90,3-4-90,-1 1 0,2-1 0,-2 2 90,-1 0-90,-3 0 180,-2 2-90,-3-1-90,-5 3 0,-3-2 0,-2 3 0,-8 1 0,-3 1-1799,-16 2-270,-9 0-899,-8 0 2968,-5 0 0,4 0 0,-1 0 0</inkml:trace>
  <inkml:trace contextRef="#ctx0" brushRef="#br2" timeOffset="227127">7419 13062 20395,'-10'-18'3688,"0"0"-3148,5 4-90,-4 1-91,8 6 1,-8 2-180,8 3 0,-6 8 90,2 10-90,1 16-90,-5 19-45,5 1 0,1 3-560,-1-10 0,1 1 515,0 17 0,1 1-45,1-4 0,2-3-135,-1-17 1,0 0-676,0 17 0,0-5-494,0-9 1349,0-4 0,-6-39 0,-1-13 0</inkml:trace>
  <inkml:trace contextRef="#ctx0" brushRef="#br2" timeOffset="227317">7232 12705 22464,'-12'-52'1979,"0"4"-1889,0 5 0,1 9-90,5 5-90,-1 8-360,6 6-1079,-3 8 1529,11 19 0,-3 8 0,6 16 0</inkml:trace>
  <inkml:trace contextRef="#ctx0" brushRef="#br2" timeOffset="228036">7614 13139 20935,'4'0'3148,"0"6"-2788,-4 4-90,0 8 0,0 8-90,0 9-90,0 8 0,0 6-90,0 4 0,4-1 0,2 12 0,-1-21 179,0 2-89,-3-27 90,-1-9-90,0-15-90,1-7 0,2-13 0,3-2 0,1-6 0,2 0 0,7-14 90,-1 15-90,7-4 90,-4 22 90,3 8 0,2 9 90,5 11-180,3 10 0,3 13 0,2 5-1193,-3 7 1103,-1 0 0,-5-3-66,4 6 66,-12-19 0,7 6 0,-16-27 0,1-1-90,-1-26 1095,-4-8-1005,1-14 0,0-6-45,-3 9 0,-1-3-285,-1-10 0,0-6 0,-1 4 330,0 0 0,-1 1 0,0-17 0,-2 1 0,1 23 0,0 2 0,1 2 0,-2 2 0,-2-28 0,2 10 90,-8 9 0,8 9 89,-8 9-89,8 7 1064,-3 8-1154,0 5 90,3 14-90,-2 11 90,3 18 0,3 16-60,3-11 0,2 7 0,1-1-30,5 16 0,1 1-279,-3-13 1,1 1 0,1-1 278,2-2 0,2 0 0,-2-6 0,0-6 0,0 0 0,12 20 0,0-1-606,2-1 516,-11-22 0,0-3-360,4 2-270,-3-10-179,-2-10-360,-3-6-540,-3-6-720,-6-10 2718,-2-5 1,-4-14-1,0-3 1</inkml:trace>
  <inkml:trace contextRef="#ctx0" brushRef="#br2" timeOffset="228339">8227 13275 20036,'-20'-7'3777,"1"-2"-3327,1 4-90,6-3-90,3 3-90,6-4-90,3 4 0,3-4-90,7 0 0,13-4 0,9-5 0,13-3 0,2 1 0,2-1 0,-4 3-90,-6 2-90,-5 3-180,-7 2-1439,-2 4-90,-9 2-7942,-1 3 9500,-9 2 0,2 0 1,-2 0-1</inkml:trace>
  <inkml:trace contextRef="#ctx0" brushRef="#br2" timeOffset="229439">9466 12569 20665,'-6'-22'3328,"1"1"-2878,-6 1 0,2 4 0,-1 0-1,5 3-179,-2 3-90,6 4-90,-6 4-90,6 2 90,-2 6 0,3 7 0,0 16 0,0 14 0,0 16-90,0 8 0,0-30 0,0 0 0,0 0 0,0-1 0,0-1 0,0 0-573,0 31 663,0-10-90,0-6 0,0-7 0,0-9 0,1 1 0,2-15 0,1-3 90,-2-13 0,2-4 572,0 0-572,2 0-90,0-4 0,2-3 0,7-16 0,1 2 0,8-10 0,-2 9 0,3-1 0,1 3 0,13-5 0,-9 10 0,3 0 0,-15 11 0,2 6 90,-1 19-90,-1 2 0,0 15 90,-6 7-90,-5-11 90,-2 9 0,-10-6 0,-11-1-90,-2-2 90,-8-5-90,4-13 90,0-1 0,-3-7 0,1-2 0,0-6 0,1 0-90,1 0 180,4 0-180,1-4 90,3-1-90,2-6 90,2-3-90,0-2 0,2-12 0,3 7 0,-2-9 0,6 1 0,-6 7-90,6-6-360,-6 8-360,2 5 271,-3 4 89,4 7-180,-4 4-179,7 0-211,-2 0 1,3 0 0</inkml:trace>
  <inkml:trace contextRef="#ctx0" brushRef="#br1" timeOffset="238767">8337 15753 22824,'-14'-11'3508,"-3"2"-2968,-1 4-271,-4 3 1,1 12-90,-1 7-90,2 16-90,1 13 0,3 6 0,7 9-1733,4 3 1553,5 1-180,0 1-3087,0-3 2457,0-4-269,0-6-2663,0 8-5909,0-23 9680,0 3 0,0-30 1,0-5-1</inkml:trace>
  <inkml:trace contextRef="#ctx0" brushRef="#br1" timeOffset="239066">8126 15975 21385,'-4'-43'3148,"3"2"-2788,-3 5 269,8-8-179,19 6-360,4 3 0,19 16 0,-2 19-45,-12 11 0,0 7 45,-5 9 0,-3 3-90,-1 1 0,-4 2 45,-8 4 0,-7 0-45,-18 17-243,-11 1 243,-10-3 0,-5-4 0,12-24 0,-2-2-179,-25 8-361,-4-11 0,20-17-1169,8-17 450,18 2-478,1-7 1737,8 6 0,4 1 0,0-1 0</inkml:trace>
  <inkml:trace contextRef="#ctx0" brushRef="#br1" timeOffset="239475">8552 15957 21565,'17'-12'3957,"-3"1"-3507,-8 2-270,-2 4 0,-4 1-90,0 12-90,7 24 90,0 4-90,7 21-90,-2-9 135,-4-15 0,-2 0-45,1 23 0,1-6 0,-8-25-90,0-19 90,0-14 0,0-6-90,0-15 90,0-7 0,7-20 0,4-2 0,4 3 45,5-1 0,8 9 135,16 36-180,1 10 90,-6 17-90,-19 5 0,-4 1 0,-3-1 0,-5-1-270,-4 0-360,-2-1-269,-2-1-450,0-5-3059,-4-1 4408,3-7 0,-2-1 0,3-4 0</inkml:trace>
  <inkml:trace contextRef="#ctx0" brushRef="#br1" timeOffset="239651">9076 15961 17166,'6'-13'3777,"-2"1"-1555,-2 5-1952,-2 3 743,2 10-923,2 8 307,8 27-487,-3-3-585,-1-3 1,-1 1-585,0 5 767,-1 6-2027,-4-22 2519,-2-7 0,-4-8 0,0-4 0</inkml:trace>
  <inkml:trace contextRef="#ctx0" brushRef="#br1" timeOffset="239801">9007 15645 13643,'-19'-62'2428,"1"6"-1980,2 10-358,2 10 1395,5 7-1845,4 8 709,5 8-1968,0 6-8212,3 11 9455,3 10 1,5 11-1,1 7 1</inkml:trace>
  <inkml:trace contextRef="#ctx0" brushRef="#br1" timeOffset="240366">9315 15871 21835,'15'15'2788,"-1"3"-1529,-2 27-719,0 18-495,-6-29 0,-1 1-716,0 2 1,-1-1 760,5 11 228,2 8-318,-3-22 0,1 2 0,-3-26 0,4-27 0,2-8 0,6-27 0,-2 13 0,0 1 0,9-23 0,-8 23 0,-1 3 576,5-1-396,-3 10-90,0 16-90,0 15 90,4 14-90,1 14 0,1 9 0,-5-10 0,-1-1 0,10 14 0,-6-12 0,0-4 0,0-9 537,7-3-627,-10-25 0,-1-9 0,0-12 90,-1-14 0,-1-13-1696,-8 1 0,-2-3 1786,-1 12 0,-1 0 44,-1-19 1,-1 1 117,-1 21 0,-2 1 153,-1-4 0,-1 1-405,-4-13 0,-3 1 0,3 38 0,0 13 0,6 16 0,0 44 0,5 3-483,-1-13 1,2 2 482,-1-8 0,2 1 1162,4 14 0,1 1-1162,-3-14 0,1 0 21,4 18 1,1-1-2270,1 8 449,-3-6-630,-6-32 2429,-6-18 0,-6-14 0,-1-1 0</inkml:trace>
  <inkml:trace contextRef="#ctx0" brushRef="#br1" timeOffset="240517">9860 15921 22374,'-23'-12'3598,"3"1"-3328,5 2-90,7-2-90,17-5-180,11 2-450,18-6-629,9 4-630,6 0-810,2 0 2609,-2 5 0,-6 2 0,-3 2 0</inkml:trace>
  <inkml:trace contextRef="#ctx0" brushRef="#br1" timeOffset="240840">10737 15450 21025,'-4'-59'3688,"-4"1"-2969,-7 3 1,-3 3 180,-2 11-181,-1 7-89,3 10-450,2 9-180,2 11 0,7 21 0,3 19 0,2 7-470,2-3 0,0 4 470,0-2 0,0 5 0,0 1 0,3 8 0,0 2 0,0-2-806,1 9 1,0 0 805,1-10 0,2 2 0,-1-5 0,0-1 0,0-2 0,4 10 0,0-2-360,-4-17 1,1-2-451,2 6 1,0-4-3509,1 5 4318,-3-25 0,-4-6 0,-3-19 0</inkml:trace>
  <inkml:trace contextRef="#ctx0" brushRef="#br1" timeOffset="240989">10493 16147 22824,'-29'-18'3508,"1"0"-3148,7-1-90,5 3-91,8-1-179,8 1 90,12-2-359,10-3-541,13 1-449,10-1-720,4 1-630,4 4 2609,-2 1 0,-4 5 0,-3 1 0</inkml:trace>
  <inkml:trace contextRef="#ctx0" brushRef="#br1" timeOffset="241316">11403 15527 20041,'-18'-45'1350,"-1"4"-631,-1 2 1462,1 8-1282,3 6-89,2 5 204,2 8-564,0 12-360,-10 43-90,4 13-1364,6-9 1,0 3 1363,3-3 0,2 0 0,2 1 0,2 3-136,1-5 1,1 2 0,2-2 135,2 5 0,2 0-333,2 12 1,2-3 332,1-24 0,1-4 0,17 24-719,1-14-2705,25-11 905,-9-17 2519,18-6 0,-16-8 0,0 0 0</inkml:trace>
  <inkml:trace contextRef="#ctx0" brushRef="#br1" timeOffset="241811">11829 15550 20934,'-10'-30'3868,"3"1"-3149,-2 4 91,2 2-92,-3 5-268,4 4-210,-3 7-60,7 3-60,-3 25-30,5-2 2,0 20-92,0-6 0,5 0 0,4-5-90,5-4 90,4-5-180,3-10 90,5-3 90,3-14-90,5-6 90,1-13 0,0-7 90,-14 6 0,-1-1 450,9-22-450,-3 0-90,-17 21 0,-7 35 0,-6 7 0,3 21 0,-6 3 0,6 5 0,-2 7-810,3 1-449,0 4-450,0-14 0,0 0-810,0 19 2519,0-21 0,0-2 0,2 8 0,0-5 0</inkml:trace>
  <inkml:trace contextRef="#ctx0" brushRef="#br1" timeOffset="242100">12824 15654 23723,'4'-43'3958,"-7"4"-3328,-6 5-360,-8 7-270,3 6 0,0 8 0,4 18 0,3 16 0,4 23 0,3 14-304,1-23 1,1 1 303,-1 2 0,-1 1 0,2 2 0,0 0 0,-2-2 0,0 1 0,0-1 0,0-1 0,0-2 0,0-2 0,0 28-1260,-4 3-269,-2-24-180,-4-7-8122,-10-30 8803,4-19 0,-5-13 1,4-9-1</inkml:trace>
  <inkml:trace contextRef="#ctx0" brushRef="#br1" timeOffset="242258">12531 15826 18311,'-20'-23'4048,"-2"2"-1689,1 3-1730,1 5 393,4 2-842,7 2 171,4 2-440,5 2 665,0 3-1476,0 0-424,3 2-295,6-2-720,3 2 2339,6 0 0,2 0 0,3 0 0</inkml:trace>
  <inkml:trace contextRef="#ctx0" brushRef="#br1" timeOffset="242461">13072 15939 26602,'6'0'0,"2"-2"-360,-4-3-450,2 0-269,2-3-360,-2 3-810,0-4 2249,-4 2 0,0-4 0,-2-1 0</inkml:trace>
  <inkml:trace contextRef="#ctx0" brushRef="#br1" timeOffset="242985">13526 15468 24803,'0'-25'1619,"0"3"-1259,-3 1 179,2 5-89,-3 5 90,4 4-270,0 11-270,0 12 0,6 14 0,0 15 0,8 10 0,1 8-903,-6-29 0,0 0 903,0 0 0,0 2 0,5 14 0,0 1 0,-4-14 0,0-1 0,2 9 0,0-3 0,2 5 0,0-3 0,-4-25 0,-1-21 0,-6-24 0,-6-22 0,-6 2 0,-3-2 0,-6 5 0,-4 7 0,-21 2 0,6 19 0,-16 1 0,13 22 0,-1 6 0,12 7 0,3 5 0,-9 19 0,17-12 0,3 1 0,6 18 0,14 0 0,8-4 0,11-7 0,9-12 0,-1-18 0,4-6 0,17-5 0,-5-9 0,0-4-270,3-10-45,-20 7 0,-2-3-1664,4-20 630,-13 13 1356,-4-8-2525,-13 17 2518,-3 0 0,0 3 0,0-2 0</inkml:trace>
  <inkml:trace contextRef="#ctx0" brushRef="#br1" timeOffset="243483">14339 15437 21025,'-11'-21'3148,"-1"1"-2338,4-2-450,2 7-91,2-2-89,4 10-90,0 0 90,0 5 90,0 0 90,0 10 0,0 6-91,0 13-179,0 7 0,2 25-90,-2-16 0,2 14 0,0-26-90,2-3 90,2-8-180,4-4 1,9-15 89,16-31 90,-9 2 0,-7 0 0,-2-2 90,-6-3-1,-1 1-89,-7 12 0,5 13 0,1 7 0,7 7 0,0 9 0,2 2-359,-1 7-541,1 2-629,-2 3-1079,-1-1 2608,-1-1 0,-4-4 0,0-1 0</inkml:trace>
  <inkml:trace contextRef="#ctx0" brushRef="#br1" timeOffset="244083">15199 15875 20845,'-16'-11'3868,"0"0"-3418,0 4-91,1 0-179,7 5-90,-1 0 0,8 8-90,-3 1 0,4 7 90,-3 7 0,-2-7 0,0 1 0,-4-11 0,1-4 90,-14-4-90,6-1 0,-5-6 90,9-1-90,5-1 0,-2 1 89,8-3-179,-3 7 90,4-2 90,15 7 0,-3 7 90,12 6-90,-6 8 90,-1 2-180,-5 5 0,-2 2-90,-6 3 0,-2-1 0,-9 1 0,-4-5 0,-9-1-180,-5-3-270,0-5-90,-1-7 1,4-5-1,1-6 90,5-7 90,8-7 91,2-9 179,10-4 0,6-3 90,19-6 180,13 9 89,5 7-89,0 18 0,-11 17-90,14 28-225,-32-11 0,-2 3-135,2-1 1,-5 2-419,-7 4 1,-6-1-1561,-10 18 2248,-9-1 0,-9-2 0,-3-3 0</inkml:trace>
  <inkml:trace contextRef="#ctx0" brushRef="#br1" timeOffset="245857">15999 15084 21745,'-3'-21'3328,"2"1"-2699,-6 4-89,6 2 0,-3 3-270,4 6-1,0 1-89,0 12-90,0 9-90,0 14 90,0 14-90,0 10-865,2 8 865,0-29 0,0 0 44,1 0 1,0 1-45,2 16 0,0 2 0,-1-15 0,-1-2-1553,0 2 1,0-5 1552,-1-4 0,-2-35 0,5-14 579,0-3-579,7-10 0,2 6 0,6 2 0,21-4 0,-5 14 0,15 0 0,-14 21 3392,2 8-3347,-15 9 0,-1 3-45,9 18 0,-13-12 0,-3 2 45,-9 1 0,-4 0 45,-7 16-90,-10 11 0,-15-25 90,-7-6-180,-5-8 90,-22-9-90,1-28 90,3-11-90,15-24-45,31 8 0,5-1-135,-2-22-225,7 10 1,2 1-316,5-3-179,3-6-360,-1 28-630,0 9 1979,-4 5 0,0 6 0,-2 3 0</inkml:trace>
  <inkml:trace contextRef="#ctx0" brushRef="#br1" timeOffset="246301">16535 14849 22104,'0'-30'3239,"0"1"-2340,0-4-449,0 10 179,11-1-359,8 17-180,18 15 90,11 14-135,-19-2 0,0 4-415,2 7 0,-1 4 415,1 5 0,-1 4 0,-2 5 0,-3 2 45,-1 2 0,-3 1-796,-4 0 0,-3 0 706,-4-2 0,-4 1 0,-6-8 0,-2 1 0,-2-2 0,-2 4 0,-3-2 0,-4 10 0,-5-2-151,-3-16 1,-3-5 150,-10 13 0,-9 0 0,21-32-449,4-6-1980,9-28 1473,7-3 956,9-14 0,3-3 0,9-22 0,-4 17 0,0 0 0</inkml:trace>
  <inkml:trace contextRef="#ctx0" brushRef="#br1" timeOffset="246488">17177 14989 23454,'0'-23'3238,"0"1"-2789,0 1 1,-4-5-360,3 8-360,-2-7-539,3 12-630,0-2-810,0 10 2249,0 1 0,0 4 0,0 0 0</inkml:trace>
  <inkml:trace contextRef="#ctx0" brushRef="#br1" timeOffset="246683">17396 15342 24713,'25'11'3418,"-1"4"-2968,-1 10-450,-1 9 0,-10 1 0,-2 3 0,1 26-1270,-6-18 0,-4 2 640,-5-11 0,-2-1-405,-4 2 1,-3 0-495,-2 1 0,-4-1 1529,-4 2 0,-4-1 0,-8 1 0,-3 0 0,-4 0 0,-1 1 0</inkml:trace>
  <inkml:trace contextRef="#ctx0" brushRef="#br1" timeOffset="247666">9393 17445 23094,'-33'-16'2428,"1"2"-2158,3-1-90,4 1-90,7 0 0,10 1-90,6-3 90,12 0-180,10-2 180,9 0-90,6 2 0,1 6 0,-1 4 0,-4 10 0,-5 5 90,-8 9 0,-7 10 90,-6 8 0,-8 7 0,-4 5-46,-2-11 1,-1 0-45,-5 14-90,4-17 0,1-3 0,3 1 0,2-8 0,7-7 0,5-8 0,6-5 0,9-4 0,3 0 0,0 0 270,-3 0 0,-6 0 270,-5 6-360,-11 5-180,-12 22 0,-2-5 0,-6 9 0,14-14 0,0-5 0,12-9 0,4 2 0,14-10 0,7 3 0,8 2 0,2 1 0,12 17 0,-15-2 0,-11-2 0,-2 3 0,5 25 0,-2 0 0,-6 0 0,-6-14 0,6 12 0,-12-6 0,-1 1 0,6 18 0,-14-11 0,-6-3 0,-7-10 0,-15 6 0,0-18 0,-7-5-90,-5-8-450,-4-4-359,-3-6-361,1-2-359,2-5-719,4-5 2338,7-4 0,5-2 0,3 0 0</inkml:trace>
  <inkml:trace contextRef="#ctx0" brushRef="#br1" timeOffset="251136">5774 16771 22014,'-48'0'2969,"1"0"-2520,0 0-89,6 0-90,7 0 0,9 0-180,5 0 90,12 0 0,2 0 179,10 0-89,4 0 0,10-4-180,9-1 90,13-8-90,13-5-90,-20 5 0,3-1-501,5-3 0,1-1 546,6-3 0,2 0-45,1-1 0,2 0 0,0-1 0,0 1 0,-2 1 0,-1 1 0,-4 1 0,-2 2 0,-4 2 0,-3 2 0,26-9 0,-16 6 90,-11 5 0,-12 2 0,-2 2-90,-11 5-90,-1 0-990,-8 2 656,-2 0 0,-8 0 0,-1 0 0</inkml:trace>
  <inkml:trace contextRef="#ctx0" brushRef="#br1" timeOffset="251916">6477 16255 21295,'-12'-16'3418,"1"1"-3058,5 3-1,-1 1-89,6 4 0,-3 0-180,4 5 630,0 0 269,8 20-629,2 7-180,11 24 0,1 12-446,-9-26 1,0 3 265,0 4 0,-1 1-800,1 4 1,-1-1 799,-1 2 0,0 0 0,-2-2 0,0 1 0,4 10 0,-1 0 0,-1-10 0,0-2 0,1 2 0,-1-4 0,1-2 428,-7-36-518,-14-64 45,5 26 0,-1-2 45,-5-20 0,-2-3 320,1 5 1,0 1-276,-3-2 0,-1-1-714,0 2 0,-1 0 714,0 3 0,-2 2-45,2 4 0,-1 2-118,1 5 0,0 2 208,-11-24-90,3 12 0,6 11 0,1 9 0,2 3 879,15 17-879,5 2 1336,21 16-1336,36 7 0,-7-5 35,-14-3 1,1-1-126,19 0 0,0 4 90,-8 1-11,-6 0 11,-13 2 180,-4 19-180,-16 2 0,-8-5 0,-1 3 0,-5-2 0,0 2-282,-2 6 0,0 2 282,0 1 0,-1 1 0,1 3 0,0 0 0,-3-1 0,1 0 0,1 0 0,1-2 0,-3-3 0,0-2 0,1-2 0,0-1 269,-1 26-269,-2-11 0,6-9 10,-2-11-10,3-10-449,0-6-451,0-9 312,0-3-582,0-4 1,0 0 0</inkml:trace>
  <inkml:trace contextRef="#ctx0" brushRef="#br1" timeOffset="262085">26647 16011 18776,'-17'0'3418,"-1"0"-2878,2 0-90,-2 0 89,1-2 1,3-1 0,2 1 89,5 0 721,4-2-901,3 1-89,0-2 90,0 3 90,0 2-540,5 0 0,7 0 0,11 0 0,8 0 0,9-2 0,5-2 0,10-3 0,4-2-107,-27 3 0,2 1 107,18-3 0,0 0-313,-9 1 0,-1 0 313,15-3 0,-2 0-950,-13 2 0,-2 0 950,0-1 0,1 0 0,-1 0 0,1 0-449,-1 0 0,-1 0 449,0 0 0,0 2 0,-3-1 0,1 0 0,-2 2 0,1 0 58,-3 2 1,1-1-59,12 2 0,0 0 0,-11 0 0,1 1 0,9 0 0,0 0 0,20-1-1048,0-1 1048,0 2 0,0-5 1346,0 0-1346,-2-2 0,-2 0 0,-2 0 0,-4-2 477,-19 3 0,2-2-477,2 0 0,0-1 0,-2 1 0,0-1-1103,-1 1 0,-2 1 1103,14-3 1395,0-1-1395,-1 1 0,1 1 0,-2 0 0,1 2 93,-3 0-93,2 0 0,16 0 0,-5 2 0,1 2 0,-22 3 2810,-20 2-4070,-20 0-901,-8 0 2161,-14 6 0,-11 4 0,-5 6 0</inkml:trace>
  <inkml:trace contextRef="#ctx0" brushRef="#br1" timeOffset="262975">26874 16518 20575,'-4'5'3868,"0"-1"-3418,4-4 539,0 0 91,22 0-451,23-8-539,10 2-90,-20-1 0,1 0 90,17-2-90,-16 4 0,0-1 0,16-1 0,9-2-180,-30 5-90,-7 1-359,-9 1-181,-8 2-269,-4 0-1,-13 0 1,-6 0-2159,-30 0 1439,3 0 180,-20 6 360,11 0 1079,0 1 1709,3 3 1079,3-9-449,6 5-990,7-6-359,7 0-270,7 0-91,10 0 631,2 0-451,6 0 451,0 12-720,-3 2-91,-4 16-89,-3 2 0,-2 11-90,0 1 90,-2 19-180,3-20 90,3 15-90,4-33 0,4-6 0,7-13 0,6-10 0,35-9 0,15-2 0,-28 8 0,1 0 0,-1 1 0,-2 4 90,10 12-90,-4 7 90,-7 14-45,-16-1 0,-4 3 45,-6 5 0,-3 2-90,-1 0 0,-4 0 0,-7 0 0,-5-4 0,-12 12-225,4-20 0,-1-3-315,-12 6-269,-7-4-271,17-21-269,5-10-360,9-7 1709,9-32 0,13 4 0,5-22 0</inkml:trace>
  <inkml:trace contextRef="#ctx0" brushRef="#br1" timeOffset="263434">27605 16735 23004,'13'-23'3058,"-2"4"-2698,-4 2 90,2 5-1,2 3-179,5 5-180,6 2 0,6 10 0,7 6-90,6 13 0,3 9-314,3 5 314,0 7 0,0-5-270,-21-15 1,0-1-361,9 6-360,0 3 1,-21-26-180,-8-4 269,-2-12 91,-10-4-1800,-8-28 1620,-1 3 809,-7-23 1754,11 25 0,0 0-315,-4-17 45,-3-9 225,8 20-720,5 16 1,2 4 89,3 23 181,-7 30-1080,1 4 0,-7 24 0,2-10 0,-1 1 0,2-4-360,-4 11-720,9-20-269,-2 3-360,7-23-360,-4-6-359,3-7 2428,-3-3 0,4-4 0,0 0 0</inkml:trace>
  <inkml:trace contextRef="#ctx0" brushRef="#br1" timeOffset="263586">27804 16979 22194,'-24'-5'3059,"1"1"-2610,5 1-179,4-1-90,7 0-180,7-3-540,25-12-449,6 1-270,21-11-810,3 2 2069,2-2 0,-28 13 0,1 0 0,29-16 0</inkml:trace>
  <inkml:trace contextRef="#ctx0" brushRef="#br1" timeOffset="263853">29075 16314 24083,'-5'-18'2969,"-2"0"-2340,-4 0-89,5 2-270,2 0-180,4 3-90,17-7 0,3 7 0,20-4 0,5 10-405,-9 3 0,1 1-404,19 1 314,-19 0 0,-1 0-674,8 1-270,-5-1-810,-6 0 2249,-11 2 0,-10-2 0,-6 2 0</inkml:trace>
  <inkml:trace contextRef="#ctx0" brushRef="#br1" timeOffset="264276">29213 16264 22014,'-23'6'2879,"5"0"-1980,2 7 720,-1 9-989,1 2-270,-4 13-180,2 4-180,0 5 0,4-12 0,0 2 0,-8 24 0,12-26 0,2-2 0,-1 4 0,12-19 0,7-19 0,11-12 0,11-11 0,11-7 0,6-2 0,4 4 0,-2 8 0,-4 10 0,-5 6 0,-7 18 0,1 27 0,-20 5 0,-5 19-695,-21-11 695,-9-2 0,-7-2-199,-6-5 199,-5-9 0,-4-7 0,-10-13 0,5-6-630,5-8-539,14-2-2249,15 0 1490,2-3 1928,6 3 0,0 0 0,4 2 0</inkml:trace>
  <inkml:trace contextRef="#ctx0" brushRef="#br1" timeOffset="265718">27183 17802 22914,'-26'-7'3868,"1"-2"-3059,0 2-269,5-2-90,9-2-450,9-4 0,22-6 0,22-3 0,11-1 0,-3 3 0,11-1-355,-14 8 0,9-2 0,7-1 0,4-1 0,2 1 0,-2 0 0,-3 2 355,-5 2 0,-1 0 0,0 1 0,0 1 0,1-1 0,1 0 0,1 0-322,1-1 1,2 0 0,1-1 0,2 1 0,-1-1 0,-1 1 0,-2 0 0,-1 2 321,-2 0 0,-1 0 0,0 1 0,-2 1 0,-2 0 0,-1 0 0,-4 1-430,14-3 1,-5 1 0,-2 1-1,-1-1 430,-4 2 0,-2 0 0,0 0 0,-2 0-72,7 0 0,-1-1 1,-1 0 71,-3-1 0,-1 0 0,-5 0 521,-3 1 0,-4 0-521,2-3 0,-16 0 2127,-28 6-2127,-21 1-495,-10 11 1,-5 4-316,5-3 1,-1 1 1166,-14 8 0,-2 1-1572,10-3 1,1 2 1214,-4 2 0,0 1 0,-2 1 0,-1 1 0,-2 2 0,0-1 0</inkml:trace>
  <inkml:trace contextRef="#ctx0" brushRef="#br1" timeOffset="266169">28048 17920 20305,'-19'-4'4138,"1"-1"-3418,4-4-181,5 0 1,0 1 90,8 0-91,-2 3-179,6-2 90,16 3-360,2 1 0,16 1 0,14 10 0,-10 2-90,10 11 0,-19 15 0,-19-5 0,-13 15 0,-22-12 0,-13 0 0,-6-2-3392,-4-5 3392,3-7 0,-10-2 0,18-11 0,1-1 0,32-6 0,18-4 0,22-1 0,16-4 631,-21 4 0,1-1-631,4 1 0,1-1-45,4-1 0,0 0-438,2 1 0,0-1-12,-2-1 1,0 0-136,-3 0 0,-1 0-135,-5-1 1,-1 0-1125,21-9-449,-15 0 2338,-12 0 0,-15-2 0,-6-1 0</inkml:trace>
  <inkml:trace contextRef="#ctx0" brushRef="#br1" timeOffset="266352">28669 17807 21025,'0'-14'3598,"0"0"-3058,4 1-1,5-1-89,12 1-180,9-3-180,13 0 0,6-2-360,6 0-450,2 0-449,-4 0-698,-6 0-202,-9 2-179,-11 2 2248,-9 5 0,-10 4 0,-4 3 0</inkml:trace>
  <inkml:trace contextRef="#ctx0" brushRef="#br1" timeOffset="266631">29010 17608 18147,'-46'16'4767,"-1"-1"-4227,1-1-1,4-1 271,7-1 89,5 1 1,6-1-181,3 3-179,3 5-90,0 5-180,-4 25-270,6-9 0,3 16 0,9-17 0,13 11 0,4-16 0,35 6 0,-3-29 0,-1-4 0,2-1 0,9 0 0,9 6 0,-36 3 0,-13 6-810,-17 6-629,-18 4-360,-21 6 471,14-18 0,-3-1 1328,-6 0 0,-1 0 0,-6 2 0,-2-2 0,-2 1 0,0-1 0</inkml:trace>
  <inkml:trace contextRef="#ctx0" brushRef="#br1" timeOffset="269985">27012 18205 21205,'6'0'1349,"0"0"-989,-2-2 270,6-3-361,-3 0 91,7 0 180,-2 3-180,2 2 179,1-2-179,-7 2-90,-1-4 0,-6 3 90,1-3-180,-2 4 269,0-2-449,-8 2 90,7 0-90,-12 0 0,12 0 90,-8 0-90,4 0 0,-3 0 0,0 4 90,-2 1 0,-6 4 0,3-4 0,-5 3 0,8-7-90,0 3 0,5-4 0,-4 4 0,8-3 0,-5 3 0,6-4 0,-3 0 0,2 0 0,-6 0 90,6 6-90,-8 0 0,4 1 90,-9 7-90,9-8 0,-8 9 0,8-10 0,-5 5 0,2-4 0,-5 11 0,3-10 0,-3 7 90,5-9-90,3 0-90,-4 5 180,8-9-90,-10 11 0,-1-6 0,-2 5-3302,-5-6 3392,6 5-90,-1-8 0,2 8 0,0-5 0,0 0 0,1 5 0,-6-1 3392,5-1-3392,-5 6 0,5-8 0,-1 5 0,-1-2 0,0-4 0,-2 3 0,-13 1 0,11-3 0,-8 6 0,13-11 0,-4 7 0,3-7 0,-3 7 0,4-7 0,3 3 0,0 0 0,-7 1 0,7 0 0,-7-1 0,8 0 0,-1-3 0,0 9 0,-4-4 0,0 1 0,-3 3 0,-6-2 0,5-1 0,-11 3 0,13-3 0,-5-1 0,10 0 0,-1-6 0,4 0 0,4 0 0,-3 0 0,6 0-900,-3 0 360,4 4-269,0-3-4318,0 3 5127,-5-4 0,-4 0 0,-5 0 0</inkml:trace>
  <inkml:trace contextRef="#ctx0" brushRef="#br3" timeOffset="275827">27081 18232 23723,'-3'-9'1530,"2"2"-901,-7-2 1,8 6-1,-8-1-89,4 4-90,-4 0-90,-2 0-270,-2 0-90,-5 8 0,-19 14 0,2 3 0,-18 11 0,8-9 0,-5 0 0,-2 0-1482,-3 2 1482,-2-1 0,0 1-154,-3-2 154,16-8 0,0-1 0,9-4 0,0 0-176,-9 4 1,0-2 175,-16 5 0,2-3 0,2-2 0,1-3 0,1 1 0,16-8 0,-2-1 0,-1 2 0,-1 0 600,1-2 0,1 1-600,1 1 0,3 0 0,-13 4 0,1-4 0,0 1 0,3-7 0,-1 7 0,0-7 0,1 3 0,9-3 0,0-2 0,-22 1 0,5 0 0,-1-2 0,18 0 0,2 0 0,-11 0 0,-2-1 0,-1-3 0,2-1 0,10 3 0,0 0 0,-21-5 0,0-1 0,-5-2 0,23 2 0,1 0 0,-14-8 169,0-1-169,-2-1 0,1 0 0,-3 1 0,0-1 0,14 6 0,0 0 0,-22-6 0,21 5 0,1-1 0,-15-4 0,15 6 0,0-1 0,8 4 0,1 0 0,-11-2 0,1 0-1408,-19-3 1408,0 0 0,0 1-271,18 4 0,0 0 271,11 1 0,-1 0 0,-24-6 0,1 0 0,23 6 0,0 0 0,-11-4 0,0 0 0,12 2 0,1 1 0,-1-1 0,-1-1-18,0-1 0,-3-1 18,-17-8 0,-3 0 0,12 3 0,-2 0 0,-14-7 0,0 0 0,14 3 0,1 0-284,0-1 0,-1-2 284,2 0 0,-3-2 0,3 0 244,-7-5 0,0-2-244,8 7 0,-2-2 0,2-1 0,2-2 0,1-2 0,1 2 0,-6-6 0,1-1 0,6 5 0,-1-2 0,2 1 0,-2-3 0,1 1 0,0-2 0,-1 0-1073,-1 1 0,-1-1 1073,1 0 0,-1 1 0,-2 0 0,0 0-850,1 2 0,-1-1 850,0 2 0,1 0-11,1 2 1,-2 0 10,5 3 0,-2-2 0,1 2 0,-5-4 0,0-1 0,-2-3 0,-3-3 0,2 0 0,10 8 0,1 1 0,-1-2 0,-8-10 0,-1-2 0,1 1 0,11 10 0,1 0 0,-1-1 0,-5-9 0,-1-1 0,4 4 0,4 1 0,1 1 0,-8-11 0,0-1 0,2-2 0,2 1 0,9 14 0,0 1-407,-9-15 0,1 1 407,12 17 0,2 2 0,-1-1 0,-1-1 675,-6-13 0,-2-2-675,-2-2 0,0 0 0,2 0 0,-1 0 831,1 4 0,2 2-831,8 14 0,1 0 0,-9-13 0,-1-2 0,7 13 0,-1 0 0,-4-10 0,-2-4 0,3 8 0,0-1 0,1 2 0,0 0 0,0-1-71,0 0 0,-3-4 0,3 6 71,3 6 0,1 2 0,0 0 0,-1 1 0,1 1 0,0 1 0,0 1 0,1 0 2310,-19-25-2310,12 18 0,0-1 0,0-1 0,0 1 0,1 1 0,-2-1 0,-3-5 0,1 1 0,-6-3 0,12 14 0,1 0 0,-11-8 0,9 10 0,0 0 0,-17-15 0,16 14 0,-1 1 0,-15-16 0,1 2 0,-2-2 0,3 3 0,1-1 0,12 14 0,1-1 0,-10-16 0,12 17 0,1 1 0,-4-12 0,1 2 139,2-2-139,6 8 0,1-1 0,-10-17 0,9 15 0,0 0 0,-6-14 0,0-1 0,6 13 0,1-2 0,-10-18 297,9 19 0,0-2-297,1 2 0,1 0 0,1-1 0,0 1 0,-1-1 0,1 2 0,-7-24 0,8 21 1111,-3-11-1111,3 12 412,-9-17-412,2 13 0,-7-9 0,3 12 0,-8-10 0,-4 5 0,3-1 0,4 15 0,0 2 0,-8-8 0,10 13 0,1 0 0,-14-7 0,12 10 0,-1 1 0,-15-8 0,-13-4 0,17 10-857,0 2 857,1-2 0,-3 1 0,-1 1 0,-7 0-255,-4 0 255,-6 0-863,-2-2 863,31 11 0,-1-1 0,1 0 0,-1 0 0,1 1 0,-1 0 0,-30-7 0,0-1 0,4 2 0,0-2 470,3 3-470,-1-2 0,-2 3 0,2-1 0,-2 1 0,20 4 0,-2 0 0,0 1 0,-1 1 0,1 0 0,1 1 0,2 2 0,3 1 0,-13 1 0,1 2 0,-2 0 0,3 0 0,-5 0 0,0 0 0,13 2 0,0 0 0,-21 3 0,21-1 0,0 1 0,-15 6 0,13-2 0,-2 0 0,-21 6 0,19-5 0,0 0 0,-19 3 0,-2 1 0,31-8 0,1 1 0,0 1 0,0 0 0,0 0 0,0 0 0,1 1 0,-1 0 0,-13 3 0,0 0 0,11-3 0,2 0 0,-10 2 0,0-1-23,1 1 1,2-2 22,-14 4 244,-6 0-244,37-9 932,13-4-932,5 4 321,-2 3-321,2 5 0,-10 1 0,3 1 53,-7-1-53,1 1 0,-3 0 0,-12 3 0,8-4 0,-6 2 0,5-4 0,8-6-810,-1 1-269,12-6-91,4 0-179,3 0-360,0 4-629,0-2 2338,0 2 0,-8-4 0,-1 0 0</inkml:trace>
  <inkml:trace contextRef="#ctx0" brushRef="#br3" timeOffset="276777">13591 11099 19316,'0'-11'3508,"0"0"-3058,0 4-1,0 0-89,0 5 1979,0 0-2159,-3 8-180,-2 3 90,-12 27-90,1-3 0,-8 20 0,4-12 0,-7 16 0,10-19 0,-4 6 0,17-22 0,0-6 0,4-1 90,0-3-90,0-5 90,2 1 0,7-1-90,12 3 90,6-3-90,9 1 0,3-7 0,2 3 0,5 0 0,-1-3 0,0 9 0,-3-9 0,6 9 89,-16-9 1,0 3 0,-20-4-90,-2 0 180,-3 0-90,-2 0 90,-2 0 630,-1 0-810,-2-2 0,-4-4 0,-2-6 0,-7-6 0,-3-4 0,-4-4 0,-3-1 0,-3-2 0,-1 2 0,-1-3 0,1 5 0,3 3 0,-5-4 0,10 8 0,-2-2 0,11 9 0,6 4 0,-11-5 0,9 6 0,-6-5 0,5 9 0,6-2 0,-3 1 0,4-1 0,-3 1 0,-2-1-180,1 1-630,-3 1-89,6 0-1980,-7 18 541,8 4 2338,-4 20 0,-2 8 0,0 4 0</inkml:trace>
  <inkml:trace contextRef="#ctx0" brushRef="#br3" timeOffset="280303">12312 11185 19136,'0'-11'3598,"0"0"-3238,0 2-180,0 4 0,0 0 179,0 5-179,-3 0 0,2 0-90,-7 0 360,8 0 180,-17 0-361,9 0-179,-12 0 90,6 7-90,-4 0 0,-2 9 90,-16 8-90,2 6 0,-1 1 0,7 1-90,10-5 180,-2 17-180,5-9 135,4-3 0,1 0 44,-3 8-89,-3 17 0,4-10 0,0 4 0,1 5-1786,3-18 0,-1 1 1696,-1 19 0,2-22 0,1-1 90,-1 8-90,0 16 90,3 0 0,2 1-90,3-3 90,0-12 0,0 3-90,0 4 90,0 0-90,0 2 45,0-17 0,1 0-45,2 19 45,-1-12 0,1-1-45,2 3 0,-1-9 0,1-2 0,2 3 0,1 8 0,0-17 0,2 10 90,3 1-90,-1 2 90,0-7 3302,-4-8-3302,2 6-90,2 0 0,6 7 90,-2-14-90,7 4 0,-8-15 0,14 9 0,-9-10 0,8 4 0,3 0 0,-6-4 0,22 6 0,-17-8 0,11 1 0,-14-8 0,-1 5 0,-5-9 0,-1 9 0,-6-5 0,0 0 0,-2 4 0,0-8 0,1 7 0,1-7 0,2 7 0,4-7 0,3 3 0,3-4 0,0 0 0,3 0 0,-1 0 0,1 0 0,10 0 0,-10 0 0,19 0 0,-21 0 0,8 0 0,-10 0 0,-1 0 0,0 0 0,12 0 0,-9 0 0,19 4 0,-8 5 0,0 1 0,-3-1 0,-11-5 0,-1 0 0,1-3 0,0 3 0,17-4 0,-5 0 0,11 0 0,-9 0 0,1 0 0,2 0 0,1 0 0,1 0 0,2 0 0,-1 0 0,3 0 0,0 0 0,2 0 0,1 0 0,1-2 0,4 1 0,-18-2 0,2 0 0,1 3 0,-1-1 0,-1-1 0,-1 0 0,25 2-374,-23 0 374,-1-2 0,1 2 0,20-2 0,-14 0 0,-7-1 0,0-1 0,8-1 0,-10 0 0,1 1 0,20 2 0,-3-2 0,-7 1 0,-6-3 374,-12 3-374,19-1 0,-21 2 0,23-5 0,-22 1 0,23-2 0,-14 1 0,2 2 0,-5-1 0,-10 1 0,9-3 0,-6 2 0,6-4 0,-8 3 0,1-2 0,0-2 0,3-1 0,-1-2 0,1 1 0,-3-1 0,1 3 0,8-8 0,-8 8 0,8-6 0,-11 5 0,1 1 0,-1-3 0,0-1 0,10-9 0,2-11 0,-3 2 0,-2-4 0,-3-3 0,-8 8 0,6-9 0,-10 9 0,-2-2 0,0-2 0,-2-3 0,-1-5 0,-3-2 0,-4-4 0,-3 13 0,0-2 0,-1-3 0,0 0 0,1-1 0,0-1 0,-1-11 0,0 3 0,2-13-148,-2 24 0,0 1 148,-4-16 0,-2 2 0,-4-1 0,-4 3 0,1 2 0,-3 3 0,3 4 0,0 2 0,-1 5 0,-1 2 0,-10-12 0,6 13 0,-6-12 0,7 17 0,0-1 296,-1 4-296,-1 1 0,3 1 0,-2-2 0,-5-10 0,4 8 0,-5-8 0,8 10 0,-3 2 0,-9-12 0,4 10 0,-7-7 0,8 9 0,0 0 0,-3 1 0,-1-1 0,0 1 0,-17-5 0,9 7 0,-12-1 0,14 7 0,2 3 0,1 0 0,1-1 0,1 3 0,1-2 0,-2 2 0,-1 0 0,-2 0 0,-1-2 0,-2-3 0,-5 0 0,-4-2 0,-3 1 0,-3 1 0,13 2 0,-1 0-238,-21-3 238,21 4 0,1 0 0,-16-5-546,-1 2 546,2 1 0,-2 2 0,1 4 0,0 2 0,0 3 0,3 2 0,2 0 0,4 0 0,3 0 0,3 0 0,-10 4 225,13 1-225,-25 4 559,25-4-559,3 2 0,-1-2 0,-7-3 0,-14 10 0,18-11 0,-17 3 0,-7-4 0,2 4 0,20-2 0,1 1 0,-7 9 0,-14-1 0,1 5 0,14-4 0,9-4 0,0 1 0,-4 1 0,-8-1 0,19-1 0,-4-3 0,1 4 0,2 2 0,-13 5 0,13-2 0,-29 12 0,7-3 0,-2 1 0,8 0 0,15-10 0,2-1 0,-10 2 0,11-9 0,-4 9 0,15-14 0,2 9 0,-6-3 0,3 5 0,-7-1 0,4 0 0,-13 4 0,7-2 0,-9 5 0,4-3 0,8-7 0,-11 6 0,16-6 0,-6 3 0,8 0 0,0-2 0,0-4 0,-1 3 0,-4-2 0,-6 7 0,10-3 0,-3-1 0,16-5-90,-4-4-720,3 0-1439,2 0-2068,3 12 4317,-6-3 0,0 12 0,-7-5 0</inkml:trace>
  <inkml:trace contextRef="#ctx0" brushRef="#br3" timeOffset="285443">11930 13736 22824,'0'-5'1709,"-3"1"-1439,2 4 90,-3 0-180,-6 8-1,0 4 1,-10 11 0,0 2-90,-3 4-90,-7 3 90,4-7 0,-2 2-90,-20 16-254,16-15 0,-1 0 254,-17 11 45,12-13 0,-1 0-90,9-6 0,-1-2 45,-7 5 0,-4 0 0,-14-1 0,-1-3 0,20-6 0,-2 0 0,-10 1 0,-7 1 0,5-2 0,10-2 0,1-2 0,-15 4 0,0-1 0,17-5 0,1-1 0,-1-2 0,1-1 0,2 2 0,0-2-67,2-2 1,0-1 66,-10 2 0,1 0 0,-19-2-1590,14 0 1,1 0 1589,-8 0 0,21 1 0,-1-2 0,-16-3 0,10-1 0,-2-1 0,10 0 0,-2 0 68,-11-2 1,0 0-69,-20-3 0,22 3 0,-2-1 90,2-1 1,-1-1-91,-16-7 0,2 0 0,20 6 0,3-1 0,-8-2 0,5 0 0,8 3 3293,-4-1-3293,15 4 0,1 0 0,2 2 299,1 1-299,-4-1 0,7 2 90,-5-2-90,7 3 0,-8-3 0,6 2-90,1-1 180,-2-3-90,5 2 0,-9-8 0,4 7 90,-1-5-90,-2 0 0,3 2 0,-1-4 0,8 6 90,-1 2-90,6 1 90,-3 1 0,4 3 0,0 0 0,0-2-90,0 3 0,-7-3 0,5 4 0,-5 12 0,7 3 0,0 18 0,0 8 0,-4 7 0,3 8 0,0-17 0,-1-1 0,2 20 0,0-23 0,0-1 0,0 7 0,0-5 0,0-4 0,0-5 0,0-4 0,0-5 0,0-9 0,0 1 0,0-9 0,0 3 0,0-10-90,0-15 90,0-7 0,-4-16 0,3 1 0,-8-7 0,4 14 0,0 0 0,-6-21-326,2 12 1,0 2 325,0-5 0,-2-8-286,3 26 286,3 3 0,-2 9 0,6 2 0,-3 5 0,4 0 631,0 6-631,0-1 306,0 6-306,0 0 90,17 0-90,-3-2 0,18 1 0,-4-1 0,23 2 0,-12 0 0,16 0 0,-20 0 0,-1 0 0,-5 0 0,-3 0 0,-8 0 0,0 0 0,-11 4 0,0 3 0,-7 5 0,0 3 0,0 1 0,0 4 0,-3 17 0,-3-4 0,-7 13 0,-3-8 0,-4 3 90,-5 2-90,-1 2 45,5-13 0,1 0 44,-10 15-89,11-17 0,-1-1 90,-10 17-90,10-15 0,-1 1 90,15-19-90,2-6 0,4-3-1732,0-4 1,5-14 0,2-3-1</inkml:trace>
  <inkml:trace contextRef="#ctx0" brushRef="#br3" timeOffset="289063">15313 13976 16797,'-8'-7'4318,"0"2"-3868,3-1-91,-2 3-89,6 1-90,-6 2 90,6 0 0,-3 4 0,4 1 0,0 6-90,0 3-1,0 4 1,0 5 0,0 4 0,0 4-90,0 8 0,4 4 0,1 6-90,5 6 45,-3-15 0,1 3 0,1-2 0,-1 1 0,1-1 0,-1 0-45,6 23 90,-6-29-90,2 6 0,-5-16 0,2 5 0,-1-6 0,-1-8 0,6 11-90,-6-12 0,3 5 0,-6-4 90,0-8-180,1 4 90,0-5 0,3 2 0,-2 4 90,0-3-90,2 3 90,-2-4 0,2 3-180,-3-7-449,-2 3 89,-1-7-1259,0 3 1799,-5-4 0,-2-2 0,-5-1 0</inkml:trace>
  <inkml:trace contextRef="#ctx0" brushRef="#br3" timeOffset="289437">15155 14763 20305,'-5'-5'2789,"-2"1"-2339,6 1-181,-3 1-89,4 0 90,4-4-90,17-8-180,5-5 90,19-3-90,-1-3 0,1 2 0,0-2 0,8-3 0,-17 8 0,5-4-90,-22 13-450,0 2-1798,-8 2-1350,-1 4 3688,-12 1 0,-4 2 0,-7 0 0</inkml:trace>
  <inkml:trace contextRef="#ctx0" brushRef="#br3" timeOffset="289904">15199 14080 15988,'-4'-14'5397,"-3"1"-4858,6-3-179,-3 2-90,4-2 0,0 3 90,0-1 359,11-5-449,1 6-90,13-2 90,0 8-90,4 4 0,-1 1 90,10 2-91,-11 5-179,6 2 90,-15 6-90,-2 5 0,-4 1 90,-2-1-90,0 6 0,-3-11-180,-1 2 1,-4-11-5398,-2-4 5577,-4 0 0,0 4 0,-4 1 0</inkml:trace>
  <inkml:trace contextRef="#ctx0" brushRef="#br3" timeOffset="290287">15817 13827 20755,'0'-19'2879,"0"1"-1800,0-2-719,0 8-90,0 1 179,0 9-89,-8 36-270,3-3 0,1 2 0,0 2 0,0 22-1734,4 8 1644,0-1 90,7 0-1223,4-6 1133,11-5-162,7-8 162,7-7-45,-4-16 0,3-2-315,19 7-405,-6-10 1,0-3-495,7-5 179,-20-5 1,-2-2 1079,6-2 0,-7 4 0,-4 1 0</inkml:trace>
  <inkml:trace contextRef="#ctx0" brushRef="#br3" timeOffset="291040">16519 13704 20036,'-5'-11'3148,"0"2"-2788,-5 2-91,5 1 1,-2-1-90,6-2 90,-2 2 0,3-2 90,0 4-1,0-1-89,0 3 180,0 1-90,-4 2 90,-4 0-361,-3 4 1,-3 5-90,0 9 90,1 7-90,5 10 0,2 4 0,5-3 0,1 1 45,0 8 0,3 1-45,8-1 0,4-6 0,7 4 0,11 2 0,-6-25 0,3-10 90,-1-4-90,12-12 0,-13-2 0,5-7 0,-19-1 0,-6-4 0,-4-1 90,-20-8-90,1 9 0,-29-3 0,14 15-90,-10 2 0,14 6-180,4 4-179,1-3-181,5 7-269,2-7-91,7 9-2068,2-8 3058,12 4 0,2-6 0,8 0 0</inkml:trace>
  <inkml:trace contextRef="#ctx0" brushRef="#br3" timeOffset="291427">16617 13605 20305,'0'-25'2429,"0"0"-1979,0 5 0,0 1-91,0 4-89,0 3 360,3 1-450,5 6 90,10 1-91,9 4-89,8 8 270,25 16-180,-12 8-45,-8 2 0,-1 3-158,-16-11 0,-3 3 113,10 24 0,-4 1 0,-13-21 0,-2 1 45,1 22 0,-4 1-45,-8 1-45,-3-20 0,-3-2-45,-10 2 0,-3-4 0,1-9-90,2-1-90,3-13-90,7-1-719,2-10-1979,4 0 809,4-6 2215,1-4 0,4-8 1,2-2-1</inkml:trace>
  <inkml:trace contextRef="#ctx0" brushRef="#br3" timeOffset="300137">15695 15785 20215,'-12'4'3149,"-1"-3"-2790,1 3-89,2-4 0,4 0-90,-2 4-90,7-3 90,-2 3-90,3-4 1259,0 0-1169,5-4 0,4-3 0,27-21-180,0-1 0,-7 6 0,3-1 0,14-10 0,2 1-297,-11 6 0,3 0 327,5-1 0,4-2 0,-4 2-30,-7 5 0,0 1 135,16-9 0,-1 2 210,1-2-75,-7 4-90,-22 12-90,-17 8 90,-3 5-90,-2 0-2339,-1 2 1392,-11 4-942,1 3-809,-10 7 2608,4 4 0,-4 2 0,-1 3 0</inkml:trace>
  <inkml:trace contextRef="#ctx0" brushRef="#br4" timeOffset="336340">3208 9806 21565,'-24'-2'2338,"1"-1"-1978,3-1 90,4 1 0,3 1-91,7 2-89,-1 0 0,6-2-90,-3 0 90,4-3-90,0 1 90,0 1-91,0 1 271,4 2 180,26 0-450,4 4 0,31-3-180,-31 1 0,1 0-453,8-2 1,2 0 452,5 0 0,3 0 0,6 0 0,0 0 0,6-2 0,0-2 0,2 1 0,-1-1 0,0-3 0,0 0-1285,-3 0 0,-2 0 1285,-3 1 0,0-1 0,-10-1 0,2 0 0,-3 0-369,5 0 1,-2 0 368,13-4 0,-4 1-49,-23 4 1,-4 0 48,26-7 0,-11 3 0,4 2 0,-17 2 575,4 3-575,-15-1 2470,1 1-2470,-2 1 0,1 1 1098,-1 2-1098,-3 0 166,-3 0-166,-2 0 0,-2 0 0,0-2 0,-3 0-180,-3-3-360,-5 3-269,-1 0-1620,0 0-2248,0-11 4677,0-2 0,0-10 0,0 3 0</inkml:trace>
  <inkml:trace contextRef="#ctx0" brushRef="#br4" timeOffset="337009">5186 9186 24083,'-17'-13'2159,"1"1"-1799,3 3-90,2 2-90,6 5-180,2 0 89,3 2 1,0 8 0,3 12 90,5 23-135,-1-11 0,1 4-349,1 7 1,0 5 333,2 4 0,0 5 0,0-1-527,1 9 1,0 0 496,-2-9 0,2 2 0,-1-2 30,-2-10 0,-1-1 0,0-4-30,1 3 0,0-3 0,1 7 0,0-6-586,0-5 586,-4-11 0,-2-14 0,-2-4 492,-2-14-672,0-11 90,-6-23 0,-2-24 36,0 21 0,0-3 54,-1-4 0,-1-2 0,-1-4 0,0 1 0,-1 0 0,0 1 0,-2 1 0,-1 2 158,1 4 1,-2 1-69,-6-8 0,0 2 0,7 16 0,-1 2 0,-3-4 0,1 3 0,-3-1 0,5 13-90,2 4 90,7 5-90,2 6 1141,9 10-1141,7 10 0,12 11 0,12 2-45,0-4 1,3-1-1,-7-3 0,2-1-164,12 6 0,0 0 164,-9-5 0,-3-1 45,1 1 0,-2 1 0,-1 0 0,-1 2 0,21 21-232,-12 6 232,-15 5 89,-18 9 1,-12 3 45,-10-15 0,-3 2-135,3-14 0,0 0-212,-7 10 0,-2-1 212,-9 8 0,3-10-90,5-9-270,5-10-179,5-3-989,8-7 269,2-6-2553,6-11 3812,0-14 0,0-12 0,0-8 0</inkml:trace>
  <inkml:trace contextRef="#ctx0" brushRef="#br4" timeOffset="337840">7951 6934 13913,'0'-66'2608,"0"5"733,-5 6-2531,3 8 2128,-10 0-2489,10 18 681,-9 1-1130,6 21 3392,-3 3-3392,4 10 0,-5 10 0,4 17 0,-5 22 0,7-20 0,1 2-1696,-2 8 0,1 1 1696,2 3 0,1 2 0,-2 2 0,1 0-170,0-1 1,2 1-371,-1-9 1,0 1-1,1 0-764,3 15 0,2-1 1304,6 4 0,3-6 0,13 0 0,11-35 0</inkml:trace>
  <inkml:trace contextRef="#ctx0" brushRef="#br4" timeOffset="338056">8207 6753 23004,'0'-66'2428,"-4"7"-2068,0 14-90,-1 11 270,-2 13-1,6 42-539,1 14 45,3 17 0,2 8-45,0-17 0,1 0-270,0 17 0,0 0 225,0-18 0,0-2-135,0-2 0,0 1-585,2 7 1,0-2-315,5 14-180,1 6-810,-6-36 2069,-3-14 0,-2-12 0,-3-10 0</inkml:trace>
  <inkml:trace contextRef="#ctx0" brushRef="#br4" timeOffset="338276">7752 7142 22284,'-35'2'1169,"0"0"1,-28-1-900,12 3 0,13-4-180,14 0 0,11-2-1,21-7-89,22-7 0,27-11 0,-15 9 0,3 0-514,9-4 1,2-1 453,-14 6 0,0 0 0,1 0-60,2 0 0,1 0 0,-1-1-60,0 1 0,-1-1 1,0 1-181,18-5 0,0-1-510,-14 4 1,1-1 0,-4 2-301,2 0 1,-3 0 1169,6-1 0,-6 2 0,-13 5 0,-12 8 0</inkml:trace>
  <inkml:trace contextRef="#ctx0" brushRef="#br4" timeOffset="338508">7724 7241 22284,'-35'16'719,"0"0"1,3-1 0,3 0-450,-18 7 90,15-10-1,15-4 1,12-8-90,22 0-90,19-6-180,27-7 30,-21 1 0,4-3 0,-1 1-446,9-3 1,2-1 235,5-2 0,5-3 0,-6 3-135,-9 3 1,-2 0-346,-3 2 0,3-2 1,-6 2-1140,20-7-3117,-29 9 1,-3 0 4292,-2 1 0,-9-1 0,-6 4 0</inkml:trace>
  <inkml:trace contextRef="#ctx0" brushRef="#br4" timeOffset="338908">9153 6445 21385,'-8'-7'3058,"3"1"-2428,-2 3-91,6 1 181,-2 2-630,-1 0 90,3 8 0,-3 8-90,4 18 0,2 16 0,2 14-1193,0-27 0,0 2 1103,1 2 0,-1 0 0,1 0 0,0 0-20,-1-1 0,0-1 20,0-3 0,0-1-269,6 28-271,-1-9-180,1-9-1348,-4 0-1,-2-20 2069,-6-8 0,-6-24 0,-5-10 0</inkml:trace>
  <inkml:trace contextRef="#ctx0" brushRef="#br4" timeOffset="339089">8995 6047 18974,'-4'-16'989,"3"3"775,-6 2-1674,6 4 424,-3 2-874,4 3-81,2 2-1538,4 8 2280,3 4 0,3 11 0,0 2 0</inkml:trace>
  <inkml:trace contextRef="#ctx0" brushRef="#br4" timeOffset="339617">9486 6599 19514,'0'-7'2699,"0"1"-1691,0 3-558,0-1 103,0 3 77,0-5-262,0 3-98,0-1 300,0 2 60,0 2-450,0 28-90,2 5-90,2 32 0,-1-31 0,0 0-1011,2 2 1,0 1 1010,-1 0 0,1 1 0,0-2 0,1 0 0,5 28 45,-5-30 0,0-2-45,1 16 0,-2-14-90,-5-18 1,0-28-1,-4-11 90,4-22 0,-8-19 632,7 26 1,1-1-588,-1-3 0,1 0-45,1-1 0,2 2 0,0 4 0,2 1 0,5-27 90,17 9 0,-2 27 0,16 13-90,-2 32 0,6 16-1381,0 12 1381,-22-21 0,0 2-90,-2-1 0,-1 2-1852,6 8 0,-1 0 863,7 15 359,-12-21 1,-1-2-1060,-1 0 1779,2-14 0,-2-8 0,3-9 0</inkml:trace>
  <inkml:trace contextRef="#ctx0" brushRef="#br4" timeOffset="340573">10424 6567 22104,'8'-2'1440,"-2"0"-1440,-2 2 90,-2 0-90,-2 0 89,2 0-89,2 0 0,2 0 90,3 0 0,-5-6 630,-8-10-270,-5 1-91,-10-7-89,-2 13 0,-14 2-180,9 13 90,-14 24-180,22 5 90,0 21-90,15-21 0,4 0 0,11 16-90,5-12 0,7-3-315,7-18 1,4-6 89,0 4 0,1-4-90,4-9 0,-1-6 405,18-9-1335,-4-10 345,-4-10 1,-9-9 494,-18 2 1,-4-4 988,-6 9 1,-2-2-315,1-15 0,-3-1 225,-4 11 0,-4 2-46,-2-1 1,-1-1 0,-1 1 0,-1 0-1,-2 2 1,-2 2 0,0 2 0,-1 2 270,-10-25-1,0 10-89,1 10 90,-2 0-541,11 17-89,-5 3 450,14 27-212,-2 18-238,2 13 0,3 12 0,0-2 0,1 0 0,1 1-867,-1 7 1,1 6 0,1-6 866,1-5 0,2-4 0,1-3 0,0-1-674,1-2 0,1-2 674,-1-6 0,0-2 0,12 27 0,4-1 0,-8-23 0,3-3 0,-10-25 2595,4-21-2775,-4-10 90,5-23 2000,-2-5-1910,-5 9 0,0-1 0,7-17 45,-5 13 0,-1 2 45,-1 4 90,1-5-90,-8 22-90,-2 5 0,0 5 0,1 16 0,3 9 0,5 20 0,1 7 0,2 6 0,-2-13 0,1 0 0,7 15 0,10 8 0,-4-28-270,3-7-90,3-10 0,13-19 180,-9-8 180,-7-10 0,-4-8 135,-8-3 0,-3-1 45,0-1 0,-2 0 0,-4 2 0,-3 2 0,-3-2-180,0 3 0,0 29 0,0 9 0,4 31 0,2 11 0,6 7-239,4 3 239,3 1-135,-5-21 0,1-1-765,8 15-269,6 6-180,-9-26-540,1-9-540,-1-8 2429,2-10 0,-1-11 0,1-5 0</inkml:trace>
  <inkml:trace contextRef="#ctx0" brushRef="#br4" timeOffset="341280">11748 6486 19946,'0'-30'4137,"-4"-3"-3687,0 11 270,-1-4-361,-2 16 91,6 2 180,-6 6-91,6 2 1,-6 0 270,-5 0-810,-3 10 0,-8 9 0,6 9 0,2 6 0,-9 22-372,8-1 0,3 2 372,7-24 0,1 0 0,1 10 0,3-2 0,6 7 0,4-7 0,5-7 0,6-9-540,14-11 270,-5-12 0,10-16 180,-10-15 0,-3-16-612,-3-17 702,-13 24 0,-2-2 0,-2-6 0,-2-1 0,0-6 0,-2-1-20,0-3 1,-2-1 109,-3-1 0,-1-1 120,-2 10 0,-1-4 0,0 5-75,-3-5 0,-1 2-135,-2-10 0,-1 5 0,-4 1 0,3 15 0,3 14 0,6 62 0,2 9 0,4 5 0,2 6-500,0-6 0,2 0 500,-1 4 0,2 0 0,1-1 0,2 1 113,0-8 0,2 2 1,1-1-114,9 16 0,3-2 55,0-2 0,2-3-55,0-12 0,5-7-315,4-13 1,2-8-345,22 1 524,-17-11 0,1-7-90,3-17 0,-2-7 180,-9 4 0,-2-4 0,10-10 0,-4-3 45,-14 6 0,-5-4 90,3-14 0,-4-3 205,-7 14 0,-2-1-160,1-10 0,-3 2 134,-13-10 1,-6 10-90,-11 8 444,-16 3-444,9 16-180,-7 5 0,15 21 761,2 12-761,1 18 177,10 2 1,2 4-178,1-7 0,3 2 0,5 30 0,4 1-3,-1-26 0,4-1 3,4 12 0,3-2-405,-1-17 0,1-3-1034,21 23-742,-7-24 1,4-3 2180,18 7 0,-15-17 0,0-4 0,18-5 0</inkml:trace>
  <inkml:trace contextRef="#ctx0" brushRef="#br4" timeOffset="341708">13437 5853 23544,'0'-16'2878,"0"2"-2338,0 3-1,-4 4-89,4 1-180,-10 3 90,4 7-360,-10 10 0,-3 12 0,-2 5 0,0-3 0,-1 2-580,-11 16 1,-1 1 579,3-7 0,0 0 0,0 0 0,-1-1 0,2-2 0,1-1 0,2-3 0,1-1 0,4-5 0,1-2 0,-11 18 0,10-9 0,11-5 0,11-2 0,14 0 0,17-2 0,16-2-108,-16-13 1,3-2 107,4 0 0,1-2 253,4-2 1,0-1-254,0-1 0,1 0-1079,13-2 0,-1 0 359,-18 0 0,-1 0-224,8 0 0,-3 0-1755,-3 0 2699,-11-4 0,-8-5 0,-6-5 0</inkml:trace>
  <inkml:trace contextRef="#ctx0" brushRef="#br4" timeOffset="342156">14168 5676 21745,'-24'-36'1978,"-1"2"-1528,3 7 0,-2 6-90,1 6 89,-1 8-89,-4 9-180,-1 13 0,-5 17 0,-3 16-90,11-2 0,1 5 0,2 2 0,2 2-374,2 0 1,3 0 328,5-7 0,6-5-45,12 5 0,22 4 0,4-22 0,21 7 0,-3-21 0,6-1-3204,0 1 3204,0 2 0,-8 5-1059,-6 2 1149,-14 4 227,-13 2-317,-20 4 0,-15-9 0,-6 0 0,-21 12-370,9-13 0,-1-2 370,-21 2-180,-2-5-180,3-10-269,4-4 2110,7-6-2741,4-2-809,10-5 2433,9-8 1,12-11 0,6-6 0</inkml:trace>
  <inkml:trace contextRef="#ctx0" brushRef="#br4" timeOffset="342456">14440 5586 23634,'2'-37'2158,"0"4"-1708,-2 1-270,0 13 0,2 4 90,2 15-1,4 11 1,4 13 90,5 15-90,3 17-375,-9-22 0,0 5 194,1 5 1,-1 5 0,0-1-784,1 10 0,-1 1 694,-2-6 0,1 3 0,-2-4 0,-1 6 0,0-2 0,-1-4 0,0 0 0,-1-4 0,0-1-45,1-5 0,-2-3 45,-1-4 0,1-2-1158,3 22 79,-2-13-270,2-10-271,-2-9-628,-1-12 2248,-2-9 0,-2-11 0,0-5 0</inkml:trace>
  <inkml:trace contextRef="#ctx0" brushRef="#br4" timeOffset="342634">14375 6273 19649,'-33'-5'2069,"3"1"-580,9 4-1399,9-2 359,10-4-539,14-2 53,14-5-503,17 2-449,18-5 459,-26 7 0,3 0 530,21-6 0,2-1 0,-15 4 0,1-1 0,13-3 0,1 0 0</inkml:trace>
  <inkml:trace contextRef="#ctx0" brushRef="#br4" timeOffset="343173">15333 5753 19136,'0'-22'4857,"0"-1"-4137,0 2-1,0 1 1,0 2-90,0 2 539,0 1-809,0 5-90,0 4-270,0 4 0,0 2 0,0 12 0,0 13 0,0 22 0,2 19-1028,0-27 0,0 2 1028,2 3 0,0 0 0,2 2 0,1-1 0,-1 0 0,2-1 0,0-4 0,0-1 0,0-5 0,0 0-15,2 3 1,0-2 14,4 10 0,1 3 0,-10-28 0,-2-15 0,-8-10 2048,-4-17-2048,-9-13 0,-1 2 0,-2-3 0,-16-18-727,11 17 1,-1 2 726,-14-4 0,3 10 0,-3 15 0,-14 28 0,16 12 0,11 9 0,6 5 0,8 14-632,10-15 0,5-2 632,16 9 1227,13-7-1227,2-23 0,3-3 0,23 1-90,-16-11 0,1-4-135,-4-7 1,-1-4-46,16-8-135,-20 2 0,-3-1-134,-6-1-1081,-6-12 541,-19 17 752,-7-7-2192,-3 9 2519,-2-3 0,5 0 0,2-2 0</inkml:trace>
  <inkml:trace contextRef="#ctx0" brushRef="#br4" timeOffset="343416">15622 5957 23634,'2'-23'2968,"-2"3"-2429,2 4-89,-2 7 90,0 2-90,2 5-450,2 12 0,4 9 0,11 43 0,-1-6-1159,-5-14 0,0 0 1159,5 19 0,-1-4-135,-6-25 1,-1 0-2745,2 18 2879,2-7 0,-11-21 0,-3-16 0</inkml:trace>
  <inkml:trace contextRef="#ctx0" brushRef="#br4" timeOffset="343556">15675 5631 15891,'-21'-52'1530,"5"4"1091,0 8-2621,9 8 1049,-2 9-1948,8 6 229,-3 9 670,4 6 0,0 11 0,0 5 0</inkml:trace>
  <inkml:trace contextRef="#ctx0" brushRef="#br4" timeOffset="343974">16170 5735 23813,'-15'-11'1979,"1"-2"-1439,4 3-90,4 1-91,-1 4 1,6 3 0,-7 9 0,2 8-90,-6 17-180,-4 18-396,-3 13 306,10-26 0,0 1 0,0 2 0,1 0 0,4-1 0,0 1 0,0-2 0,2-1 0,3-3 0,2 0 0,5 25 0,9-23 0,6-5 0,25-4 0,11-1 0,-6-53 0,-20-16-144,-19 13 0,-2-4 144,-2-2 0,-4-3 0,-2-3 0,-3-2 0,-4 1 0,-3 0 0,-2 0 0,-4 2 0,-1 2 0,-3 1 0,-2 3 0,-2 2 0,-1 4 0,-1 1 0,0 3 0,-1 1 0,-22-15 0,5 8-540,3 8-359,6 7-270,7 9-181,6 3-629,9 16-423,4 8 2402,5 16 0,7 11 0,2 6 0</inkml:trace>
  <inkml:trace contextRef="#ctx0" brushRef="#br4" timeOffset="344190">16592 6178 24263,'19'4'3058,"-3"-3"-2428,-4 10-90,-4-2-450,-2 7-90,-4 2 0,0 2 0,-2 1 0,2 0 0,0-3-360,2-3-630,-1-1-449,-2-7-2968,-4-5 4407,-4-13 0,-3-9 0,-2-8 0</inkml:trace>
  <inkml:trace contextRef="#ctx0" brushRef="#br4" timeOffset="344589">16714 5401 22734,'4'-37'3148,"-2"5"-2608,0 12 90,0 9-1,2 17-179,4 14-180,4 21-90,5 16-1439,-7-22 1,0 2 1258,1 5 0,0 2 0,1 2 0,-1 3-518,0-2 1,0 3-1,0-2 518,0 6 0,-1 0 0,-1-10 0,1 2 0,-2-5 0,-1-3 0,-2-2 0,-1 12 0,2-17 0,11-43-623,1 8 623,-3-36 0,-2-14 0,1 14 0,0 2 794,1-2 1,-1 0-795,1 4 0,-1 2 0,10-25 0,-4 16 0,-2 14 0,-1 15 1796,-1 16-1796,2 14 0,1 14 0,3 11 0,0 6 0,3 4 0,1 0 0,-1-5-1350,10 7-269,-12-22-2234,11-10 3853,-18-30 0,3-19 0,-7-9 0</inkml:trace>
  <inkml:trace contextRef="#ctx0" brushRef="#br4" timeOffset="344891">17453 5378 23454,'-11'-33'1484,"0"0"0,-8-26-854,-1 12-91,11 10-179,2 10 0,7 7-90,0 11-270,4 7 0,5 13 0,26 27 0,1 1-1249,-9-10 1,2 1 1248,-5-6 0,2 0-733,15 7 1,0-1 732,-9-8 0,1-1-188,10 5 0,-1-3 188,13 2 0,-4-2 0,-6-3 0,1 2 0,-19-3 0,-4 10 0,-18 4 0,-14 17 0,-6 14 494,3-26 1,-2 1-495,-2 2 0,1 2-225,-1 0 0,-1 0-855,2 2 1,0 0-495,-1-3 0,0 0 1574,0 0 0,-1 0 0,-1-3 0,0-1 0,-2-1 0,1 0 0</inkml:trace>
  <inkml:trace contextRef="#ctx0" brushRef="#br4" timeOffset="349348">10485 12732 14279,'-5'0'4587,"-2"0"-3327,6 0 2337,-2 0-3327,-1 0 270,-1 0-180,1 0-270,0 0 1259,4 0-989,0-2-180,6-5-180,2 0 90,9-4-90,3 2 0,4-2 0,5 1 0,1-3 0,17 0 0,-12 3 0,20-3 0,-29 10 0,4-3 0,-16 5 0,-1-1 0,-3 2 0,0-2 0,0 2 0,11-4 0,-1-1 0,10 0 0,-7-1 0,1-1 0,-4 2 0,1-3 0,-3 3 0,-2-2 0,0 3 0,0 1 0,-1 1 0,-3 2 0,-4 0 0,-2 0 90,-4 0-90,0 0-180,-2-2 180,0 0 0,0-3-90,0 3 90,2 0 90,0 2-90,2-2-90,0 1 90,-1-1 90,2 2-180,0 0 90,4 0 0,2 0 0,-3 0 0,0 0 0,-4 0 90,-2 0-90,0 0 0,4 0 0,-1 0 0,4 0 0,-2 0 0,-1 0 0,-2 0-90,-2 0-1687,0 0 1,-6 8-1,0 2 1</inkml:trace>
  <inkml:trace contextRef="#ctx0" brushRef="#br4" timeOffset="350530">10586 13230 16618,'0'-8'4497,"0"2"-3328,-3-1-809,2 2 0,-3 1 90,1 2-91,2 2-89,-6 0 0,6 0 180,-3 0-90,0 0 89,4 0 1080,-4 0-1259,4-2-180,2-5-90,4 2 90,18-10-90,2 7 0,30-7 0,-18 8 0,27-6 0,-26 7 0,9-4 0,-1 1 0,-11 1 0,10-2 0,-18 5-90,-4-2 180,-3 3-90,-3 1 0,-2-1 0,-2 2 0,2-3 0,-3 1 0,8-3 0,-7 2 0,5-2 0,-6 3 0,4-1 0,-1 3 0,-2 0-90,-1 0 180,-8 1-90,3-1 0,-6 0 0,2 0 0,0-1 0,2 1 0,6-2 0,-3 1 0,2-5 0,-2 3 0,-3 0 0,0 1 0,-4 4 0,2-2 0,-2 2 0,2 0 0,-2 0-3598,0 0 3598,-2 4 0,-4 7 0,0 5 0</inkml:trace>
  <inkml:trace contextRef="#ctx0" brushRef="#br4" timeOffset="354346">12954 10045 14908,'0'-9'6027,"0"0"-5217,0 2-361,0 1 91,0-3-270,0 4-90,0-4 90,0 7-1,-4-2 1,3 1 90,-2-1-90,3 1 2338,0 1-2428,0 12 0,3 5-90,5 16-90,5 8 90,5 8-90,2 6 0,3 1 0,1 0 0,1-2-643,-3-2 643,0-5 0,-3-6 0,-1-5 0,-4-5 0,-1-6 0,-5-3 0,-1-6 0,-2-7 0,1-3 643,-4-4-2442,0 0-1439,-2-8-900,-6 0 4138,0-4 0,-7 6 0,1 4 0</inkml:trace>
  <inkml:trace contextRef="#ctx0" brushRef="#br4" timeOffset="355084">12913 10638 14729,'-7'0'6656,"-3"0"-5757,8 0-359,-7 0-180,8 0 0,-2-2-1,3-1 1,0-1 90,0-1-90,0 3 89,0 0-89,3 2-180,5 0-90,7 6 0,7 3 0,17 16 0,13 3-90,0 0 0,-1-4 0,-17-8 0,-3-5 90,-5-4-90,-2 1 0,-7-7 0,-1 3 0,-1-4 0,-5 0 0,1 0 0,-9 0 0,2-6 90,0-3-90,4-11 0,1-6 0,2-5 0,-2-3 0,1-3 0,-2 1 0,-2 2 0,0 0 0,-2 1 0,-1 1 0,-2 0 0,1 5 0,0 4 0,1 5 0,0 4 0,-2 3 90,2 4 0,-2 3 0,1 2 90,-2 2-91,-8 0-89,1 6 0,-10 1 0,-2 9 90,-25 12-180,5-3-55,9-6 0,-1-1 145,-18 14 0,10-8 0,-2 0 0,11-5 0,1 0 0,-12 4 0,2 0 90,-9 4-104,6-5 14,9-3 0,7-10 0,8 1-90,7-9 90,6 3 0,5-4 380,14 0-560,1 0-525,24 0-554,-5 0 359,-1 0-179,-6 0-720,-10 0 1799,-1 0 0,-7 0 0,-2 0 0</inkml:trace>
  <inkml:trace contextRef="#ctx0" brushRef="#br4" timeOffset="368544">15033 10742 25522,'8'9'1350,"-2"-4"-1081,0-1 1,-2-4 0,0 0-90,0 0 180,0 0-270,-1 4 0,-1-3 90,-2 3-180,0-4 0,7-4 0,2-7 0,5-2 0,0-4 0,-2 1 0,11-14 0,-4 3 0,10-13 0,-6 6 0,1 2 0,-1-4 0,1 2 0,-4-4 0,4-1 0,-7 9 0,0-1 0,8-14 0,-8 14 0,-1 1-870,4-9 870,-1 3 0,-1 2 0,9-13 0,-6 9 0,10-14 0,-7 13 0,-3 9 0,1-1 0,12-15-391,-10 16 0,-1 0 391,10-11 0,-3 0 0,1 3 0,-12 9 0,1 1 0,9-12 0,10-13 797,-12 20-797,12-13 0,-8 13 0,5-11 0,-5 13 0,-11 9 0,3-1 0,-9 9 855,-3 2-855,-3 1 0,-2 4 0,0 1 0,5-5 0,2 1 0,7-7 0,10-9 0,-6 3 0,21-18 0,-16 16 0,6-8 0,-7 9 0,-1-3 0,-1-3 0,2-2 0,-1-1 0,1-2 0,3-1 0,-1 0 0,-6 9 0,-1 0 0,13-16 0,-11 15 0,-1-1 0,13-13 0,0 0 0,1 0 0,-3 3-832,-3 3 832,-3 2 0,-3 2 0,-2 1 0,1-1 0,1 1 0,-4 0 0,0 0 0,10-8 0,-6 1 0,1 0 0,-1 0 0,8-12 0,-14 21 0,0-1 0,14-17-140,-10 15 0,0 0 140,12-13 0,1-2 0,-1 1 0,1-1 0,-2 2 0,1 1 0,-2 2 0,3-1 0,1 0 0,1-2 0,2-1 0,-1 1 0,1 2 0,-1 0 0,3 2 0,-12 13 0,1 0 0,-7 7 0,1-1 0,18-14 0,2 0 0,-5 6 0,0 1 0,-1-1 0,1 1 0,0 1 0,-2 2 0,16-10 0,-16 11 0,2 1 0,-10 6 0,1-1 0,18-10 0,2-2 0,-11 7 0,0 1 0,0-1 0,-1 1 0,-1 2 0,-3 1 807,17-9-807,-1-1 0,-11 8 0,6-4 0,-4 2 0,-6 4 0,0-1-139,6-3 1,5-2 0,-7 4 138,16-10 0,-2 1 0,0-1 0,-2-2 0,3 0 0,-27 16 0,1 0 0,3 0 0,1 0 0,1-1 0,1 0 0,3-1 0,1 1-485,3-2 0,0-1 485,2 0 0,1-1 0,3 0 0,0 0 0,0-1 0,1 1 0,1 1 0,0 1 0,0-1 0,-1 1 0,0 1 0,0 1 0,-2 1 0,0 0 131,-2 2 0,-1 0-131,-2 2 0,-1-1 0,-1 3 0,-1-1-1460,1 0 1,-1 0 1459,0 0 0,0 0 0,0 0 0,1-1-46,-1 2 0,1-1 46,-1 0 0,-1 0 0,2 1 0,-1 0 0,-1-1 0,0 0 0,0 1 0,1 1 0,-1-2 0,1 1 0,-1 1 0,1-1 0,0 1 0,3 0-741,17-4 0,1 1 741,-13 4 0,-1 0 0,13-1 0,2 0-544,-4 5 0,-3 1 544,-12 1 0,0-1 739,10 3 1,-1-1-740,-15 1 0,-3 0 0,0 1 0,-1 0 0,2 1 0,-1 0 0,-1-1 0,1 0 0,13 1 0,0 0 0,-11 0 0,0 0 0,9 0 0,-2 0 0,12 0 284,-3 0-284,13 0 0,-15 0 0,-9 2 0,0 0 0,5-1 1496,16 3-1496,-20-4 168,19 0-168,-13 0 0,10 4 0,-19-3 0,-3 3 0,1 0 3298,-1-3-3298,3 9 0,1-5 0,3 9 0,2-3 0,1 3 0,1-3 0,2 2 0,0-1 0,-2 1 0,-1-1 284,-3-5-284,12 5 0,-17-10 0,7 12 0,-21-12 0,-2 8 0,1-5 0,-1 4 0,4 0 0,1 2 0,1-2 0,3 3 0,8-3 0,-8 2 0,8-2 0,1 1 0,-5 4 0,-1-6 0,-1-1 0,-8 1 0,1-7 0,-3 7 0,-1-7 0,0 3 0,-5-4-180,-3 0-990,-8 4-359,-4-3-180,-2 3-539,-4-4 2248,-4 0 0,-6 6 0,-5 2 0</inkml:trace>
  <inkml:trace contextRef="#ctx0" brushRef="#br4" timeOffset="369594">24190 5780 21025,'-19'-2'3238,"3"0"-2698,4-3 0,6 3-91,2 0 1,4 0-180,0-1 0,5-3 0,8-3-1,11-3 1,13-1 0,9-1-418,11 1 237,6 1-44,-30 6 0,2 1 0,14 0 0,1 1-45,-10 1 0,-1 1 0,10-1 0,2 2 0,-2 1 0,0 0 45,-1 0 0,0 0-45,-2 0 0,-2 0 0,-5 0 0,-5 0 0,3 0 90,-5 0 0,-9 0-90,-5 0 0,-6-2 0,-2-1 329,-3 1-329,-3-4 0,-3-1 0,-1-9 0,0-4 0,-5-10 0,0-6 0,-2 4 0,0-1 0,-2-22 0,5 17 0,0 1 0,-5-15 0,8 0 0,-8 4 0,4 5 0,1 5 0,0 6 0,1 5 0,2 5 0,-3 2 0,4-1 0,0 7 0,0 1 0,-3 8 0,-2 3 0,-10 2 0,1 6 0,-11 4 0,-2 10 0,-5 3 0,-3 3 0,5-3 0,-1 0-784,-15 11 0,-1 0 784,8-5 0,1-1 0,-1-1 0,0 0 0,0 1 0,1 1-205,1-2 1,1 0 204,2-1 0,1 0 0,2-1 0,1 0 0,2-2 0,1-1 0,-20 21 0,21-18 0,1-1 0,-7 8 0,0 2 0,19-20 0,7-3 1494,-1-6-1494,6 3 483,-3-3-483,1 0 0,2 3 0,-6-7 0,0 3-450,-1-4-2968,-9 6 450,-2 2 2968,-17 11 0,-15 9 0,20-11 0,0 0 0</inkml:trace>
  <inkml:trace contextRef="#ctx0" brushRef="#br4" timeOffset="373659">26915 5138 20665,'-6'-11'3328,"5"2"-2878,-8-2 0,8 4 0,-3-2-181,4 2-89,0-2 0,4 2 0,4-4 0,10 4 90,9-6-90,9 1 0,9 1-1,4 2-89,2 4 0,-16 4 0,1 0-90,15 1 45,-17 3 0,-1 2-45,11 5 0,1 8 0,0 2 0,14 11 0,-14-6 0,-10-4 0,0 1 0,4 5 90,10 8-90,-19-6-90,8 13 180,-6 3-90,8 7 0,-9-13 0,-1-1 0,4 3 0,-5-10 0,-1-2 0,-7-11 0,12 11 0,-9-9 0,10 6 0,-10-10 0,2-1 0,-1 1 0,1-2 0,-1 2 0,-3-5 0,0-4 0,-5 3 0,-1-8 0,-4 8 0,2-9 0,-5 3 0,0-4-270,-6 0-2608,-2 0 1529,-6-4-450,-4-1-630,-5-6 2429,-4 1 0,-2 3 0,-3 3 0</inkml:trace>
  <inkml:trace contextRef="#ctx0" brushRef="#br4" timeOffset="374392">27776 5903 19226,'-11'0'3778,"5"0"-3238,2 0-181,1 0 1,2 0 1169,-3 0-1169,10 6-90,2-1 0,8 8-90,6-1 89,29 5-134,-13-8 0,3-1-135,2-2 0,1 0-346,7 1 0,-1-2 346,-12-4 0,-1-1 45,-2 2 0,1 0-45,7-2 0,-1 0 0,15 4 90,4-3 0,-30 9-90,-9-8 90,-4 8-90,-4-9 872,-5 3-872,-3-4 90,-5 0 0,1 0 0,-1 0 0,0-4-90,1-17 0,-1-3 0,1-15 0,-2 1 0,0-24 0,0 12 0,0-13 0,0 22 0,0 7 0,-4 5 0,3 6 0,-3 5 0,1 4 0,-2 5 0,1 3 0,-7 3 0,-2 1 0,-6 2 0,-5 0 0,-2 6 0,-6 4 0,-7 10 0,-6 5 0,-3 7 0,11-5 0,-1 2-199,10-7 0,-1 0 199,-8 9 0,2 1 0,-10 9 0,7 0 0,3-7 0,9-5 0,5-7-270,6-5-540,4-8 1,5-5-1710,2-10 540,-1-8-141,-2-13 2120,-5-12 0,2-9 0,0-4 0</inkml:trace>
  <inkml:trace contextRef="#ctx0" brushRef="#br4" timeOffset="374830">27711 4595 20485,'-4'-11'3868,"3"6"-3508,-3-1-180,4 4-90,0-1 90,6-3-180,4-1 180,34-8-180,-1 0 0,5 1 0,3 0-150,-17 4 1,0 0 149,11-3 0,-2 0 90,14-3-95,-10 2 5,-9 3 0,-9 4-179,-9 0-1,-6 5-270,-8 0-989,-2 2 747,-11 0-837,-4 0-450,-9 4 0,-5 1 1980,-3 0 0,-5 5 1,-1-2-1</inkml:trace>
  <inkml:trace contextRef="#ctx0" brushRef="#br4" timeOffset="375424">27954 4469 18416,'-37'10'4858,"11"-2"-4498,17-8-91,8 0-89,-3 0-90,-1 6 0,0 2 0,-5 7-90,2 7 180,-2 4-90,1 8 0,3 0 0,-1 0-90,6-2 180,-3 1-90,4-13 0,0-3 179,0-9-179,0-7 360,0 3-360,2-4-90,6 0 0,6 0 0,9 0 0,7 0 0,5 0 0,3 0 0,3 0 0,-2 0 0,-5 0 0,-3 6 180,-3 8 0,-11 3-180,-3 7 180,-14-2 90,-23 22-90,-2-9-1,-17 15-89,4-15 0,1-2 90,0-5 0,6-5 0,5-8 360,4-8-450,11-3-90,2-4 0,9-4 0,0-1 0,0-10 0,0 3 0,0-6 0,0 6 0,0 3 0,2 5 0,0 2-900,2 2-539,-2 0-3418,2 8 4857,-4 4 0,6 13 0,-2 2 0</inkml:trace>
  <inkml:trace contextRef="#ctx0" brushRef="#br4" timeOffset="378174">21709 10855 17697,'-5'-14'4138,"-2"1"-3779,6 1 91,-2 1 0,3 2 90,0 0 89,0 0 1,-4 4-1,3 1-89,-6 4-90,6 0-90,-8 0-180,2 0-91,-9-2 1,-2 2 0,-10-2-90,-9 2 0,-10 6 90,-9 1-90,-8 9 0,31-8 0,-1 0-192,0 0 0,1 0 192,-30 7 45,27-8 0,2 0-45,-10 7 0,-6-3 0,36-4 0,-2-3 0,15 4 474,-6 4-474,6 11 90,-3 6-90,0 7 0,4 9 45,-2-3 0,0 1-225,2-9 1,0 3 238,0 7 1,0 6 0,0-4-878,0 1 0,0-1 863,0 20 0,0 0 45,0-14 0,0 0-45,1 4 0,2 1 0,0 3 0,2 4-15,1-2 0,3 5 0,-1-2-30,-1-13 0,1-3 0,0 4 0,0-4 0,0 3 0,1 0 0,-1-3 0,1-1 0,-1-3 0,2 2 0,3 16 0,1 4 0,0-4 0,-4-14 0,1-2 0,-1 2 0,3 11 0,1 2 0,-1-4 0,0 3 0,0-4-588,-1 0 0,0-1 588,0-1 0,-1 1 0,0-3 0,0 2 0,-2-4 0,-1 3 0,1-2 0,1 9 0,1 1 0,-3-9 0,0 2 0,0-2 0,1 6 0,0-3 0,-1 3 0,-1 0 0,0-1 0,0 0 0,-1-2 0,0 1 0,0-3 0,0 0 0,0-1 0,0-2 0,0-1 0,0 0 0,0-2 0,0-1 0,1-1 0,-1 0 0,-1-2 0,2 1 0,3 17 0,1 0 0,-3-15 0,0 1 0,3 12 0,0 0-95,-3-18 0,0-1 95,1 14 0,2 2-1042,-1-1 0,1-1 1042,-1-2 0,1-1 0,-3-8 0,-1-4 996,5 22-996,-3-22 0,1 7 0,-2-20 0,-2 0 961,0 1-961,-2-1 187,2 14-187,-2-10 3392,4 8-3392,-3-7 0,2-5 0,-4 4 0,1-10 0,-4-4 0,0-1 0,0 0 0,0 2 0,0 0 0,0-2 0,0 0 0,0-5 0,0 1 0,1-3 0,2-4 0,2-1 0,2-4 0,3 0 0,0 0 0,15-4 0,-1-3 0,16-9 0,-1-5 0,7-6-217,3-2 217,6-3-630,-2 0-360,-2 3-719,-21 11 0,-2 0-989,8-6 2698,0-2 0,-22 10 0,-4 3 0</inkml:trace>
  <inkml:trace contextRef="#ctx0" brushRef="#br4" timeOffset="379679">20547 13121 14166,'-38'9'4857,"17"-4"-2118,-5-1-2559,22-4 1224,4-2-1314,7-2 777,11-6-777,19-3 90,22-9 933,-21 9 0,5-2-1053,6-3 0,5-3 0,-1 2-587,-10 4 1,-2 1 0,3-1 526,13-5 0,4-2 0,-5 3 0,3-1 0,-2 2-333,-9 3 1,3 0-1,-4 0 333,3 0 0,0 0 30,-5 2 0,2-2 0,-5 3-30,16-4-183,2-1 183,-32 13 560,-10 0-560,-6 3 1545,-6-1-1545,-4 2-2009,-2 0 0,0 0 0</inkml:trace>
  <inkml:trace contextRef="#ctx0" brushRef="#br4" timeOffset="380355">21729 12596 21385,'-14'-20'3688,"1"0"-2969,4 4-89,4 2-90,-2 3-1,6 6-359,-3 1-90,4 20 270,6 30-180,0 11-408,1-17 1,0 2 272,1-6 0,1 0-45,0 1 0,0-1 0,1-1 0,1 0 0,3 8 0,1-2 0,6 14-49,4 5 49,-13-32 0,-2-10 0,-4-9 0,-2-11 0,-7-14-90,-6-14 180,-7-15-180,-4-14 90,8 27 0,-1-4-79,-5-16 0,-1-1 79,4 14 0,0 0-1466,-6-18 1,0 4 1465,-1 1 0,-2-5 0,12 32 0,6 4 0,-1 12 471,6 2-471,1 5 3392,10 0-3392,10 2 0,13-2 0,2 1 0,3 1 0,26-2-1001,-17 2 1,0 0 1000,-11 3 0,-2 0 0,1 1 0,-1 2 0,29 12 0,-25-4 0,-3 3 0,11 10 0,0 12 0,-34-1 0,-17 10 0,-14 13-234,3-26 1,-3 0 233,-3 3 0,-1-1 0,0 1 0,-3 1 0,-12 11 0,0-1 0,11-16 0,1 0 0,-14 13 0,3-4 0,5-8 0,0 0 1527,20-24-3956,5-4 271,4-10 2158,8-29 0,4-5 0,5-27 0</inkml:trace>
  <inkml:trace contextRef="#ctx0" brushRef="#br4" timeOffset="381993">30407 8892 21924,'-20'4'2069,"1"-3"-1619,3 3 0,7-4-90,4 0-91,5 0-179,11-4-90,8-1 90,21-6-90,13 0 0,-21 4 0,1 0 45,2 0 0,2 0-45,13-1 0,0-1-184,-14 2 1,-1 1 183,8-2 0,-3 1 0,1 0-90,-11 1-270,-10 3-90,-6 1-270,-6 2-1258,-3 0-1081,-40 0 1260,6 0 180,-33 4 948,28-1 1,-1-1 3233,-1 1 1,0-1-1575,1 0 1,0 0 89,-21-2-359,24 0-270,7 0 89,3 0-179,6 0 0,4 0-180,5 0 0,4 0-180,3 0 90,0 8 0,-8 14-90,3 3 0,-3 13 0,-1-9 0,8 1 90,-5-1-90,6-4 0,0-2 90,0-3-90,0-4 179,0 4-179,0-12 90,0 6 0,0-13-90,0 3 90,6-4 0,17 0 0,4 0-90,18 0 0,16-6 0,-11 5 90,14-5-90,-21 6 0,-4 0 0,-7 0 90,-5 6 90,-7 3-90,-4 11 0,-4 3 0,-5 7 0,-9-1-90,-9 3 180,-29 14-180,3-13-603,9-11 1,-1-1 782,-16 2 180,-10-5 0,7-5 0,0-8-181,25-5-89,11-7-90,12-4 0,1-11 0,3 7 0,3-7 1385,3 10-1385,0 1 0,2 4 0,-1 1 0,-1 3 0,-2 1 0,-2 2 0,2 0-450,-6 0-1439,2 0-2339,-4 6 4228,0 4 0,-5 10 0,-2 3 0</inkml:trace>
  <inkml:trace contextRef="#ctx0" brushRef="#br4" timeOffset="383198">29469 398 22824,'-20'-41'1979,"3"3"-1529,1 8-91,9 6-179,-2 6-180,8 6 540,-2 10-90,3 19-1,-4 28 1,-1 13-270,0-2 0,0 6-606,1-16 0,-1 4 0,-1 3 1,0 2 461,-1 1 0,-1 3 0,0 2 0,0-1 0,0-2-699,0 2 1,0-2 0,0 0 0,-1 3 662,1 1 0,-2 4 0,1 0 0,0-1 0,0-3 0,1-4 0,1-3 0,0-1 0,1 1-334,-1 1 1,1 0-1,0 0 1,0-1 333,1 0 0,-1-1 0,1-1 0,1 1 0,1-3 0,0 1 0,1-1 0,-1-1 0,0 13 0,0-2 0,2 2 0,2-10 0,2 2 0,1-1 0,-1-4 0,0-2 0,0-3 0,1 0 0,1 6 0,2 1 0,1-7 0,-1-10 0,4-5 0,3 2 0,6-4 0,13-8 0,6-5 0,2-2 0,4-5 115,-2-7 0,4-5 1,1-2-116,5-2 0,2-3 0,3 0 0,-3 1 0,2-2 0,3 1 0,2-1 0,-3 1 0,1-1 0,1 0 0,2 0 0,1 0-90,-4 1 0,1 0 1,1-1-1,1 1 1,1-1-1,0 1 90,-5 0 0,0 1 0,2-1 0,0 1 0,0-1 0,1 1 0,0 0-190,2 0 1,2-1 0,-1 1-1,1 0 1,0 1 0,1-1-1,0 1 190,-7 2 0,1-1 0,0 1 0,0-1 0,0 1 0,1 1 0,-1-1 0,1 1-79,2-1 1,0 2-1,0-1 1,1 0-1,0 1 1,-1 0-1,1 0 1,0 1 78,1 0 0,1 0 0,0 0 0,0 1 0,-1 0 0,0 0 0,-1 0 0,-2 0 16,2 0 1,-1 0 0,0 0 0,-2 1 0,-1 0-1,-3-1 1,-2 1-17,4 0 0,-3 0 0,-1 1 0,-5-1 0,-4 0 536,34 1 1,-33-4-537</inkml:trace>
  <inkml:trace contextRef="#ctx0" brushRef="#br4" timeOffset="383884">29855 326 21025,'-11'-7'2519,"5"-2"-1980,-1 4 1,6-3-270,-3 3 0,4-2-90,0 3-1,4 1 1,2 1-90,17 0-90,2 0 90,12-3-90,2 3 0,4-2-90,4 1 90,-1-1-360,-1-1-89,-4 1-1170,10-3-1170,-10-2 2789,-4-5 0,-25 6 0,-17 0 0</inkml:trace>
  <inkml:trace contextRef="#ctx0" brushRef="#br4" timeOffset="384627">29972 213 15988,'-4'-5'6116,"-3"3"-5576,6-2-90,-6 1-180,6 1-90,-8 0-90,4 2-1,-2 0-89,-2 0 90,8 8-90,-10 4 90,4 11 0,-3 4 0,-2 2 0,4 5 0,-2 0 0,0 2 0,1 15 0,-2-2-90,2 0 180,-1 6-90,6-30 0,-4 9 0,7-27 0,-2 3 0,3-9 90,0 3-91,2-4-89,2 0 90,4 0-90,2 0 0,6 0 0,2-4 0,18-7 0,-5-1 0,10-4 0,3 3 0,-11 7 90,6 0-90,-14 6 0,-3 0-3122,5 23 3302,-8-2-90,2 25 0,-13-4 0,-4 5 0,-2 3-45,-10-14 0,-4 0 45,-6 17-120,1-18 0,-3-3 30,-12 7 83,-3-5 7,2-7 3495,3-7-3315,5-10 89,7-4-89,4-6 224,7 0-404,4-2 10,3-3-10,2-4-90,4-4 0,4-3 0,13-9-90,-4 8-450,4-3-449,-10 13-361,-7 3-449,-3 10-899,-3 4 2698,-5 10 0,-4 11 0,-5 6 0</inkml:trace>
  <inkml:trace contextRef="#ctx0" brushRef="#br4" timeOffset="386543">20966 15554 19856,'-25'14'3148,"-1"-3"-2698,0 0-1,-3-2 91,2 0 0,5-3-91,4 2 181,9-7 0,4 3-181,18-4-269,4 0 90,43 0-180,-6 0-437,-13-2 0,1 0 347,-6-1 0,-1 1 0,3-3 0,-1 0 0,0 1 0,0-1 0,10 1 0,0-1 45,-6 3 0,-2-1-45,-1 1 0,-2 0 0,14 2 90,-25 0 0,2 0-90,-9 0 784,3 0-784,-8 0 0,-3 0 0,0 0 0,0 0 0,-3 0 0,0 0-90,-3 0 0,0 0 0,0 0-180,-1 0 0,0 0-629,-2 0-1013,1 0 1,-1 0 0,2 0-1</inkml:trace>
  <inkml:trace contextRef="#ctx0" brushRef="#br4" timeOffset="387179">21904 15419 22640,'-17'-8'2699,"3"2"-2118,0 3-401,4 1 196,3 2-106,4 21-127,3 2-53,0 23-90,3 6 0,4 5 0,-1-12 0,2 0-130,-3-12 0,1 0 130,0 8 0,0-2 0,0 6 0,-4-8 0,1-8-90,0-9 0,-1-8-180,0-26 180,-6-11 90,-4-25-2969,-5-4 2969,-3-7 90,-2-3-247,4 23 1,-1 1 246,-8-16-96,8 25 1,0 2 95,-1 2 89,4 7-89,6 6-90,-2 3 3188,8 4-3188,-4 3 725,4 2-635,0 2 73,34 18-253,-5-8 90,1 2 0,2 0 0,18-5 0,4 3 0,-17-6 0,-1-1 0,17 9 0,7-1 0,-32-2 0,-6 4 90,-11 19-90,-11 1 90,-13 20 90,-11-5-376,-5 4 376,-5 2-90,-1-2-611,-2 0 701,1-6-1683,14-19 1,0-1 1502,-7 6 0,-2 2-90,19-20 90,6-7-810,6-11 151,6-4-3029,13-22 4536,-1 5 0,10-13 0,-6 7 0</inkml:trace>
  <inkml:trace contextRef="#ctx0" brushRef="#br4" timeOffset="390729">26310 14297 20755,'0'-7'2429,"-4"2"-1979,3 1-1,-6 4 91,6-2 0,-3 2-91,4-2-179,0 1 360,0-3-360,-3 4 269,-4-2-269,2 2 0,-4 0 180,5 0-360,-6 6-90,0-1 90,-4 8-90,-3-1 90,-1 1-90,-1 3 0,-6 12 0,3 9 0,2 4 0,4 2 0,8-11 0,-3 16 0,5-13 0,-7 11 0,12-14 0,-8-3 0,8 1 0,-6 13 0,6-8 0,-3 15 0,4-11 0,0 14 0,0-14 0,2 9 0,-1-18 0,2 5 0,0-8 0,2 1 0,0-8 0,1-2 0,-4 1 0,2-1 0,0 2 0,2 2 0,4 5 0,0 3 0,10 14 0,-6-11 0,7 10 0,-8-16 0,8 11 0,-2-5 0,2-3 0,-3-7 0,-4-9 0,7 8 0,-3-7 0,6 7 0,-6-7 0,11 14 0,-4-8 0,8 9 0,-10-12 0,6 4 0,-8-5 0,6 1 0,-11-7 0,4-2 0,-3 2 0,8-2 0,2 4 0,10-3 0,-6 1 0,12-6 0,-16 3 0,8-7 0,-11 3 0,1-4 0,-3 0 0,0 4 0,-1-3 0,1 3 0,8 0 0,-4-3 0,3 3 0,-5-4 0,-3 0 0,1 0 0,0 0 0,10 0 0,-7 0 0,6 0 0,-9 0 0,1 0 0,1 0 0,13 0 0,-10 0 0,10 0 0,-12 0 0,-3 0 0,2-2 0,8 0 0,-7-3 0,8 1 0,-11-1 0,4 1 0,3-3 0,12-4 0,-6 1 0,9-3 0,-10 4 0,3-2 0,25-7 0,-12 3 0,-15 5 0,0 1 0,18-3 0,2-1 0,0 1 0,0 1 0,-17 3 0,0 1 0,19-3 0,-21 3 0,-2 1 0,11-3 0,-7 0 0,13-2 0,-11 1 0,7-1 0,-10 2 0,-5 0 0,3 0 0,-5 0 0,-1 2 0,6 0 0,-10 3 0,6-1 0,-12 3 0,-1-2 0,5-1 0,-5 0 0,4-2 0,-6 3 0,5-5 0,-3 2 0,15-8 0,-13 5 0,6-3 0,3 0 0,-9 3 0,10-3 0,-10 5 0,0 0 0,-1 3 0,-1-2 0,-4 1 0,0-1 0,0-2 0,1 0 0,1 2 0,2-2 0,0 2 0,12-10 0,-9 6 0,6-8 0,-11 9 0,0-3 0,-1 4 0,4-6 0,-6 5 0,9-10 0,-9 8 0,3-6 0,-4 5 0,5-5 0,-3 4 0,3-6 0,-4 6 0,-1-4 0,0 2 0,0-4 0,0 0 0,-1-5 0,1 0 0,-2-2 0,2 0 0,-2 1 0,0 0 0,-2-1 0,1-3 0,-5-2 0,0 1 0,-4-3 0,0-2 0,0-5 0,0-4 0,0 8 0,0-2 0,-4-24 0,2 19 0,0-1 0,-3 11 0,0 1-116,-1-1 1,0-1 115,-3-12 0,-1 2 0,3 11 0,-1 2 0,-1-9 0,-1 2-14,-5-6 14,-1 4 0,-2 5 0,-1 4 0,-1 3 0,-2 2 0,0 0 0,-5 0 0,-1-1 0,-3 3 0,1 1 230,-2 3-230,4 1 0,-19-6 0,19 10 15,-12-7-15,13 7 0,7 3 0,-8-4 0,8 6 0,-15-7 0,6 6 0,-15-3 0,-12-1 0,10 6 0,-18-5-1157,19 8 1157,-4 0-118,3 5 118,-5 0 0,-2 2 0,-4 0 0,-4 0 0,29 2 0,-2 2 0,-19 2 0,-2 1-390,12 1 0,-2-1 390,-14 4 0,1 0 0,14-4 0,0 0 0,-17 6 0,-1 2 0,14-5 0,1 0 0,-14 5 0,1 1 0,19-5 0,1 1 0,-1 0 0,1 0 0,0 1 0,0-1 0,1 2 0,-1 0 0,3-1 0,-3 1 0,-14 6 0,0 1 0,14-6 0,-1 1-1356,-10 4 0,1 1 1356,16-7 0,3-1 0,0 0 0,1 1 575,-27 13-575,4 2 0,6 1 0,3 2-975,16-7 0,1 1 975,-15 15 0,16-13 0,1 1-579,-10 14 579,5-2 1678,-1 1-1678,3-3 0,3-3 0,1-4 105,0 5-105,8-6 2626,-1-1-2626,13-10 2184,0-9-2633,4-2-953,0-4 232,2-1-269,2-4-450,2 0-7942,3-4 9298,0-3 0,5-5 0,3-1 0</inkml:trace>
  <inkml:trace contextRef="#ctx0" brushRef="#br4" timeOffset="391527">27325 17305 23723,'-12'4'1080,"1"-3"-990,5 3-90,-1-4-90,6 0-1169,-3 0 449,10 0-629,-1-2-810,4-1 2249,-4-1 0,-1 1 0,-4 1 0</inkml:trace>
  <inkml:trace contextRef="#ctx0" brushRef="#br4" timeOffset="392002">29201 16766 22194,'8'-11'540,"-2"-4"-540,-4 5-90,0-1 90,0 6-360,2 3-449,-2 2 239,0 0 0,-2 0 1</inkml:trace>
  <inkml:trace contextRef="#ctx0" brushRef="#br4" timeOffset="394885">29079 17807 10849,'16'-53'5846,"-8"23"-2856,1-21-2450,-9 31 1252,-6 2-712,-11-6-720,-6 8 638,-12-1-818,-4 12 0,-8 3 2304,-11 8-2439,23-2 0,-1 0-373,-5 3 0,-1 2 328,-6 0 0,-2 2-1112,-4 1 0,-2 1 1112,-3 1 0,-2 1 45,-1 1 0,-2 0-15,21-5 0,-1 0 0,1 1 60,-21 5 0,0 2 0,2-1 0,-2 3-751,11-3 1,-3 3-1,4-2 661,-7 3 0,3 0 0,11-5 0,-1 2 0,4 1-44,-3 7 0,5 0 44,13-5 0,3 1 0,-1 6 0,7 5 0,20 25 0,12 3 0,-2-21 0,5 2-133,8 13 0,5 8 0,1-8 133,2-11 0,2-4 0,-3-4 0,2 0 0,0-4 0,6-1 0,4-6 0,2-5 0,5-3 0,-1-3 0,11-1 0,2-3 0,-6-2 0,4-3 0,-4-3 0,-10-5 0,-2-3 0,0-1 0,1 0 0,0-2 0,0-1 0,0-2 0,0-2 0,-1-1 0,-2 0 0,-1-2 0,1-4 206,8-9 1,1-6-1,-3-4-206,-7-4 0,-4-4 0,-1 0 0,1 0 0,-2 1 0,-6-3 0,-8 2 0,-4-2 0,-7 2 890,-6-17 1,-9 5-891,-1 14 0,-3 2 0,-7-9 0,-5 5 0,0 17 0,-3 5 0,-2 2 0,-2 1 0,-2 3 0,-1 2 162,-2 2 1,-3 3-298,-19 1 0,-1 4-495,12 1 1,-1 3-571,-3 2 1,-5 3 0,3 1 1242,-7 3 1,1 2 0,1 1 0,2 1 0,7 1 0,1 0 0</inkml:trace>
  <inkml:trace contextRef="#ctx0" brushRef="#br4" timeOffset="399320">27272 18191 17967,'0'-11'4497,"0"-1"-4047,-4 1 0,3 0-1,-8 2 91,8 0 0,-10 0-90,6 2-91,-6-2-89,0 4 90,-3-6-180,2 8 0,-2-3 0,0 4 269,-12 1-179,4-1 0,-10 2-90,8 0-90,-2 6 0,-1 0 90,-10 11-180,8-4 0,-8 4 0,10-3 0,-3 1 0,-1 3 90,-1 1 0,-1 1-90,1-2 0,-3-2 0,3 2 0,-5-4 0,1 2 0,-3-3 0,-2 3 0,-1 0-1696,11-4 0,-1 0 1696,-17 5 0,16-5 0,1-2 0,-12 4 0,-19 5 0,15-6 0,-12 6 0,19-9 0,1-3 0,-1 3 0,-18-4 0,14 5 3392,-13-6-3392,-1 11 0,16-13 0,-12 13 0,21-15 0,1 3 0,3 0 0,-2 1 0,1 4 0,-3 0 0,-1 0 0,-20 4 0,-4 1 0,0-4 0,6-2 0,19-8 0,-18 4 0,11 1 0,-16 0 0,16 3 0,1-7 0,-1 3 0,-18-4 0,14 0 0,-12 0 0,19-4 0,-13-5 0,11-1 0,-9-3 0,14 6 0,-15-3 0,11 2 0,-16-5 0,-1-5 0,-6-3 0,1 0 0,9 0 0,3-8 0,0 0 0,18 8 0,-1 0 0,-16-8 0,17 11 0,1-2 0,-19-12 0,-2-2 0,10 2 0,17 9 0,2 1 0,2-3 0,-2 0 0,-12-12 0,-11-3 0,0 0 0,-4 5 0,14 10 0,-10-7 0,13 7 0,-14-20 0,13 5 0,1 2 0,3-1 0,9 16 0,-8-7 0,8 7 0,-5-1 0,8 9 0,-6-3 0,5 6 0,-7 1 0,-8 5 0,5 3 0,-11 0 0,12-1 0,1 4 0,-9-2 0,10 2 0,-8 0 0,12 0 0,-8 0 0,6 0 0,-6 0 0,9 0 0,0 0 0,1 0 0,1 0 0,4 0 0,0 0 0,1 0 0,-1 0 0,2 0 0,-4 0 0,-4 0 0,2 0 0,-10 0 0,8 0 0,-19 0 0,12 0 0,-10 0 0,7 0 0,1-2 0,-1-1 0,-1-3 0,2 1 0,-12-10 0,10 5 0,-10-10 0,9 2 0,-3-3 0,-3-1 0,-19-11 0,13 6 0,10 6 0,-1-1 0,-2-5 0,-10-6 0,14 10 0,1 1 0,1-3 0,1 0 0,1-2 0,-1 0 0,-15-12 0,9 6 0,-11-8-542,14 9 542,1-2-88,-2 0 88,9 6 0,0-2 0,-15-16 0,15 14 0,-1-1 0,-10-15 0,-1-2 0,12 15 0,-1-2 0,1-1 0,-1-1 0,2 1 0,0 1 0,3 2 0,1 2 0,-2-7 0,0 3 0,3 6 0,1 2 0,2 2 0,0 1 0,-8-8 537,6 9-537,-5-8 0,5 10 0,-3 1 0,1-1 0,-3 0 93,5 1-93,0-3 0,0 0 0,1-4 0,-12-13 0,-2-8 0,-1 0 0,1-2 0,10 13 0,1-4 0,0-2 0,1-3 0,1-2 0,6 14 0,1-1 0,-7-21-169,6 20 0,0 1 169,-2-16 0,-2 2 0,5 13 0,0-2 0,-9-18 0,3 7 0,-2 0 0,-6-10 0,3 10 0,-2 0 0,-7-8 0,10 21 0,0 1 0,-9-13 0,-1 2 0,3 3 0,1 4 0,1 5 0,2 2 0,1 5 0,1 0 0,4 3 0,0 4 0,3 2 0,-1 2 0,2-2 0,-4-5 0,-11-19 0,2 6 0,-7-12 0,-6-2 0,12 12-546,-11-11 546,16 18 0,1 1 0,2 1 0,0-1 0,1 2 0,1 1 0,2 2 0,-1 2 0,-6-12 884,5 9-884,-5-9 0,4 10 0,-8-14 0,3 4 0,-10-11 0,8 7 0,-5-2 0,-3 0-1563,-3-2 1563,-7-1 0,-1-1-32,10 15 0,-2-2 32,-2-2 0,-1 0 0,3 1 0,-2 0 0,-5-7 0,2 2 0,-5-5 0,11 10 0,1 2 0,-5-3 0,-9-9 0,16 16 0,3-1 0,1 3 0,-11-10 0,12 9 0,-13-9 1551,15 10-1551,-3 0 76,-1-2-76,-15-15 0,9 11 0,7 5 0,2 1 0,-3-1 0,-4-9 0,15 12 0,-1 0 0,2-4 0,-13-15 0,-7-1 0,2-1 0,11 19 0,0 3 0,-4-5 0,-11-9 0,12 11 0,0-3 0,-13-12 0,9 10 0,-11-5 0,14 12 0,-1 3 0,3 1 0,1 1 0,4 4 0,-9-6 0,8 7 0,-6-4 0,7 5 0,1 0 0,-1 1 0,0 1 0,1 1 0,-14 0 0,12 2 0,-10-2 0,11 2 0,-1-1 0,-1 1 0,-1 0 0,-10-6 0,-1 1 0,-1 0 0,3 1 0,10 8 0,-1-3 0,1 0 0,-2-1 0,-1 2 0,-1-1 0,-1 3 0,-12-6 0,-5 2 0,0-1 0,1 2 0,10 3 0,1 1 0,-3-1 0,-1 1 0,-1 1 0,-2-1 0,-17 0 0,13-2 0,7 2 0,-1 0 0,-24-3 0,23 2 0,0 1 0,-22-1 0,26 2 0,2 0 0,-6 0 0,-9-1 0,17 1 0,-12 1 0,11 0 0,-6 2 0,14-4 0,-4 3 0,9-1 0,-5 2 0,8-2 0,1 2 0,-4-4 0,3 3 0,-3-1 0,-5 2 0,5 0 0,-17 0 0,15 0 0,-17 0 0,17 0 0,-8 0 0,12 0 0,0 0 0,-9 0 0,-12-6 0,-8 5 0,4-5 0,8 6 0,11 0 0,-1 0 0,1 0 0,-13 0 0,7 0 0,-7 0 0,11 0 0,1 4 0,-1-3 0,0 7 0,-1-7 0,-1 3 0,-13 0 0,7-3 0,-9 7 0,11-7 0,1 7 0,0-7 0,1 3 0,2 0 0,1-3 0,3 9 0,2-9 0,1 5 0,1-2 0,-2-3 0,1 3 0,-3 0 0,2-3 0,-3 4 0,-10-1 0,8 1 0,-17 4 0,17 2 0,-15-2 0,17 2 0,-4-2 0,5-4 0,3 3 0,-1-7 0,0 7 0,-2-1 0,-5 3 0,5-3 0,1 1 0,16-3-450,-2 0-540,8-1-179,-2-4-8662,3 0 8331,-9 0 0,-4 0 0,-10 0 0</inkml:trace>
  <inkml:trace contextRef="#ctx0" brushRef="#br4" timeOffset="400178">13628 11185 21025,'-5'-7'1439,"-2"-1"-1349,6 3 0,-2-2 90,3 3 0,0 1 90,0 1 0,-4 2-1,3 0-89,-6 0 90,6 0 720,-3 0-990,1 0 179,2 0 271,-3 0-360,-3 0 0,0 0-90,-7 0 90,2 0-90,-2 6 0,-1 4 0,-1 10 90,0 7 0,-2 9-90,1 7 90,-3 9 0,3 1-45,10-17 0,0 0-45,-5 12 0,8 16 90,0-37-90,4 1 90,4-18-90,2 0 90,6-9 0,5 3-90,3-4 0,6 0 0,28 0 90,-6 0-230,-14 0 0,1 0 140,18 0 0,-17 4 0,0 2 0,17 3 0,11 6 0,-29-8 90,-5 1 0,-8-7 180,-4 3 90,-5-4 90,-3 0-180,-6 0-270,0-2 0,-8-6 279,-6-6-279,-8-13 0,-13-7 0,-7-11-216,15 18 0,-1-1 216,-3-1 0,1-1 0,-1-1 0,1 1 0,0 1 0,1 1 0,1 3 0,1 0-61,-2-2 0,1 2 61,-8-10 0,-1 0 0,14 18-180,7 9-270,1 2-473,7 6-67,4 8-141,0 2-578,0 12-989,4 1 2698,0 6 0,8 3 0,0 2 0</inkml:trace>
  <inkml:trace contextRef="#ctx0" brushRef="#br4" timeOffset="408801">7102 14446 19766,'-12'0'3238,"2"0"-2698,0 0-1,2 0 91,3 0-180,-2 0 89,6 0 1710,-3 0-2069,15 0-90,5 0 0,14 0 0,6 0 0,9 0-90,-4 0 0,1 0 0,-6-1 0,1 0-164,14-1 1,0 0 163,-10-2 0,-1 1 0,2-2 0,0 1 0,0-2 0,1 0 0,0 0 0,-1-1-295,1 0 0,0 0 295,-2-1 0,1 0 0,0 1 0,-1 1 0,-1-1 0,0 0 0,-2 0 0,1 1 0,-2-1 0,1 0 0,-3 0 0,1 0 0,-1 1 0,-1-1 0,31-7 0,-4 3 0,-4 0 0,-23 4 0,1 1 0,14-2 0,9-3 0,-21 4 0,-3 0 0,1 0 0,10-3 0,-11 4 392,10-4-392,0-1 0,-11 1 0,10-3 615,-14 4-615,-1 2 0,1 0 0,1 2 0,-1-1 0,3-1 0,13-2 0,-9 2 0,9 2 0,-4 3 0,-10 2 0,8 0 0,-10 0 0,1 0 0,1 0 0,3 0 0,3 0 0,3 0 0,3-2 0,2 2 0,-2-2 0,-5 2 0,-3 0 0,-7 0 0,-2 0 0,-3 0 0,-3 0 0,-2 0 0,4 0 0,-8 0 0,3 0 0,-9 0 0,-3-2 0,-2-5 0,-3-4 0,0-9 0,0-6 0,0-5 0,0-5 0,-5-5 0,0-4 0,-5-7 0,0-5 0,5 24 0,0-1-811,-1-2 0,-1-1 811,1-2 0,0-2 0,0 0 0,0-1-180,0 1 1,0 0 179,1 0 0,0 1 0,-1 1 0,2 1 0,1 1 0,1 1 0,-7-29 0,8 2 0,-10 6 0,6 3 0,-3 19 0,-1 0 0,-3-19 0,3 20 0,0 2 0,-3-13 0,0 2 0,2 2 0,0-2-2736,2 0 2736,3-2 1040,-2 2-1040,6 0 0,-12-14 0,8 17 0,-9-12 0,6 20 0,0 3 285,0 1-285,0 6 0,3 2 0,-4 2 0,8-1 0,-10 1 3392,4-2-3392,-3 2 0,-2-2 0,2 2 0,-8-9 0,4 9 0,-3-7 0,5 11 0,-4-6 0,3 9 0,-5-3 0,2 7 0,-6-2 0,-5 2 0,-32-2 0,5 6-345,12 1 1,-1 0 344,4 3 0,1 2 0,-7 1 0,-2 1 0,-4 3 0,-1 0 0,-7 3 0,-2 1-1327,-3 0 0,-1 1 1327,20-3 0,-1 0 0,-1-1 0,0 1 0,-1-1 0,-1 0 0,1 0 0,0 1 0,-4 0-363,0 0 1,-5 0-1,0 0 1,4-1 362,-4 1 0,3 0 0,-3 0 0,5 0 0,-3 0 0,1 0 0,4 0 0,2-1 0,4 0 0,0 0-317,-19 3 1,0 1 316,5-1 0,1 0 0,4 0 0,2-1 0,5-1 0,1 1 86,-5 1 1,3 0-87,-16-1 0,29-2 0,2-2 1919,2-6-1919,8 3 1839,4-4-1839,-2 0 1148,1 0-1148,0 0 347,4 0-347,5 0 0,1 0 0,5 4 0,0 3 0,4 13 0,0 15 0,0 24 0,1-16 0,-1 8 0,1 1-289,1 9 1,0 2 0,0 4 288,0-4 0,1 5 0,-1 0 0,1-3-474,0-9 0,0-2 0,1-1 1,-1 0 473,1 14 0,1 0 0,0-5 0,2 4 0,0-3 0,-1-1 0,1 0 0,0-4 0,0 0-298,-2-5 0,0 0 298,0-6 0,0-1 0,-2-7 0,0-1 0,3 23 0,-4-4 0,0-22 0,-2-1-1349,4-25 725,-1-3-1085,2-6 915,3-2 794,6-6 0,12-6 0,8-7 0</inkml:trace>
  <inkml:trace contextRef="#ctx0" brushRef="#br4" timeOffset="411468">11886 13722 18057,'-5'0'4497,"-2"0"-4047,6 0-180,-8 0-90,8 0 89,-8 7 451,8-2-450,-3 6 90,4-6-90,0-1-1,-3 0 1,2-3-90,-6 7 0,0-3 0,-3 6-90,-4 3 0,-1 4-90,-17 17 90,4-5 0,-13 9 0,7-9 0,-3 1-90,7-7 0,0 0 0,-20 16 0,5-5 0,-2-1 45,17-14 0,-1 0-299,-9 6 1,0 0 298,8-8 0,1-2-415,-1 1 0,-1 0 370,0-2 0,1 0 45,-1-2 0,-1 1 0,-12 3 0,-2 0-45,-1 0 0,-1 0 45,-11 1 0,1 0-45,14-3 0,1-3 0,-6-2 0,2-2 0,9-4 0,2-1 0,-1-1 0,0 0 45,3-1 0,2-2-45,-15-3 45,13 2 0,-2-1-45,-20-4-66,18 3 1,1 1 65,-18 1 45,17 0 0,0 0-45,-19-1 0,21 0 0,2 0 441,-11-4-441,-14-10 90,14 4 850,-9-5-940,6 3 0,15 5 0,-6-1 90,7-2 164,12 7-254,-4-4 102,12 3-102,2 2 0,2-1 0,-2-1 90,-2-8-90,-1 2 0,-5-9 0,-9-2 0,4 4 0,-6-6 0,10 10 0,5 0 0,2 5 0,4 2 0,4 0 0,-2 4 0,7-1 0,-2 3-90,3 1-180,0 2 270,-6-6 0,0-2 0,-12-11 0,4 4 0,-3-5 0,6 7 0,2-3 0,0 6 90,5-1-180,-3 7 90,6-1 0,-3 3 0,4-2 0,0 3 90,0-1-90,0 8 0,0 6 90,-3 15-90,2 13 0,-3 13 0,4 12-226,0-16 1,0 1 225,0-12 0,0 0 0,0 9 0,0-1 0,0 9 0,0-8 0,-2-12 0,0-1 0,2-1 0,-4 12 0,4-41 90,0-4-90,-4 0 451,3 0-451,-6-2-90,3-7 0,-1-1 0,-2-5 90,2-1-90,1-2 90,-5-4 0,4-4-90,-7-17 90,0-10 90,1-2-90,0-4-90,6 18 90,-2 0 0,6 3 0,-6 6 0,6 3 0,-3 6 0,4 5 0,0 5 90,0 4-90,0 0 0,0 6 0,0-1 0,0 2 0,7-4 0,2-2 0,9-3 0,5 2 0,21-4 0,-3 5 0,18-5-90,-10 6 90,0 0 0,-2 3 0,-7 2 0,-7 2 0,-7 0 0,-7 0 0,-6 0 0,-3 0 0,-3 0 0,-3 0 0,-2 0 0,-2 0 0,0 6 0,0 7 0,0 4 0,0 9 0,0 0 90,-4 3-90,-2 5 0,-5 2 0,-12 23 90,5-13-45,4-16 0,0 0-45,-6 7 90,0-1-90,-1-5 180,-8 9-180,8-12 90,-6 4-90,13-14 0,2-2 0,5 0 0,0-5 0,6 0 0,-2-6 0,3-1 0,0 0 0,0-3-1859,0 3 0,0-4 0</inkml:trace>
  <inkml:trace contextRef="#ctx0" brushRef="#br4" timeOffset="412746">4690 17440 21745,'-22'0'2968,"1"0"-2788,7 0-90,6-4 0,10-3 90,13-10-90,21-11-90,-7 9 0,3-2-620,11-5 0,4-1 620,9-3 0,4-1-522,-15 9 0,2 0 1,1 0 551,3-1 0,2 1 0,0-1-30,3 2 0,0-1 0,1 2 0,-1-1 0,-1 2 0,1 0 0,-2 2 0,0 0 0,-1 1 0,-4 1 0,-1 1 0,-1 0 0,16-3 0,-2 0 150,-16 4 0,0 0 0,-3 0-56,1 0 0,-3 1 131,5-2 0,-5 0 135,-5-2-180,-12 5 0,-6 2-1,-7 4 969,-2 3-1148,-6 2 1734,2-2-1644,-4 0 274,2-3-454,-2-2 90,0 2-270,-4-1-180,-2 1-89,-4 3-361,-4 0-269,1 0-450,-3-3-810,4 0 2429,-2-1 0,1 1 0,1 1 0</inkml:trace>
  <inkml:trace contextRef="#ctx0" brushRef="#br4" timeOffset="413501">6396 16273 24533,'-12'-29'2608,"-1"2"-1978,3 6-180,4 3-270,-3 7-90,7 2 0,-3 4-90,5 13 0,5 13 0,7 22 0,-2-12 0,1 3-421,2 9 0,1 2 421,0 9 0,0 1 0,1 5 0,-1 1 0,0 0 0,0 1 0,-1-4 0,-1-1 0,0-4 0,0-2 0,-3-5 0,0-1 0,-1-7 0,1-1 0,0 1 0,-1-2 0,2 13 0,-1-17 0,-7-34 0,-8-31 0,-2-24 0,0 21 0,-2-5-557,-1-7 1,-2-6 0,0 2 556,-4-10 0,0-1 0,1 7 0,0-3 0,-1 4-64,-2-2 1,-1 3 63,3 10 0,-1-1 0,0 4 0,-2-1 0,0 1 0,-9-16 0,2 6 0,0 10 0,-2-4 0,17 29 0,5 3 0,4 6 2470,10 2-2470,9 11 168,15 5-168,13 7 0,13 0-251,-24-9 0,2 0 251,1 1 0,1 0 0,2-1 0,-1 0 0,0 1 0,1 1 0,10 1 0,-1 2 0,-4-1 0,-2 0 0,-3-1 0,-2 1 0,19 15 0,-36-7 0,-5 14 0,-11 11 0,-12 17-1507,4-23 1,-2 1 1506,-5 7 0,0 2 0,-2 4 0,-1 1-204,-1 2 0,-1-1 204,1 0 0,-2 2 0,2-11 0,-1 3 0,2-3 0,-2 4 0,0-1 0,-4 11 0,1-5 0,0 3 0,0 0-90,11-16-1079,-1-11-540,9-16 1741,0-16 1,4-22 0,0-5 0</inkml:trace>
  <inkml:trace contextRef="#ctx0" brushRef="#br4" timeOffset="416202">12519 16821 13951,'-34'0'2698,"-4"0"-417,-5 0-1741,-6 0 1646,-2 0-1466,0 0 179,-8 0-629,20 0 650,1 0-830,49-6-90,20 0 0,3 1 0,4-1 792,9 0 0,2 1-792,8-2 0,6 0 0,-15 2 0,6-1 0,0-1 0,-3 1 0,5 0 0,-3-1 0,2 0-615,-2 1 0,3-1 0,0 0 0,-5 1 615,-3 0 0,-4 1 0,0 0 45,19-3 0,-2 0-153,-8 2 1,0 1 107,4-2 0,-2 1 45,-18 3 0,-2 0 45,2-1 0,-3 0 90,-6 2 90,-10-3 405,-9 3-675,-11 0 3273,-9 2-3273,-9 0 359,-25 0-359,3 0 0,-21 0-1668,4 0 1668,25-1 0,-1 2 0,-5 1 0,-1 2 0,-5-2 0,-1 1 0,-6 3 0,0 1 0,-5-1 0,-2 0-414,-1 1 0,-4 1 414,6 0 0,-3 0 0,0 0-856,3 2 1,-1-1 0,2 1 855,1-1 0,1 0 0,2-1 0,-13 1 0,8-1 0,-2 2 0,4-9 1008,23 3-1008,4-4 662,29 0-662,13 0 0,23-5 0,8-2 0,-3 1 0,3-1 740,1 0 1,3-1-1,4-1-740,-2 0 0,4-1 0,0 1 0,-2 0-679,5-1 1,-3 1-1,3 0 679,-2 0 0,3-1 0,-1 0 0,-4 2 0,-2 0 0,-4 0 0,-1 1 0,17-2 0,-2 0 0,-7 1 0,-3 0-502,-9 2 1,-2 1 501,21-4 0,-17 4 0,-13 3 779,-23 2-779,-37 0 0,-16 6 0,8-2 0,-3 0 797,3 3 0,-1 1-797,-3 2 0,-3 2 0,1-1 0,-10 1 0,-1 2 0,8-1 0,-2 1 0,0 0 0,2-1 0,0-1 0,1 1 0,-17 5 0,1-1 0,4 0 0,3-2 698,14-5 1,5-2-699,0-2 0,20-6 0,12 0 0,31-2 0,23-5 0,7-1 0,5-1-640,-11 0 1,1 0 639,-4 2 0,2-1 0,-3 1 0,4-1 0,-4 1 0,-2 1 0,-2 0 0,-6 1 0,-1 1 0,0 0 0,-3 1 0,6 1 0,-18 4 0,-36 5 0,-24 7 0,-16 2 0,23-6 0,-1 0-248,-4 0 1,-2 0 247,2 1 0,-3-1 0,-13 2 0,0 0 0,15-4 0,1-1 0,-17 2 0,4-1 1619,5-3-1619,-1-1 0,28-4 0,13 0 0,29 0 0,12-2 0,5-2 0,9-2 0,-1 0 0,9-1 0,-1 0-60,-9 0 0,2 1 1,-4 1 59,1 0 0,-7 2 0,1 3 0,-13 0 0,-17 0 0,-16 0 0,-19 6 0,-15 1 0,-12 7 0,6-4 0,-1-1 127,9-1 1,0-1-128,-12 4 0,1-2 0,-14-2 0,9 4 0,11-10 0,11 3 0,9-4 0,15 0 0,25-2 0,23-5 0,5-1 259,-13 2 1,0-1-260,6 2 0,0-1 0,-18 6 0,-18 0 0,-15 4 0,-4 3 0,-10 2 0,6 2 0,1-5 0,3 2 0,2-7 0,3 3 0,5 0 0,-1-3 0,1 3 0,-3-4 0,-3 0 0,4 0 0,-2-4 0,5-1-90,2-2-270,-1 0 180,3 2 0,-6 3 0,6 0-809,-3 2-990,-6 0 360,1 0 1619,-19 12 0,11-3 0,-8 11 0</inkml:trace>
  <inkml:trace contextRef="#ctx0" brushRef="#br4" timeOffset="417495">17408 13564 22194,'-4'0'2609,"-5"0"-2069,4 0-91,-1 0 541,-2 0-900,8-2-90,-4 2 90,4-2-90,4 0 0,23-9 0,4-1 0,26-11 0,-2-1-285,-23 10 0,1 0 285,0-1 0,2-1 0,11-5 0,2 0 0,2-1 0,-2 0 0,-4 1 0,-2 1 0,-6 5 0,-6 2 0,-7 0-90,-13 11-539,-6 0-91,-2 2-4107,-2 0 4827,-3 0 0,-6 0 0,-3 0 0</inkml:trace>
  <inkml:trace contextRef="#ctx0" brushRef="#br4" timeOffset="419314">17400 13329 16618,'0'-7'5306,"0"0"-4676,0 1-270,0 1-180,0-2 0,0 3 90,0 1 1978,0 1-2068,-5 2-90,-2 10 90,-7 7-180,-2 15 45,1-2 0,-1 2-45,-8 22 45,4-9 0,0 0-45,2 5 0,0 9 0,9-30 0,8-4 0,1-3 0,6-11 90,8 3-90,5-13 0,7 3 0,5-4 0,18 0-90,-14 0 180,7 0-90,-20 0 0,-5 0 0,-1 0 0,-6 0 0,-2 0 90,-4 0 0,0 0 90,-4 0 1529,2 0-1709,-5-2 0,-4-5 0,-5-4 0,-4-9 0,-3-6 0,-1-3 0,-2-3 0,-1 0 0,-8-11 0,8 10 0,-8-14 0,16 18 0,3 4 0,7 10 0,5 8 0,0 9 0,0 3 0,0 11 0,0 4 0,1 7 0,3 5 0,5 4 0,-1 3 0,2 2 0,0-3 0,-1 0 0,0-3 0,5 6 0,-5-15 0,3 4 0,-6-23 0,-4 3 0,0-13 0,-2-2 0,-3-25 0,-2 4 0,-5-15 0,2 13 0,-10-11 0,12 13 0,-10-4 0,14 16 0,-7 7 0,9 9 0,-8 10 0,7 19 0,-2-4 0,3 8 0,0-12 0,0-5 0,0-4 0,0-1 0,0-8-90,0-1 90,0-10 0,0 2 0,0-2 0,0 6-450,0 0 450,3 0 0,-2 0-9265,3 0 9265,-4 4 0,-5 3 0,-2 5 0</inkml:trace>
  <inkml:trace contextRef="#ctx0" brushRef="#br4" timeOffset="425032">16998 13012 23634,'7'0'359,"-2"0"-269,0 0 90,4-8-90,-2 2-90,5-7 90,-4 4 0,0-2 0,2 0 0,1-3 90,3-10 0,-2 6-90,0-8 0,-2 6-90,0-3 0,1-4 0,1-4 90,2-5-90,2-3 0,-2 8 0,1-1 0,1-1 0,0-2 89,6-11 1,-1-1-208,-5 10 1,-1 1 162,1 1 0,-2 0-45,4-14 90,0 1 0,-2 1 0,8-15-90,-8 15 45,-2 10 0,1-1-45,6-22 90,0-1-90,0 6 90,-3 1-90,-1 13 90,3-11-966,-4 16 876,3 0 296,-3 0-296,4-3 90,-1 1-90,3-3 90,-2 0-45,-4 10 0,0 0 45,6-18-45,-7 16 0,-1 1-45,7-13 0,-3-1 0,0 1 0,0 0 0,-1 0 0,1 0 90,-2-1-90,1 3 0,-1 0 905,0 5-815,4-15-90,-3 16 0,1-11 0,-4 16 0,-2 1 0,0-1 0,6-12 0,-4 12 0,1-10 0,3 3 90,-7 9-90,5-9 0,-6 12 89,4-16-89,-5 7 0,6-12 0,-4 12 0,1 0 0,0-2 0,0 1 0,8-19 0,-5 13 90,7-14-90,-7 15 0,1-1 0,5-15-1696,-4 12 0,-1 0 1696,5-10 0,1 1-45,0-1 90,-5 17 0,2-1-45,1-2 0,1 0 0,-1-1 0,1 1-150,0 1 1,1 2 149,10-18 0,-8 14 0,1-1 0,-6 9 0,1 0 0,5-11 0,0 0-501,-8 12 0,-1 1 501,2-1 0,0 0 0,-1 1 0,-1 0 1240,0 0 1,1 1-1151,13-28-90,-4 2 0,-1 6 0,-3 0 0,-8 17 0,-1 0 0,8-16 0,-8 19 0,1-1 0,-2 1 0,0 2 0,9-19 0,-9 17 0,0-1 0,8-12 0,-4 11 0,1 1 0,11-20 0,-8 18 0,1 0 0,11-17 0,5-2 0,-18 26 0,0-1 0,2 0 0,-1-1 0,0 1 0,1-3 0,6-11 0,1-1 0,-7 11 0,0 0 0,6-10 0,-1 2 0,9-9 0,-1 0 0,-3 7 0,1 0 0,-2 3 0,3-3 0,3 0 0,3-5 0,4-1 0,-20 24 0,0-1-179,0 0 0,1-1 179,0 1 0,1-1 0,0 0 0,0 0 0,1 0 0,-1 0 0,2 0 0,-1 0 0,0 0 0,-1 1 0,0 0 0,1 1 0,-2 1 0,0 0 0,23-23 0,0 1 0,-4 1 0,-1 2 0,-3 2 0,-1 3 351,-1 4-351,-12 10 0,1 0 0,16-9 0,-16 11 0,1 1 0,13-8 0,3-1 0,0-2 1172,3 1-1172,3 1 0,0 1 0,2 2 0,-18 7 0,0 1 0,17-12 0,-19 12 0,-1-1 280,8-7-280,-2-2 0,3-1 508,0-1-508,1-3 0,1 0 0,-11 9 0,2-3 0,3-1 0,1-2-280,0 1 1,1 1 279,-1 0 0,-2 1 0,13-12 0,-1 3 0,-1-3 0,-2 1 0,-1 1 114,-3 1-114,-1 6 0,-1 2 0,-2 3 0,-1 2 0,15-1 0,-13 6 0,13 0 0,-17 7 0,1-1 566,-1 3-566,12-7 0,-9 5 183,10-6-183,-8 7 0,1 0 0,2 0 0,11 0-1098,-11 0 1,0 1 1097,1 0-249,1-1 249,1 0 0,2 2 0,17-4 0,-14 5 0,12-1 0,-18 7 0,3 0 0,4 2 0,0 0 0,2 0 0,-17 0 0,0 0 0,16 0 0,13 0 0,-25 0 0,-3 0 0,-5 0 0,-2 0 2127,-3 0-2127,-1 0 317,2 0-317,-1 0 0,3 0 0,-1 0 0,-1 4 0,2-3 0,-3 3 0,1-4 0,0 0 0,10 0 0,-7 4 0,6-3 0,-9 3 0,1-4 0,-1 0 0,1 0 0,-3 0 0,-1 0 0,-3 0 0,-2 0 0,0 0 0,-7 0 0,1 0 0,-8 0-90,-2 0-6656,0 0 6746,-8-4 0,-1 1 0,-5-4 0</inkml:trace>
  <inkml:trace contextRef="#ctx0" brushRef="#br4" timeOffset="425997">24186 4360 19856,'-5'0'3238,"-2"-2"-2788,3 0-1,-1-3-179,-2 3 0,6 0 90,-3 2-90,21 0-180,-3 0-90,18 0 90,-2 0-90,3 0 0,7 0 0,3 0 0,6 0 0,2 4 0,2-3 0,-2 9 0,-3-5 0,-5 2 0,7 5 0,-21-10 0,2 11 0,-21-6 0,-6 4 0,-2 3 0,-9-1 89,-4 3-89,-10 0 0,-12 14 0,4-7 0,-6 10 90,-12 8-90,15-10 90,-12 12-90,24-19 90,3 1-90,11-12 0,-1 0 0,7-5 90,-3-7-90,2 3 0,-3-4 180,4 0-180,-4 0 90,4 0-90,-10 0 90,9 0-90,-10 0 0,10 0 90,-10 0-90,10 0 90,-8 0 0,4 0 0,-3 0 0,-2-2 0,0-2 0,-2-5 269,-6-15-179,4 4 0,-1-25-180,3 17 0,7-12 0,-4 13 0,8 0 0,-3 0 0,4-4-360,-3 5-179,2 5-181,-8 11-359,0 8-3239,-21 10 4318,2 2 0,-17 10 0,8 0 0</inkml:trace>
  <inkml:trace contextRef="#ctx0" brushRef="#br4" timeOffset="428096">27666 3257 15808,'0'-12'5487,"-6"1"-4858,5 4-359,-10 1-90,10 3 540,-12-3-450,8 3-90,-7-2-1,2 3 1,0 0-90,-2 2 0,0-2 0,-1 2 0,1 0 90,0 6 180,-6 8-180,3 1-180,-3 6 180,4-5-90,2 2 0,0 3-1,-2 1 1,1 3 0,-10 18 0,5-5 0,-8 12-90,6-7 90,-9 16 0,8-13 0,-4 8 0,12-22-90,7-3 90,-1-2-90,6 0 0,-3 0 90,4-2-90,4 0 0,4 8 90,1-8-90,5 5 0,-4-10 0,4-1 90,2-1-90,3-2 0,3-1 0,11 1 0,-6-4 90,8 1-90,-10-8 0,10 3 0,1-3 0,-2 0 0,-5-1 0,-13-4 0,2 0 0,-1-6 0,8-7 0,-7-5 0,4-4 0,-10 2 0,-4 0 0,-2-3 0,-4 0 0,0 1 0,0 1 0,0 1 90,0 2-90,0 2 0,-2 0 0,0 5 90,0 0-90,0 2 0,0 0 0,-3 0 0,-2 0 0,1 1 0,-5 2 0,7 1 0,-7 1 0,3-3 0,-10-2 0,2 2 0,-1 0 0,3 3 0,2 4 0,-3-2 0,1 0 0,0 1 0,0-1 0,0 2 0,1 0 0,1 0 0,2 0 0,4 0 0,-5 0 0,2 0 90,-5 0-90,-2 0 0,1 6 0,-1 0 0,-5 5 0,5 0 0,-6-2 90,8 4-90,0-1 90,-2 2-1,1-3-89,-1 2 90,2-3 0,-4 1-90,9-2 90,-2-4 0,5 3-90,3-7 0,-2 3 90,3-4-2249,0 0 450,-4 4-1169,-1 1 2878,-8 6 0,-2 3 0,-5 2 0</inkml:trace>
  <inkml:trace contextRef="#ctx0" brushRef="#br4" timeOffset="431523">31434 7960 17517,'7'-5'4767,"-2"-1"-4317,-2 4 0,-1-3 0,-2 1-91,0-1 91,0 1-270,0-3 0,0 2 0,0-1-90,0 3 0,0 1 0,-4 2 0,3 0-90,-6 0 89,6 0-89,-6 0 0,2 0 0,-5 4 0,0 3 0,-4 5 0,-1 3 0,-1 1 0,2 3 0,0-1 90,2 2-90,-1 2 0,1 20 90,5-7-90,-2 13 0,9-12 0,-4-2 0,4 0 0,0-2 90,0-3-90,4 13 0,0-14 0,6 8 0,0-13 0,4 0 0,1-3 0,12 6 0,4-2 0,14 3 0,-9-12 0,1-1 0,-12-13 0,1 3 90,-3-4-90,-3 0 0,-4 0 0,-2 0 0,-2 0 180,4-6-90,-3-8-90,-2-1 0,-6-7 0,-5 6 90,0-2-90,0-2 0,0 0 0,0-3 90,-11-8 0,3 9-90,-9-4 90,3 12-90,-3 3 0,-1 6 0,-4 1 0,-1 4 0,-3 6 0,1 1 90,-6 13-90,8-5-90,0 3-90,14-7-180,0 0-269,9 0-361,-4 3-359,4 0 1349,2-3 0,-2-4 0,2-3 0</inkml:trace>
  <inkml:trace contextRef="#ctx0" brushRef="#br4" timeOffset="433446">30699 91 17513,'-12'-5'2159,"5"3"-317,-2 0-1662,8 2 692,-2 0-783,-1 0 319,3 0-319,-6 0 932,6 0-931,-8 0 0,4 0 0,-7 0 90,2 0-90,-2 0 90,2 4-90,-2 1 90,1 4-180,-1 2 90,2 0 0,0 3 89,-4 6 1,-1 1-90,1 2-90,0-1 0,10-4 90,-5 2 0,4 11-90,-7-4 90,7 8-90,-4-8 0,8 2 0,-3-1 0,4 1 0,0-2 0,0 0 0,0 1 90,0-3-180,0 1 180,0 12-90,0 4 0,4 0 0,0-3 0,5-12 0,-1 0 0,0-1 0,0-2 0,0-1 0,0-1 0,0 1 90,0 0-90,1-3 0,-1 0 0,0-2 0,2 1 0,0-3 0,2-1 0,2-1 0,1-3 0,3-4 0,-2 1 0,4-7 90,-1 3-90,1-4-90,11 0 180,7 0-90,0-4 0,1-1 0,-10-4 0,-1 0 0,8-8 0,-11 4 0,3-6 0,-13 5 0,-1-2 0,-2 0 0,0-2 0,0 2 0,-1 1 0,-3-1 0,-2 2 0,-2-2 90,-2 1-90,0-3 0,-2-1 0,0-1 90,0-6-90,0-2 0,-5-8 0,-2 7 0,-5 1 90,-1 10-90,-1 0 0,0 0 0,-4 4 0,-1-2 0,-1 5 0,0 0 90,1 2-90,-1 4 0,2 1 0,-4 4 0,-3 0 90,-3 0-90,-3 6 90,-3 3-90,-15 15 90,-2 4-45,22-9 0,1 1 44,-13 10-89,9 3 90,12-8-90,2 0 0,0-2 0,3-3 0,3-4 0,6-6 0,2 0 0,4-9-450,0 3 0,0 4 1,0 2-1</inkml:trace>
  <inkml:trace contextRef="#ctx0" brushRef="#br4" timeOffset="438764">21092 15753 17243,'-25'0'2518,"-1"0"540,-17 0-2518,12 4-91,-9-3-89,21 3 699,9-4-969,6 0 534,16 0-624,12 0 90,21 0-90,18 0-42,-25 0 1,1 0 41,4 0 0,2 0 45,17 0 0,2 0-410,-4 0 0,0 0 365,-3 0 0,-2 0-61,-11 0 0,-5 0 151,0 0 90,-7 0-90,-9 0-90,-3 0 1675,-11 0-2034,-2 0 619,-7 0-3678,0 8 3490,0 0 0,2 10 1,0-2-1</inkml:trace>
  <inkml:trace contextRef="#ctx0" brushRef="#br4" timeOffset="439729">30476 16020 22374,'-4'-16'2159,"0"2"-1619,-4-1-91,0 3 91,3 3-180,-2 3 0,6 3-90,-3 1-91,4 2 1,-3 0 0,-2 6 90,-5 8 0,-11 35-270,3-1 45,3-1 0,6 5-45,11 3 0,5-2 0,-1-10 0,4-3 0,9 5 0,6-8 0,18-14 0,3-8 0,0-8 0,-6-3 0,-5-6 0,-11-2 0,-6-5 0,-10-5 0,-9-4-90,-11-2 90,-11-1 0,-8 1 0,-23 2-270,14 8 270,-12 0-899,25 9-451,7-1-269,9 2-809,13 0 2428,11 4 0,11-3 0,5 3 0</inkml:trace>
  <inkml:trace contextRef="#ctx0" brushRef="#br4" timeOffset="440170">30931 16169 21565,'2'-16'3058,"2"1"-2788,0 5 180,6 4-91,6 4-269,8 2 90,9 6-180,5 1 0,-6 4 0,1 2 0,17 5-45,-18-6 0,-1 0-315,5 4-269,-7-9-181,-7 3-89,-6-9 89,-5 3-2608,-6-12 1799,-8-4 720,-6-9 1798,-5-3 1530,-1 1-720,3 0-630,6 5-269,-3 2-271,7 5 1,-3 2 90,1 4-91,4 1 541,-11 12-720,3 4-181,-7 17-89,-2 8-90,-1 10 0,-2 3-90,8-12 0,2 1-539,-2 12-361,1 14-359,11-34-270,0-6-630,0-10 2249,0-7 0,0-14 0,0-2 0</inkml:trace>
  <inkml:trace contextRef="#ctx0" brushRef="#br4" timeOffset="440322">31016 16319 21565,'-14'-20'2338,"4"3"-2158,13 8-90,7-2-90,12-2-360,11-3-449,10-2-990,6-1 1799,2-1 0,0 0 0,-1-3 0</inkml:trace>
  <inkml:trace contextRef="#ctx0" brushRef="#br4" timeOffset="440655">31641 15943 21835,'0'-11'2968,"-3"2"-2249,-2 0-89,1 2-90,-5 4-180,4 1-181,-9 6 1,2 8-90,-5 8-90,1 14 0,7 7 90,2 7-90,10-14 0,5 2-45,3-4 0,2 0 45,1 1 0,3-3 0,21 11 0,-10-27 0,5-10 0,-14-13 0,0-5-360,-20-19 1,-8 10-361,-7-5-449,-5 18-180,-3 10-630,-3 12-7852,-3 8 9163,0 10 0,-3 6 0,1 3 0</inkml:trace>
  <inkml:trace contextRef="#ctx0" brushRef="#br4" timeOffset="441037">30785 17110 21655,'-47'5'839,"0"-1"1,2 1-1,0 1-614,4 0 0,-1 0 269,-6 1 1,3-1 45,-10 2 90,18 2-540,62-13-45,7 0 0,7-1-45,16-6 0,6-3-778,-13 2 1,4-1 0,0-1 837,9-1 0,1-1 0,1 0 29,-13 3 1,0 0 0,1-1 0,0 1-23,0-1 1,1 2-1,0-1 1,2 0 4,0 1 0,1-1 0,2 1 0,0 0 0,-2 1-606,7-2 0,-1 1 1,-1 1-1,-1-1 534,-1 2 0,0-1 0,-2 1 0,-4 1 0,2 1 0,-4 0 0,-7 2 0,16 1-360,-17-1-269,-18 5-541,-12-2-449,-17 2 1619,-43 16 0,-10 2 0,13-1 0,0 0 0</inkml:trace>
  <inkml:trace contextRef="#ctx0" brushRef="#br4" timeOffset="441631">31166 17599 27951,'0'-12'0,"2"-3"90,13-14-90,1 4 0,16-8 0,-2 13 0,7 4 0,22 7 90,-16 9 0,16 21 0,-39 4 0,-11 17-90,-22-1 90,-11 0 0,-7-2-90,-2-6 0,1-7 0,-2-2 0,37-18 0,4 1 0,23-8 0,8-2 0,12 9 0,-14-2 0,-1 4 0,10 16 0,-5 4 0,-9 4 0,-11 1 0,-10 4 0,-19 1 0,-13-9 0,-6-1 0,4-6 0,-3-1-45,-13 6 0,-1-2-315,-16 5-180,2-6-1349,-5-6 630,20-8-450,1-4-810,31-12 2519,14-8 0,19-11 0,8-7 0</inkml:trace>
  <inkml:trace contextRef="#ctx0" brushRef="#br4" timeOffset="441947">32023 17422 15692,'13'-32'3328,"-5"5"-322,-5 2-2376,-8 13 1390,-5 10-1750,-11 22-270,-5 16 0,-5 21 263,16-24 1,1 3-264,1 15 0,4 3 0,5-15 0,4 0 0,3 10 0,6-3 0,25 7 0,13-11 0,12-14 0,-26-18 0,1-4 0,14-9 0,-1-4 0,-14-2 0,-1-2 0,5-7 0,-5-3 2777,-12-17-2777,-18-3 0,-18 4 0,-17 6-270,-15 8-809,-14 11 58,27 8 0,-1 2-13,-2 5 0,1 2-675,0 1 1,0 2 1708,1 4 0,1 2 0,4 1 0,1 1 0,1 1 0,0 0 0</inkml:trace>
  <inkml:trace contextRef="#ctx0" brushRef="#br4" timeOffset="445699">31808 18354 22914,'-11'0'1709,"5"0"-1439,-1 0 90,6 0 1528,-3 0-1618,1 4 0,-2 3 90,-6 6-90,-2 4 0,-5 3-270,-1 0 0,-3 5 0,0 2 0,-4 1 0,-1 1 0,-20 10 0,11-9 0,-17 9 0,14-14 0,1-2 0,-3-3-3392,3-4 3392,-3 0 0,0-1 0,-1-1 0,-5 2 0,-5-2-1531,-7-1 1531,-6-5 0,30-2 0,1 0 0,-2-5 0,-2-1 0,-18 5 0,-3 0 0,14-4 0,0-1 1116,-15 3 0,-2-2-1116,1-2 0,1-2-289,14 1 1,0-1 288,-14-1 0,2-1 0,18 1 0,3-1 824,1 0 1,-1-1-825,-14-1 0,0 1 0,13 0 0,0 0 0,-13-1 0,0 0 0,15 4 0,1-1 0,-1 0 0,1 0 0,-1 1 0,1 1 0,0-2 0,1-1 0,-2 3 0,1-1 0,1-1 0,-2 0 0,-16-2 0,-1-1 0,14 1 0,-1-1 0,-13-2 0,0 1 0,16 1 0,1 0 0,0 1 0,-1 0 0,2 0 0,-1-1 0,-15-1 0,0-1 0,14 1 0,-1 1 0,-11-3 0,1 0 0,15 3 0,1-1 0,-12-4 0,-2-1 0,-2 0 0,-1-2 0,2 1 0,-1 0-984,3 2 0,2 0 984,-17-6 0,0 4 453,4-1-453,3-1 0,2 2 0,4-3 0,1 0 295,1-1-295,-16-6 0,16 5 0,-11-3 0,-1-2 0,14 8 0,-16-5 0,19 7 2700,1 3-2700,-17-9 0,11 9 0,3-1 0,0-1 0,-13 0-107,17 4 1,0-1 106,-17-6 0,-4 0 0,16 1 0,0-2 0,8 4 0,0 0 0,-9-4 0,0-1 0,12 5 0,1-1 0,1 1 0,-1-1 0,1 1 0,-1-1 0,1-2 0,-1 0 0,1 2 0,0-1 0,-1 0 0,1 0 0,-1 0 0,1-1 0,-1 1 0,1 0 0,-1 0 0,1-1 0,-1 0 0,-1 0 0,1 0 0,-1 0 0,0 1 0,-1 1 0,0 0 0,-1 1 0,1 0 0,-1 1 0,0 1 0,1 1 0,-1 1 0,1 0 0,-32-4 0,8 2 0,-3 1 0,13 2 0,-1 0-194,-10-2 0,2 0 194,19 3 0,4 1 0,-12-1 0,5 0 0,3 3 0,3-1 0,3 3 0,1 0 338,1 2-338,1 0 0,-2 0 0,1 0 0,-1 0 0,1 0 402,-1 0-402,-20 0 0,8 0 0,-14 0 0,13 0 0,-1 0 0,-3 0 0,-2 4 0,14-4 0,-2 1 0,-2 1 0,0 0 0,-1-2 0,0 0 0,2 0 0,1 0 0,-1 0 0,0 0 0,-21 0 0,9 0 0,-1 0 0,-10 0-190,21 0 0,0 0 190,-17 0 0,16 2 0,0 0 0,-24-1 0,23 1 0,1 0 0,-19-2 0,16 2 0,0 0 0,9-2 0,0 1-237,-12 1 1,0 0 236,13 0 0,1 0 0,-3-2 0,1 1 0,0 3 0,-1 0 0,-16-3 0,0-1 0,11 2 0,1 0 0,-10-2 0,-4 0 0,9 1 0,-3 1 0,3-1 0,1-1 0,-1 1-107,-1 0 1,-2 1 0,4-1 106,6-1 0,3 0 0,-1 0 0,0 0 0,1 0 0,0 0 0,1-2 0,0 0 0,-31-5 0,3-5 0,3-3 0,0-1 0,2-4 0,-2-1 0,-2-4 0,29 13 0,0-1 0,-4 0 0,1-1 0,-3 0 0,0 1 0,-2-1 0,-1 1 0,-1-1 0,-1 1 0,-1-1 0,0 1 0,0 0 0,-1 0 0,0 1 0,1 0 0,-1 0 0,0 1 0,1 1 0,1 0 0,0-1 0,0 1 0,3 1 0,-1 0 0,3 0 0,1 0-119,2 1 0,-1 0 119,-7-3 0,-1-1 0,5 1 0,-1 0 0,2-1 0,2 1 445,-19-7-445,25 5 0,6 4 0,2-2 696,1 0-696,-6-3 269,7 0-269,-6-2 0,10 3 0,0-1 0,0-1 0,-17-18 0,11 9 0,-11-10 0,15 14 0,4 1 0,0 3 0,1 3 0,3 2 0,4 0 0,-1 5 0,6-4 0,-3 7 0,4-3 0,-4 1 0,3 1 0,-8-3 0,8 2 0,-8-4 0,8 4 0,-2-3 0,-5-3 0,3-1 0,-9-4 0,4-1 0,-9-12 0,-6-12 0,-3-2 0,-3-3 0,4 8 0,-1-3 0,-3 0 0,3 3 0,-1 1 0,-9-8-405,9 10 0,1 2 405,0 2 0,-1 1 0,-8-11 0,10 11 0,-15-20 0,19 21 0,-6-6 0,1 0 0,8 10 0,-5-8 0,8 10 0,1 1 0,-6-11 0,7 8 810,-7-8-810,8 13 0,-11-12 0,4 8 0,-6-8 0,7 7 0,-1 0 0,1-4 0,-9-13 0,-3-7 0,-7-4 0,10 10 0,2 10 0,8 9 0,-1 1 0,0-2 0,0 4 0,-3-1 0,1 2 0,-3-3 0,1 0 0,0 3 0,-15-10 0,11 9 0,-13-9 0,17 11 0,-13-7 0,0 1 0,2 1 0,2 2 0,10 9 0,-21-7 0,15 9 0,-15-4 0,8 9 0,9 3 0,-10-1 0,12 4 0,-1 0 0,4-2 0,0-1 0,3-1 0,1 1 0,2 1 0,0 2 0,-11 0 0,-1 0 0,-4 0 0,5 0 0,8 0 0,1 0 0,2 0 0,0 0 0,0 0 0,1 0 0,-1 0 0,-5 0 0,3 0 0,-6 0 0,10 0 0,2 0 0,2 0 0,5-2 0,2 0-180,3-3-630,0 3-2878,0 0 1979,0 0-539,0-1 2248,3-5 0,0-4 0,3-4 0</inkml:trace>
  <inkml:trace contextRef="#ctx0" brushRef="#br4" timeOffset="446589">17453 14102 20305,'0'-9'3149,"0"2"-2610,0 1-269,0 3 0,0 1-90,-3 2-90,2 0 0,-8 6 0,2 6 0,-5 10 90,-4 12-90,-3 9 89,-3 10-1785,3-11 0,-1 3 1651,6-11 0,0 0 0,-4 10 0,1-1 45,-1 14 90,4 6-180,7-18 90,5 7-2358,10-24 2358,7-4 0,5-6-90,4-2 0,7-3 90,2 1 2178,1-2-2268,1-1 0,-5-6 0,-1 5 3392,-5-9-3392,-2 11 0,2-6 0,-6 1 90,-1-3-90,-9-4 90,0 0 0,-3 0 0,-1 0 269,-3 0 451,-1 0-720,0-6 0,-5-4-90,-2-10 0,-5-7 90,-5-33-90,1 8 0,7 15 0,-2-2 0,-1-2 0,-1 1-328,-5-19 328,5 22 0,0 1 0,-3-3 0,2 6 90,0-1-90,1 12 0,7 1 0,0 12 0,6 2 0,-3 5 0,2 0 328,-3 0-328,4 1 0,0-1 0,0 0 0,0 2 0,0-4 0,0 3-3418,0-1 1799,0 8-900,0 4 2519,0 8 0,0 4 0,0 3 0</inkml:trace>
  <inkml:trace contextRef="#ctx0" brushRef="#br4" timeOffset="449305">11796 16938 14009,'-14'-20'6746,"0"1"-5577,4 6-449,0 2-90,2 6-91,-2 1-89,-1 2 0,1 1-90,4-1-1,2 2-179,0 0 450,16 0-450,-1 0 0,20 0 0,0 0 0,20 0-1,3 0-430,7 0 251,-3 0 0,-2 0-1132,-3 4 1221,0-3-89,-14 3 0,0 0 0,20-3 0,-19 1 0,0 0 0,15-2 45,-14 0 0,0 0 45,21 0-705,-22 0 0,-1 0 615,12 0 261,-2 0-261,-2 4 90,-5-3 917,1 3-1007,-1-4 0,1 0 0,2-4 0,-1-1 0,-1-6 1436,18-6-1436,-30 5 0,1-1 0,8-3 0,-1-1 0,-7 2 0,-3 0 0,26-11 0,-20 4 0,-3 1 90,15-12-90,-15 6 0,13-8 0,-17 6 90,11-11 90,0 0-90,-4 1 0,-7 6-90,-13 10 90,-2 1-90,1-1 0,-2 1 90,0-3-90,-1 2 90,-1-4 0,0 2 0,-2-4-90,2-3 0,-5-2 0,-2-4 0,-3-1 0,0-14 0,0 14 0,0-7 0,0 19 0,0-8 0,0 10 0,0-8 0,-5 13 0,0-2 0,-7-1 0,-4-14 0,-5-11 0,7 16 0,-2 0 0,-11-24 0,-3 3 0,12 24 0,-1 2 0,-10-14 0,-9-11 0,3 6 0,10 13 0,-6-6 0,5 4 0,5 12 0,-5-7 0,4 10 0,-1 1 0,-1-3 0,-24-18 0,16 12 0,7 5 0,0 1 0,-5-3-204,-1-2 204,-3-2 0,-1 1 0,-2-1 0,3 2 0,-1 4 0,5 3 0,-13 2 0,11 10 0,-9 0 0,11 8 0,-2 0 0,-3 0 0,-23 6 0,10-1 0,15 2 0,-1 0 0,-17 2 0,-3 4 0,-1-1 0,15-3 0,-1 1 0,-19 5 0,22-5 0,1 0 204,-9 4-204,-13 3 0,16-2 0,-10 2 0,19-3 0,3-1 0,1-1 0,2 1 0,-13 5 0,4-2 0,1 1 0,-10 1 0,13-2 0,4-4 0,17-11 0,2 7 0,2-3 0,3 4 0,-4 2 0,3 1 0,-7 5 0,3 2 0,-2 6 0,4 0 0,-4 2 0,2 0 0,-1 0 0,1 2 0,2 1 0,0 16 0,4-13 0,0 8 0,0-16 0,4-3 0,-4 1 0,0 0 0,-2 9 0,1-5 0,-4 8 0,8-5 0,-6-1 0,6 5 0,-3 0 0,4 0 0,0 2 0,0-4 0,0 4 0,0 10 0,0-9 0,0 7 0,0-3 0,2-11 0,0 12 0,2-9 0,2 8 0,1 5 0,1 3 0,2 1 0,2 2 0,1 2 0,1 1 0,-1-3 0,2-3 0,1-7 0,2-2 0,-1-6 0,3-2 0,-4-3 0,3-2 0,-1-2 0,0 0 0,11 7 0,5 0 0,0 0 0,12 0 0,-17-15 0,10 5 0,-10-14 0,-3 2 0,-1-9 0,4 7 0,-11-7 0,4 3 0,-5-4 0,-5 0 0,5 0 0,-5 0 0,-1 0 0,0 0 0,-2 0 0,1 0 0,-4 0-270,0 0-360,-4 0-3238,0 0 1350,2-4 2518,2-3 0,8-7 0,3-2 0</inkml:trace>
  <inkml:trace contextRef="#ctx0" brushRef="#br4" timeOffset="452217">31434 317 18147,'8'0'4317,"-3"0"-4047,-1 0 270,-4 0-270,0 4-1,0 3 1,0 7-90,0 4 0,0 6-90,0-4 0,0-1 0,0-7 0,-6-7 0,-1 3-90,-7-7 90,0 3-90,-2-4 90,-1 0 0,3-2-90,2-5 0,5-2 90,4-5-90,3 0 0,3-1 0,4-1 0,5-4 0,4 1 0,5-1 0,1 2 0,1 0 0,6-2 0,-7 7-90,4 3 90,-10 8 90,-2 2-90,-4 0 0,0 0 0,-2 0 0,2 0 0,-1 4 0,1 3 0,-4 4 0,0 3 90,-4-1-90,0 11 0,-2-4 0,0 9 0,-11 5 0,1-8 0,-9 7 0,2-13 0,-4 8 0,5-8 0,2 7 0,5-14 0,8-6 89,-3 1-89,4-7 0,4 3 0,2-8-89,6-1 89,19-8 0,-5 3 0,13-3 0,-11 6 0,-1 2 0,-1 3 0,-3 2 0,-3 0 0,-2 6 0,-2 0 0,1 9 0,-3-1 0,0 6 0,-4 3 0,-1 2 0,-5 4 0,-3 3 0,-1 4 89,-5 1-89,-4 1 0,-7-4 0,-2-2 0,-3-3 90,-1-4-90,-4 0 0,-5-5 0,-5-2 90,-5-4 0,0-7 0,2-3 90,3-4-90,6 0 0,3 0 90,7 0-90,6-4-90,7-1 90,4-4-180,3 2 90,2 0 0,2 5 0,2-2-360,2 1-90,0-1-449,-3 1-450,-2-1-990,-1 2 2339,2-7 0,3 0 0,1-5 0</inkml:trace>
  <inkml:trace contextRef="#ctx0" brushRef="#br4" timeOffset="453632">32161 240 17247,'4'-5'4857,"-2"1"-4497,3 4 0,-4 0 360,-1 0-361,0-6-179,0 4 0,0-4 90,0 6-90,0 0-90,-5 0-90,4 0 90,-10 0-90,9 0 90,-7 0-90,8 0 0,-6 6 0,6 0 90,-6 5 0,6 0 0,-6-1-90,2 3 90,-3-2-90,0 9 89,4-5-89,-3 9 90,6-4-90,-7 5 0,7 4 90,-2 1-90,-1 2 90,0 1-90,-1 0 90,-2 0-90,6-3 90,-6-1-90,6-4 90,-3 0 0,4-1 0,0 0-90,0 2 90,0-3-90,4 2 90,1-2-90,3-1 0,2 1 0,2-1 0,2-1 0,2-1 0,8 4 0,3-6 0,-1 3 0,-1-13 0,-11-2 0,0-6 0,-3 0 0,-1 0 0,-2 0 90,2 0-90,0 0-90,2-2 90,-1-3 0,0-2 0,-2-4 0,1 0 0,-2-5 0,-2-2 0,2-2 0,-5-3 0,0 0 0,-3 1 0,0-1 0,0 0 0,0 3 90,0 0-180,0 2 180,0 2-180,0 0 90,0 2 90,0 3-90,0 0 0,0-2 0,-3 5 0,2-3 0,-8 5 0,7-1 0,-7 0 0,8 0 0,-6 4 0,3-3 0,-4 3 0,0-1 0,3 0 0,-4 1 0,2-1 0,-3-1 90,-2 3-180,2 0 180,-2 2-90,-1 0 0,-1 0 0,2 0 0,-4 0 0,3 0 0,-1 0 0,2 0 0,-7 0 0,10 0-90,-7 0-180,15 4-270,-3-3-449,4 3-450,0 2-990,0-5 2429,0 11 0,0-2 0,0 6 0</inkml:trace>
  <inkml:trace contextRef="#ctx0" brushRef="#br4" timeOffset="461116">7756 17440 20305,'-4'8'2789,"0"-2"-2519,4-2 269,0-3 721,0 3-991,2-4-89,0 0 0,4 0-90,0 0 90,2 0-90,2 0 0,2 0 0,5 0 0,3 0 90,19-4-90,-5-1-45,-2-1 0,1-1 45,10-5-45,-6 2 0,1 0-45,5-2 90,15-4-90,-21 7 0,2 0 0,-5 0 0,15 0 0,-13 0 0,9 2 0,-16 1 89,8-3-89,-10 2 0,8-2 0,-11 0 0,1 4 0,-1-2 0,11 3 0,-8 1 0,9-1 0,2 0 0,-8-1 0,9-2 0,-3 1 0,-12 3 0,8-1 0,-5 0 0,-7 1 0,7-2 0,-8 1 0,1 2 0,1-5 0,8 0 0,-8 0 0,7 0 0,-11 3 0,1-3 0,-2 2 0,1-1 90,1 1-90,0-1-90,3-1 90,-1-2 0,0 2 90,-1 0-180,-1 1 180,-2 1-90,7-4 0,-5 4 0,4-2-90,-8 3 180,0-1-90,1 1 0,-1-1 0,5 3-90,-7 0 90,3 2 0,-6 0 90,-1 0-90,0 0 0,2 0 0,0 0 0,4-2-90,-1-1 90,1 1 0,5-4 0,-5 5 90,6-3-90,-10 4 0,0 0 0,0 0 0,0 0 0,4 0 0,-1 0 0,3-2 0,-2-1 0,2-1 0,0 1 0,1-1 0,4 2 0,-5-3 0,5 3-90,-8 0 90,1 2 90,-4 0-90,0 0-90,-2 0 180,1 0-90,-1 0 0,-2 0 0,2 0 0,-4 0 0,4 0 0,-4 0 0,4 0 0,-3-2 0,0-1 0,-1-1 0,1 1-90,-3-1 90,0 4-2608,-2-2-1260,0 6 3868,0 1 0,0 6 0,0 0 0</inkml:trace>
  <inkml:trace contextRef="#ctx0" brushRef="#br4" timeOffset="484610">23378 13284 13829,'-7'0'4947,"-4"-2"-3597,10 1-541,-8-1-449,4 2 269,-8 0-359,3 0 450,-11 16-360,12-4-90,-3 6 539,8 1 810,4-5-1259,0 3 719,0-4-359,0-9-540,4-4 90,2 0-270,6 0 0,19 0-1696,16-3 0,9-4 1696,-7 0 0,2-1 0,4-1-131,-6 1 1,2-1-1,2 0 1,1-1 130,-2 0 0,3-2 0,0 1 0,-2-1 0,-3 2 0,7-3 0,-5 2 0,2 0-529,8-2 1,1 0 0,-8 2 528,-13 4 0,-3 1 0,-1 0 0,-1 1-66,-3 0 1,1 1 65,-3-1 0,2 1 0,13-4 0,0 1 0,-10 0 0,0 1 564,12-2 1,0-2-565,-12 2 0,-3-1 0,3 0 0,0-1-147,-1-2 1,1 0 146,-2 0 0,1 0 910,-2 0 1,1 0-911,9-4 0,0 1 0,20-5 0,-27 7 0,0 0 0,23-7 0,-17 5 206,11-4-206,-17 5 0,1 3 0,1-1 0,4 3 0,-1 0 0,3 0 0,0 0 0,-1 0 0,3 2 0,2 1 0,3-1 0,4 0 0,2-2 0,-16 3 0,2-1 575,4-2 1,1 0-576,-1 1 0,-1 1-568,-2-2 0,-2 1 568,18-3 0,-4-1 0,-16 2 0,2-1 0,1 0 0,0 0 0,0 0 0,1-1 0,8-1 0,-3 0 0,11-2 0,-24 5 0,0 1 0,16-3 0,-2-1 0,1 1 0,-13 5 0,0-1 133,19-4-133,-20 5 0,0 1 0,12-5 0,-15 2 0,1 0 0,22-6 0,-10 0 0,3 0 0,-4 4 0,-2 0 0,1-2 0,0-1 974,0 3 0,-2 0-974,17-7 0,0 0 0,0-2 0,0-1 0,-1-2 0,0 3 0,-2 0 0,-3 2 0,-17 4 0,0-1 0,21-7 0,-22 7 0,0 1 0,16-6 0,2 0 0,1 1 0,-14 5 0,1 0 0,-10 4 0,-1 0 0,9-2 0,-2 0 0,14-4-40,-8 3 40,-1-1 0,15-3 0,-14 2 0,15-2 0,5 1 0,-13 2 0,-18 6 0,0 0 0,17-3 0,-16 4 0,1 1 0,21-4 0,-20 5 0,-1-1 0,19-3 0,-14 3 0,2 1 0,-9 1 0,1 0-54,11-1 0,1 0 54,-13 1 0,-1 1 0,0-1 0,1-1 0,12-1 0,0 1 0,-12 1 0,0 0 0,9-1 0,1 0 0,-2 0 0,-2 1 0,22-4 0,-22 3 0,0 0 0,14-2 0,1-3 0,4 1 328,-2 0-328,-15 3 0,0-1 0,21-3 0,-22 4 0,-1-1 0,14 0 0,-5 1 0,0-1 42,-6 2-42,-3-1 0,-1 1 0,-5-2 0,-1 0 0,-5-2 336,-2 2-336,-3 3 113,-1 2-113,-5 2 0,-3 0 0,-4 0 0,-4 0-1260,-6 0-808,-4 6-721,-8-1 2789,-6 10 0,-3 2 0,-3 3 0</inkml:trace>
  <inkml:trace contextRef="#ctx0" brushRef="#br4" timeOffset="517086">7338 2976 21115,'-45'5'2519,"2"5"-1800,1-8 1,5 4-91,3-2 1,5-3-180,7 3-91,4-4-89,5 0-90,7 0 0,2 0 0,4 4 90,8 1 0,8 0-180,20-1-90,21-4-447,-17 0 0,3 0 447,9-2 0,4 0-743,8 0 1,4-1 742,-20 1 0,1-1 0,5 1 0,2 0 0,5 0 0,1 1 0,-3-1 0,3 1 0,-3 1 0,4-1-368,-7 0 1,5 1 0,1 0 0,-2-1 0,-6 1 367,0 0 0,-5 0 0,1 0 0,11 0 0,1 0 0,-6 0-267,-4 0 0,-5 0 267,-4 0 0,-2 0 0,-5 0 0,-2 0 525,25 0-525,1 0 1137,-14 0-1137,-7 0 0,-16 0 2179,-13 0-2179,-2 0 908,0 0-908,-1 0-810,-3 0-449,-2 0-270,-8-2-450,-1-5-540,-7-2 2519,-2-5 0,-2 1 0,-3-1 0</inkml:trace>
  <inkml:trace contextRef="#ctx0" brushRef="#br4" timeOffset="517420">9181 2506 14714,'0'-32'3238,"0"3"-2608,0 4-90,0 4 2377,0 8-2467,0 2 886,0 6-1156,0 1 687,0 4-508,0 16-695,0 18 0,0 8 426,0 3 0,0 5-30,0-1 0,0 6 0,0-2-360,0-3 0,0 0 0,0 3 322,0 2 1,0 6 0,0-1-1,0-3 8,0 3 0,0-3 0,0 1-268,0-4 0,0 2 0,0-1 0,0-5 238,0 14 0,0-5 0,0-8 0,0-3 0,0-6 0,0-3 0,0 22 0,0-16-90,0-13 2205,0-18-4094,-5-18 1670,-2-19-1895,-2-18 0,1-8 2266,0 5 1,2-2 0,1 1 0,1-3 0,1 1-1,0-13 1,0 0 0</inkml:trace>
  <inkml:trace contextRef="#ctx0" brushRef="#br4" timeOffset="517954">9076 2596 21655,'-11'-31'1889,"5"1"-810,2-9-90,4 7-539,0 3-180,0 12 0,0 10 90,0 2-181,0 3 1,0 0 90,6 22-180,4-1-90,11 21 90,7-4-90,1-8 0,6-1 0,8-1 0,5-1-1003,-6-6 0,4 1 1,-1-3 1002,13 2 0,-1-4 0,0-5 0,-3-2-249,-18-2 1,-2 0 248,25 1 0,-13 5 0,-11-1 0,-13-6 90,-4 15 0,-11-4 2892,-7 21-2802,-11 6 411,-9 14-547,6-21 1,-2 2-524,-3 6 0,-1 1 479,-5 4 0,-1 2-1361,-2 3 0,-1 0 1361,-2 2 0,-1-1 0,-1 0 0,-1-1-864,1-1 0,-1-2 864,1-3 0,0-3-117,2-3 1,0-2 116,4-5 0,1-3 0,2-5 0,1-1 0,-12 14 459,7-11-459,10-8 540,7-6-5757,6-8 5867,0 1 1,-4-1-1,-5 5 1</inkml:trace>
  <inkml:trace contextRef="#ctx0" brushRef="#br4" timeOffset="518619">4203 3555 23522,'-12'-59'1979,"0"7"-1349,-1 9-91,3 11 188,4 8-547,-2 8 4,8 5-95,-4 12-3026,4 21 3117,4 27-180,-2-9 0,0 4-408,3 11 1,0 4 407,-2-15 0,0 1 0,0 0 0,0 2 0,0 1 0,0 0 0,0 1 0,0-1 0,0 0 0,-1-3 0,1 0 0,0-1 0,1 18 0,0-2 0,0-7 0,0-2-81,-1-6 0,0-2 81,1-7 0,0-1-180,0 21-1888,4-9 179,-5-25 2051,0-20-162,-3-36 0,-3 0 0,-1-4 0,0-7 0,-1 0 0</inkml:trace>
  <inkml:trace contextRef="#ctx0" brushRef="#br4" timeOffset="518903">4045 2678 23364,'-24'-54'719,"1"0"1,1 7-1,3 8-359,2 17 0,7 18-180,10 17-180,10 12 90,11 8-90,5-10 0,4-2 0,18 7 0,-12-13 0,1-4 0,14-15 0,-6-15 0,-8-17 0,-13-10 0,-20 10 0,-5 0 0,-7-16-90,-14-8-989,-13 35-91,9 25-899,-5 22 2069,15 32 0,8-16 0,2 3 0,0 5 0,0 0 0</inkml:trace>
  <inkml:trace contextRef="#ctx0" brushRef="#br4" timeOffset="519326">4524 3759 24713,'16'-27'809,"0"2"-629,-1 0-90,-1 6 180,-2 6-90,2 6 90,4 17 90,19 42-270,-7 6-472,-9-12 0,-3 3 427,-5-9 0,-4 0-45,-1 0 0,-1-1 0,-1-4 0,0-2 0,0 24 90,-2-17-90,-2-12 0,-2-15 0,0-37 0,1-13 0,1-6 0,0-2 0,1-2-297,1-16 0,2 0 297,-1 16 0,0 3 0,1 2 0,0 3 0,0 5 0,1 2 716,14-22-626,-1 27-90,11 23 0,0 28 0,4 19 0,-1 9-540,-11-9 0,-2 1-280,-7-11 0,-1-1 55,3 10 1,-1-2-1485,-1 5 2400,-7-10 0,-2-17 0,-5-8 0</inkml:trace>
  <inkml:trace contextRef="#ctx0" brushRef="#br4" timeOffset="519578">5165 3605 17809,'0'-46'2429,"0"8"-133,0 6-1846,0 12 794,4 8-885,4 14 303,8 16-482,7 23-90,7 16 210,-13-19 0,1 3-300,0 3 0,1 1 0,1 3 0,0 1-409,-1 0 1,-1 0 408,1-2 0,0 1-135,-1-4 0,-1 0-135,0-4 0,-1 0-180,-3-6 1,0-1-541,9 22-179,-6-17-360,-7-17-630,-4-17 2412,-12-24 0,-5-20 1,-9-16-1</inkml:trace>
  <inkml:trace contextRef="#ctx0" brushRef="#br4" timeOffset="519793">5324 3533 20845,'-14'-62'595,"1"0"1,0 0 0,0 0 0,-1 0 0,-2-10 0,-3-3 0,7 12 0,15 25-326,32 34-180,0 24-90,-11 5 0,-3 7 45,-5 3 0,-3 5 0,-1 20 0,-4 6-45,-4 1 0,-3-1-606,-2 0 1,-3-1 20,-7 1 1,-4-8-676,-6-5-477,-4-5 1737,13-38 0,6-23 0,2-4 0</inkml:trace>
  <inkml:trace contextRef="#ctx0" brushRef="#br4" timeOffset="520600">5600 3067 22914,'4'-41'2968,"0"2"-2428,-4 5-180,-4 5-180,3 8 89,-2 14 1,17 50-270,1 13-396,-1-6 1,1 3 395,0-4 0,-1-1 0,1 2 0,1-2 0,0 1 0,2-3 0,-2-4 0,1-2 0,0-4 0,0-2 0,14 20-90,-1-13 90,-2-14-180,-1-15 0,-1-19-90,-1-20 91,-3-25 134,-9-7 0,-4-11 45,-4 13 0,-1-3 0,-2 0-227,1-1 0,-1 0 1,-1 0 286,-2 0 0,-1 0 0,-1 5 75,-2 3 0,-1 4-303,0 6 1,0 3 257,-6-24 0,1 9-90,5 29 90,4 26-90,8 32 0,6 31 0,-4-27 0,1 1 660,1 3 1,2 4-661,6 15 0,1 2 0,3-3 0,0-1 0,0-2 0,1-4 0,-1-9 0,-1-6 0,7 0-90,1-9 600,-1-13-780,13-20 1,-9-19 179,-11 0 0,-1-4-45,-5-8 0,-3-3-432,1-8 0,0-2 522,-2-7 0,-2-2 45,0-3 0,-1 0 0,-3-2 0,-2 0 0,-1 1 0,-1 0 45,-2 2 0,-1 2-45,-2 3 0,0 1 45,-2 2 0,-1 2-45,-1 4 0,0 1-92,0 3 1,0 0 136,0 4 0,1 1 45,0 4 0,0 1 90,-2-5 0,1 3-90,-4-15 180,-9-7-270,15 32 90,-6 1-90,11 13 1011,-3 6-921,4 5 729,0 15-549,0 17-90,2 13 0,3 9-180,2-7 0,2 3 0,1 1-651,-1 2 1,0 0-1,2 2 651,3 4 0,3 2 0,-1-5 0,5 7 0,1 0-447,1-7 1,2 3 0,-1-4 446,4 5 0,-1-1-257,-3-11 0,0 1 0,-1-5 257,-1-5 0,-2-4-630,13 22-359,-5-14-451,-9-16 1440,-13-52 0,-10-8 0,-4-5 0,1 0 0</inkml:trace>
  <inkml:trace contextRef="#ctx0" brushRef="#br4" timeOffset="520872">6099 2334 23364,'-62'16'1889,"10"-6"-1440,28-4-269,30-14-90,36-8 0,15-2-90,-5-1 0,4-1-902,-2 1 1,4-3 0,-1 2 901,-10 2 0,-1 2 0,-1-1 0,-2 2 0,-1-1 0,0 0-64,5-3 1,0 0 0,-2 2-567,5 0 0,-4 1 180,-6-2 1,-6 5-990,-10 17-720,-42 18 2159,-19 20 0,11-11 0,-3 1 0,-4 5 0,0 0 0</inkml:trace>
  <inkml:trace contextRef="#ctx0" brushRef="#br4" timeOffset="521486">3411 6120 22062,'-30'17'1169,"0"0"0,-22 12-989,11-8 550,14-12-460,22-15 269,34-25 1,21-11-300,-15 11 0,4-1 0,4-3-906,-3 3 0,4-2 0,2-2 0,1 0 1,1 0 683,2-2 0,2 1 0,0-1 0,2 1 0,1-2-240,-5 4 1,2 0-1,1-1 1,0 0 0,2 1-1,-1-1 222,-4 4 0,0-1 0,1 1 0,0 0 0,1 0 0,0 0 0,0 0-202,1 0 1,1 0 0,0 0 0,0 0 0,1 0 0,-1 1 0,1 0 201,0 0 0,0 1 0,0 0 0,0 0 0,0 1 0,0-1 0,0 2-145,-2 0 0,0 0 0,0 1 0,0 0 1,-1 1-1,1-1 0,-1 2 145,5-4 0,0 2 0,-1-1 0,1 1 0,-2 1 0,0 0 16,6-3 1,-1 1 0,0 0-1,-2 1 1,-1 1-17,-5 2 0,-1 1 0,-1 1 0,-1 0 0,-1 0 0,5-2 0,-1 1 0,-2 1 0,-2 1 0,8-4 0,-3 1 0,-2 1 0,10-5 0,-4 1 420,-11 6 0,-4 2-420,-10 4 0,-3 1 0,16-7 0,-15 8 1472,-8 4-1472,-2 4 1942,-9 3-1942,0 2 3162,-7 0-3522,0 0-4587,-7 10 4947,0 3 0,-12 14 0,0 0 0</inkml:trace>
  <inkml:trace contextRef="#ctx0" brushRef="#br4" timeOffset="524105">14732 11434 21924,'0'-9'1170,"0"4"-810,0 1 89,0 2 451,0-1-540,0-1-91,0 1 1,-5-1 0,0 0 0,-7-3 0,2-2 0,-4 2-90,-1-2-1,-10-2-89,5 1 0,-17-9-90,2 2 90,3 1-90,-1 1 90,12 6-90,-10 0 0,-22 4 0,8 1 0,-12 4 0,26 0 0,1 0 0,-6 0-90,9 4 90,-2-3 0,11 3 0,2 0 0,-2 1 0,-1 4 0,-1 0 0,-2 0 0,-2 2-90,-3-2 90,-2 4 0,-8 1 0,8-2 0,-4 1 0,2 2 0,10-2 0,-15 10 0,14-4 0,-6 6 0,6 0 0,0 2 0,-10 17 0,7-7 0,-4 13 0,11-13 0,1 3 0,3-3 0,2 3 0,6-2 0,-2 3 0,7 2 0,0-9 0,-1 1 0,2 23 0,2-5 0,1 1 0,2 12 0,0-22 0,0-1 0,3 16 45,-1-19 0,0 1-45,4 21 0,-1-12 0,3 2 0,1-9 0,0-1 0,0-1 0,1 0 0,8 8 0,2-2 0,-5-14 0,2-1 0,7 8 0,1-2 0,-8-11 0,0-2 90,21 16-90,-14-16-90,-1-5 180,1 0-90,1-4 0,1 2 0,1-4 0,2 2 0,1-3 0,3-1 0,1-1 0,2-2 0,-1 0 0,1 0 0,18 2 0,-14-6 0,-8 1 0,1-1 0,5-4 0,13 3 0,-17-4 0,1 0 0,3-4 0,1-4 0,5-5 0,4-5-391,4-7 391,-28 11 0,3-1 0,14-10 0,2-1-45,-14 7 0,1-2 45,20-12 0,1-2-1631,-20 7 0,-2-1 1631,1 2 0,-1-2 0,-7 2 0,-4 0 0,7-14 0,-10 8 0,0-3 0,7-24-746,-9 18 1,-1-1 745,-7 8 0,-2-1-118,2-21 0,-3-5 118,-3 15 0,-2-1 0,0-1 30,-1 1 0,-1-1 0,-3-1 30,-2-13 0,-3-3 0,0 6-15,-2 6 0,-3 2-15,-3 0 0,-3-3 0,0 6-30,1 8 0,-2 3 45,-8-11 0,-3 5 783,5 15 1,-1 3-829,-2-1 0,-1 2 0,-2 3 0,-1 1 0,-1 1 0,-1 2-45,0 2 0,-1 2-45,-1 1 0,1 1-45,0 3 0,0 0-90,3 2 0,-1 1-680,-7 1 1,1 1-176,-16-1-449,-9 9 1248,24 6 281,0 8 0,1 4 0,-1 3 0</inkml:trace>
  <inkml:trace contextRef="#ctx0" brushRef="#br4" timeOffset="527370">24316 2094 20755,'14'-4'3238,"-3"1"-2518,-6-1 89,-3 4 91,-2-4-181,0 1-179,0 1 270,0 0-720,0 0-90,9-3 0,15-2 0,27-4 0,-12 4 0,5 1-1002,12-3 0,4-1 1002,-12 3 0,2-2 0,2 1 0,7-2 0,1 0 0,2 0 0,-11 2 0,1-1 0,1 1 0,0-1-487,5 0 1,1 0 0,0 0-1,1 0 487,3 0 0,0 0 0,1 1 0,0 0-417,-11 1 0,0 0 1,0 0-1,0 1 1,0-1 416,12-1 0,0 1 0,-1 0 0,-1-1 0,-3 1 0,0 1 0,-1-1 0,-2 0-77,-5 1 1,-1 1-1,-1-1 1,0 1 76,3-1 0,0-1 0,-1 1 0,-4 0 0,19-1 0,-4-1 0,4-1 0,-8 1 0,-8 3-41,-15-1-2387,-19 0 2219,-11-2-2490,-13-3 3485,-7-2 1,-2-3-1,-3-5 1</inkml:trace>
  <inkml:trace contextRef="#ctx0" brushRef="#br4" timeOffset="527856">26923 1221 23364,'-16'-22'2248,"1"1"-1888,3 1-90,6 4-180,2 5-90,8 4 0,6 5 90,10 2-90,11 0 0,9 0-3392,7 0 3392,2 6 0,2 0 0,-6 5 0,-3-6 0,-7 3-2268,-7-7 2358,-7 7 2448,-2-7-2448,-9 3 180,1-4-91,-9 0 1081,0 0-1260,-6-2 3302,3 1-4741,-2-1-2159,-8 0 3598,-13-2 0,-9 1 0,-9-1 0</inkml:trace>
  <inkml:trace contextRef="#ctx0" brushRef="#br4" timeOffset="528196">26825 1294 22914,'-18'-14'2878,"2"-3"-2518,7 4 0,4 0-180,5 7 0,0 3 179,3 49-224,1-6 0,0 5-135,1 7 0,-1 2-428,1 8 0,0-1 428,-1-16 0,0 0 0,1 15 0,0-1-315,0-17 0,1-1 360,0 9 0,2-3-45,4 3 0,0 1-90,-3-21-540,-4-4-179,-3-20 432,-2-12-1422,0-8-26,0-13 1825,0-12 0,2-9 0,0-4 0</inkml:trace>
  <inkml:trace contextRef="#ctx0" brushRef="#br4" timeOffset="528704">26988 1154 15709,'-19'-27'2249,"1"1"690,4 4-2490,0 4 997,7 2-1266,2 7 581,5 2-671,5 5 2329,11 10-2329,18 6-90,12 5 0,5 1-709,-8-3 1,3-1 708,-4 0 0,3 0 0,-2-2 0,6 2 0,-2-2 0,-3-1 0,1 1 0,14 5 0,-2-1 90,7 1 0,-23-5 0,-6-1 89,-19-4 1,-7 3 360,-15 23-360,-11 3-135,2-5 0,-2 2 0,-2-3 0,-5 5-9,-5 3 0,-7 11 0,-5 3 0,3-2 0,5-7-36,-6 8 0,0 0 18,4-6 0,-8 9 0,-1 2 0,4-7 0,10-14-18,0-3 1417,-8 9-1507,33-38-180,5-5-809,0 0 269,-4 0-359,3 0-180,-6-5-810,1-2 2159,-3-6 0,-2-3 0,0-2 0</inkml:trace>
  <inkml:trace contextRef="#ctx0" brushRef="#br4" timeOffset="529566">24754 2863 20935,'-6'-9'2609,"-3"0"-2340,8 2 1,-3 1 90,4 3 0,0-1-90,0 4 0,0-2-91,0 10-89,4 6 90,0 15-180,6 12 90,0 11-45,-2-6 0,0 3-45,-2-12 0,0 1-252,1 12 0,-1 0 342,0 11-90,0-9 0,-3-9-261,-2-11 261,1-10 90,-1-10-90,2-6-90,-1-30 90,2-6-90,2-33 90,-3 29 0,1-2 41,0-4 0,2 0-41,-1-1 0,2-2 0,3-11 0,3-2 37,1 8 1,2 0-38,2-4 0,2 3 0,-5 17 0,2 5 0,21-10-90,-17 28 90,6 3 90,-11 12-90,2 3 0,-4 4 412,-3 0-412,-5-4 196,-4-4-196,0 3 0,-2-7-540,0 3-1258,2-4 1798,2 0 0,-1-4 0,0-1 0</inkml:trace>
  <inkml:trace contextRef="#ctx0" brushRef="#br4" timeOffset="530238">25181 2881 20935,'0'16'1799,"0"0"-1619,3-2-90,2 1 0,12 9-90,2-2 0,4-3 0,-1-9 0,2-10 90,-6-6-90,5-4 0,-9-8 0,0-4 135,-2-14 0,-2-4 45,-1-3-46,-1 3 1,-2 1 45,-6 10 0,0 6-90,-5 7 0,0 3-90,-5 8 90,-4 17 0,5 10 0,-7 23-90,12 5 90,-6 9-90,10 3-1621,-4-3 1711,8-5-90,2-7 90,15 4-90,-2-18 0,8-1-90,-5-23-360,17-19 270,-5-10-90,11-20 0,-10-10 225,-19 20 0,0-3 170,0-3 1,-1-1-126,-1-1 0,-1-1 45,-2 1 0,0-1-165,-1-11 0,-1 1 255,-2 15 0,-2 0-123,0-8 1,-1 2 257,-2-3-91,-2 5 91,0 6 1260,0 7-1440,0 5 583,0 6-583,0 5 102,0 5-192,0 2 0,0 14 0,0 7 90,0 21-90,0 10-381,0 14 381,0-29 0,0 0 0,0 1 0,0 1 0,0-1 0,0 0 0,2-1 0,0-2-269,2 28-144,2-6-306,2-8-1440,0 0 180,-1-18 1979,1-5 0,-6-22 0,0-7 0</inkml:trace>
  <inkml:trace contextRef="#ctx0" brushRef="#br4" timeOffset="530836">25627 2673 21385,'-14'-11'1619,"0"2"-1529,7 4-90,2 3 0,7 2-180,5 0-630,28-2 1,1 0-1,22-5 91,-9-2 1123,-16-1 1,0-2 675,13-4-361,9-7-89,-33 7-90,-6 2-91,-8 1 1,-4 1-90,-2 5-90,-2 1-180,0 3 0,0 1-90,0 10 90,0 2-180,0 27 180,0 3-90,0 5-90,0-6 90,3-16-270,4 1 90,1-13 0,4 1 0,-2-12 0,3-2 90,-1-4 0,2-6 90,-2-6 0,8-13 90,-8 8 0,3-7 0,-11 16 90,0 1-90,-2 4 90,-2 2-180,2 2 0,-2 3 0,0 2 0,2 4 0,7 7 0,-1 4 0,7 5 0,-4 0-90,1 1-270,0-1-270,0 0-449,1-3-450,-1-2-630,0-7 2159,0-2 0,2-6 0,0 0 0</inkml:trace>
  <inkml:trace contextRef="#ctx0" brushRef="#br4" timeOffset="531254">26379 2565 17697,'0'-36'5397,"0"6"-5397,0 23 90,0 3-90,3 4 90,4 8 0,3 2 90,2 8-90,0 2-1,-1-1 1,-1 1-90,-4-4 90,-2-7-90,-2 4 0,-2-12 0,0 5 90,0-6-180,0 0 0,0-6 0,2-4 90,0-8 0,4 0 0,-2-2 0,2 4 90,2-2-90,-3 10 0,6 0 0,-6 8 0,4 0 0,-2 4 0,3 1 0,-2 0 0,2 3 0,-3-7-90,-2 7-269,-2-7-361,-2 3 247,-1-4 1,0 4 0,0 1 0</inkml:trace>
  <inkml:trace contextRef="#ctx0" brushRef="#br4" timeOffset="531737">26708 2510 22014,'-5'-11'1620,"1"0"-1531,4 4 91,0 0-90,0 3 0,2 1-90,2 1 90,4 2-90,3 6 180,1 2-90,0 9 0,0 2 0,1 8-90,-3 0 0,0 5 0,-4-2 0,0-1 0,-4-4 0,0 4-90,-2-16 0,0 1-270,0-14 180,2-30 270,7-12-90,3-15 0,7 3 0,0 20 180,9-6-90,-6 17 0,7-2-90,-6 18 180,10 7-90,-8 7-90,6 6 90,-13 5-90,-1 5 0,-3 0-90,-2 2-90,0-5-1169,2 4-270,-7-7-8212,0 1 9455,-7-3 0,-9 1 1,-2 5-1</inkml:trace>
  <inkml:trace contextRef="#ctx0" brushRef="#br4" timeOffset="532472">25120 3605 19766,'-29'5'3058,"1"-1"-1979,-15 0-809,18-3 0,-3 3 0,22-4-180,6 0 90,0 0-90,8 0-90,10 0 90,20-6 179,25-8-89,-20 3 0,3-3-1696,11-3 0,4-2 1636,-14 4 0,2-1 0,1 0-30,6-2 0,2 0 0,1-1-405,-12 4 0,0 0 0,2-1 0,3-1 369,6-2 0,5-1 0,2-1 0,-1 0 0,-3 2-9,0-1 0,-2 2 0,-1-1 0,3-1-27,-1 1 0,2-1 0,1 0 0,-1-1 0,-2 1 116,5-2 1,-1 0 0,-2 1 0,-4 1 15,-1 0 0,-3 2 0,2-2-386,-4 0 0,4-1 0,-2 1 1,-7 2 235,-3 1 0,-4 1 0,3-2 0,-5 2 0,-6 2 0,-10 5 2166,-6 5-2166,-4 2 752,-4 2-2371,-9 0 1238,-9 6 381,-15 1 0,-11 11 0,-8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57:36.181"/>
    </inkml:context>
    <inkml:brush xml:id="br0">
      <inkml:brushProperty name="width" value="0.09071" units="cm"/>
      <inkml:brushProperty name="height" value="0.09071" units="cm"/>
      <inkml:brushProperty name="color" value="#A020F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12227 3659 21745,'2'-53'1349,"0"-4"-1079,-2-7-281,-3 31 0,-1-3 370,-6-17 1,-2 1-572,-1 11 1,-2 1 301,-5-13 0,-2 4 0,2 17 0,-3 4 0,-12-3 0,-7 5 135,-7 10 0,-2 7-90,-1 1 0,1 7-337,-3 13 1,4 8 291,13 2 0,3 8 0,3 8 0,0 6 0,2 1-603,-4 11 0,3 4 573,4-3 0,0 4 0,4-1 0,8-11 0,3-2 0,1 5 7,2 3 1,1 5-1,1 1 1,1-3-8,1 4 0,1-2 0,1 2-382,1-1 0,0 2 0,1 1 0,1-4 382,2 3 0,2-3 0,0 0-30,0 3 0,0 1 0,1 0-30,-1 0 0,1 1 0,-1 3-315,0-15 0,-1 4 1,1 1-1,-1-1 1,0-3 314,0 0 0,-1-4 0,1 1 0,-1 1 0,0 12 0,0 2 0,0-1 0,-1-5 22,0-7 0,-1-5 0,0 2-22,0 6 0,-1 0 0,-1-1-429,-1-8 0,-2-2 0,1-1 114,0 17 1,0-5-271,0-16 0,-4-10-2315,-13-15 2900,7-24 0,-16-30 0,6-17 0</inkml:trace>
  <inkml:trace contextRef="#ctx0" brushRef="#br0" timeOffset="221">10988 5098 22464,'-24'-17'2339,"3"2"-2159,11 1 269,23-7-2395,16 4 1,9 2 1990,2-1 0,5 0-15,-2 3 0,4 1 0,0 0-500,-3 2 0,0 2 1,0-1 469,5 0 0,0 1 0,0 0-237,-1 0 1,0 1 0,1-1-214,11 0 0,2 1 0,-4 0-45,2 0 1,-2 2-694,-10 1 1,1 0 0,-8 1 1187,0-1 0,-16 4 0,-36-2 0</inkml:trace>
  <inkml:trace contextRef="#ctx0" brushRef="#br0" timeOffset="840">6254 5247 24893,'-17'-30'1439,"6"3"-1349,6 8 90,12 8 90,11 25-90,17 19-91,-9-2 1,1 5-721,5 8 1,1 3 630,-9-10 0,0 2 0,0 1 30,0 2 0,0 2 0,-1 0-30,0-1 0,-2 2 0,0 1 60,2 9 0,0 3 0,-3-4 30,2 4 0,-2-3 45,1 8 0,-4-5 149,-3-4-104,-7-18-180,-4-18 0,-3-12 0,-5-21 0,3-19 0,3-12 0,0-4 0,2-7 0,0 0-499,1-3 1,0-1-1,2-2 499,0 6 0,0-2 0,1 0 0,0 3 0,1-1 0,0 2 0,0-1 0,1 4 0,0-3 0,0 1 0,0 4 0,-1 1 0,0 3 0,1 0-120,1-9 0,1 0 0,-1 6-330,-2 8 1,0 5 302,6-23-1202,-2 14-2627,10 15 3976,-6 14 0,7 16 0,-6 10 0</inkml:trace>
  <inkml:trace contextRef="#ctx0" brushRef="#br0" timeOffset="2379">6055 4528 22554,'-27'-14'810,"4"5"-720,4 5-90,4 10 90,3 1-90,6 9 0,4 0 0,8 4 0,4-2 0,4 1 90,1-10-90,-3-3 0,-2-6 89,-4-6 1,-2-3 0,-2-10-90,-5-1 0,-6-11-449,4 7-91,-2 3-809,7 11 1349,11 22 0,2 3 0,12 12 0</inkml:trace>
  <inkml:trace contextRef="#ctx0" brushRef="#br0" timeOffset="3070">6806 4926 21835,'8'-16'1709,"0"4"-1619,0 5 89,2 12-89,2 8 90,5 14-90,3 14 0,2 13-45,-10-22 0,-1 2 0,0 2 0,0 1-293,-1 0 1,-1 1 292,-1-2 0,0 0-45,6 28-60,-8-29 0,0-2 150,3 7 0,-4-1-90,-3-30 90,-2-13-90,-3-14 0,2-19 0,-3-17 0,4 20 0,2-2 60,0-4 0,2 0-60,0-2 0,2 0 45,1 2 0,1 1-45,-1 4 0,0 1 90,7-22 391,-2 19-32,13 31-1888,-6 31 0,-1 12 1484,2 0 0,-1 3-45,-3 0 0,0 4 0,-1-2-306,4 12 0,-1-1 351,0-3 0,1 0 4,-1-4 1,2-1-5,4 0 0,1-6-135,17-2 180,11-22-180,-8-62 90,-22 5 0,1-9 0,-1-4 0,-3 4 0,0-4 0,-1-1 0,0-1 0,0-1 0,1 0 0,-2-1 0,0-1 0,-1-2 0,-1-2 0,0 1 0,-3 4-56,-1-1 0,-3 4 1,-2-3 189,-2 4 1,-2-2 0,-1-1 0,-1 4-15,-1 1 0,-1 3 0,-1-1-60,-1-8 0,-2-2 0,-2 9-15,-1 8 0,-6 9 130,-24-10-85,-9 83-45,22-11 0,3 7-296,6 7 0,2 6 0,3 1 296,2 15 0,3 1-45,3-18 0,1 0 0,2 0 0,2 1 0,1-1 0,2 0 30,1-1 0,1-1 0,2 0-30,7 20 0,3-3 0,2-4 0,3-3 0,0-6 0,3-3 0,-2-5 0,1-4 1050,-2-5 0,0-3-1320,19 17-151,8-5-838,-17-22-360,3-12-990,-21-26 2609,-8-19 0,-4-11 0,-4-7 0</inkml:trace>
  <inkml:trace contextRef="#ctx0" brushRef="#br0" timeOffset="3340">7460 4641 25432,'-41'0'1440,"6"-2"-1350,10-3-90,17-4 90,16-6-90,24-8 0,27-9 0,-15 14 0,7-2 0,-1 2-1080,11-5 1,1 2 1079,-5 2 0,4-1 0,-4 2 0,0 2 0,-2 1-146,8-2 0,-2 1 101,-21 4 0,-1 2-270,9-3 1,-6 2-1845,-13 3 2159,-23 2 0,-21 10 0,-19 1 0</inkml:trace>
  <inkml:trace contextRef="#ctx0" brushRef="#br0" timeOffset="5449">14631 3171 20567,'0'-64'2429,"-7"5"-1890,-4 3-89,-9 8 0,-5 9 909,-5 18-730,-12 29-359,15 13 0,-1 8-1187,-9 17 1,1 9 945,7-6 1,2 3 0,-1 3-30,5-6 0,0 1 0,1 1 0,0 2 0,0 5 0,0 1 0,1 1 0,0 1-276,5-10 1,1 0 0,0 1 0,1 0-1,1 0 276,-1 0 0,1-2 0,0 1 0,4 3 0,5 5 0,4-6 0,5 5 0,2 4 0,2 2 0,2 1 0,1 0 0,0-2 0,0-5 0,-1-4-330,2 9 0,-1-7 0,1-2 1,4 1-1,4 6 0,1-7 0,3 5 0,4 4 0,2 2 1,1-1-1,2-3 0,0-4 0,-1-7 1,-1-8-620,10 0 1,0-10 0,2-6 0,2 2 948,0 0 0,3 1 0,2-2 0,-2-2 0,-1-6 0,11-1 0,-3-7 0,1-1 0,1-3 0,-1 0 0,1 0 0</inkml:trace>
  <inkml:trace contextRef="#ctx0" brushRef="#br0" timeOffset="5856">25851 2908 25432,'-9'-41'629,"1"-1"1,2 2 0,2 2-495,2 3 0,7 2 360,23-4 0,12 6-1773,2 9 1,8 6 1277,3 3 0,6 3 0,2 5-389,-12 6 1,0 3 0,2 2 0,0 3 388,7 2 0,1 4 0,1 2 0,0 2-294,-9 0 0,0 2 0,1 1 0,-1 3 0,-1 1 294,2 4 0,0 2 0,-1 2 0,-1 2 0,-1 2-309,1 2 0,-2 2 0,0 2 0,-2 2 1,-1 0 308,-1 3 0,-1 1 0,-1 1 0,-2 2 0,-2 0-143,-1 1 1,-1 0 0,-2 1 0,-2 3-1,-2 4 143,-6-4 0,-2 4 0,-1 3 0,-2 1 0,-1 0 0,-2-1 0,-1-3-60,-2-3 0,-1-2 1,-2-1-1,-1 1 1,-1 0-1,-2 3 60,0 2 0,-1 4 0,-1 1 0,-1 0 0,-2-1 0,-2-2 0,-3-4-252,-4 3 0,-2-2 0,-4-3 0,-1-1 1,-3 0-181,0-1 0,-3-1 0,-1-1 1,-2-1-1,-2-1-180,-2-2 0,-1 0 1,-2-2-1,-2 0 1,-1-2 611,-2-2 0,-2-1 0,-1-1 0,-2-1 0,0-1 0,-2-2 0,-1-2 0,-1 0 0,-1-2 0,-1 1 0,-1-3 0,0 1 0,0 0 0,0-1 0,0 1 0</inkml:trace>
  <inkml:trace contextRef="#ctx0" brushRef="#br0" timeOffset="6696">15849 4211 22734,'4'56'82,"1"-1"0,-1 1 1,1 0-1,-1 0 1,0-1-1,-3-3 1,4 13-1,0 0 1,0-1-1,1 1 1,-1 0-1</inkml:trace>
  <inkml:trace contextRef="#ctx0" brushRef="#br0" timeOffset="6757">15865 3519 22914,'-4'-47'-259,"0"0"0,0 0 1,-5-26-1,3 30 1,13 77-1,2 21 1,-6 9-1</inkml:trace>
  <inkml:trace contextRef="#ctx0" brushRef="#br0" timeOffset="7744">16288 4302 22554,'8'-10'2069,"0"1"-1260,-2 7-449,0 0 270,5 10-450,-1 4 0,7 13-90,-4 8 0,3 13-90,-4 6 0,-1 5 45,-2-13 0,-1 1-45,2 10 0,-1-3 0,-1 1 0,-6-31 0,0-12 0,-2-40-90,11-33 45,2 7 0,4-3 45,-2 10 0,4 0 0,9-10 0,4 4-186,-9 23 1,1 4 185,-2 0 0,1 4 90,14 1 0,-13 25-90,1 9 0,-1 10 0,-1 8 0,1 5 0,-2 5 90,3 0-90,-4-9 0,2 0 0,4 2 370,14 13-370,-22-37 0,-2-2 0,3-6-89,-2-6 89,5-6-90,1-8 90,1-10 0,1-6 0,-5-9 0,-8 3 0,-1-2-376,-4 6 0,0 0 376,2-14 0,-1-1 0,-3 12 0,-2 0 0,2-14 0,-2-1 45,-1 15 0,-1 1 0,0-10 0,-1 2 45,-1-4-1,0 9 1,0 12 0,0 4-90,0 15 180,0 1 270,0 70-180,0-6-320,0 1 0,0 6 95,0-10 0,0 0-952,0 4 1,0 1 906,0 1 0,0 1 0,2-2 0,0-1-386,1-2 0,0 0 386,3-4 0,1-1 0,0-4 0,2-2 0,-1-5 0,2 0-87,4 4 1,0-3-93,4 11-598,7 7-2641,-14-45 2464,-3-10 954,-4-29 0,-8-10 0,0-9 0</inkml:trace>
  <inkml:trace contextRef="#ctx0" brushRef="#br0" timeOffset="7993">17006 4030 21295,'-14'0'2339,"5"0"-1980,4 0-179,5 0 360,9 0-360,8 4-90,15-3-90,15 3 0,10-4-357,-24 0 0,1 0 132,1-1 1,0 0-226,-1 0 0,-1 0-1619,28-4 2069,-10-1 0,-12 3 0,-8-1 0</inkml:trace>
  <inkml:trace contextRef="#ctx0" brushRef="#br0" timeOffset="8713">18558 3967 18596,'8'-9'4138,"-4"0"-3508,0 0-91,-4 0 1,-4 0 0,-2 2-180,-6-2 269,-15-2-359,0 5 0,-14-2 90,-16 16-270,9 8-45,16-2 0,2 4 44,-15 29-44,24-19 0,1 3-231,-1 5 0,2 1 231,1 0 0,3 3-1680,-3 17 1,4 4 1634,7-6 0,3 0 0,1 0 0,4-3-295,7-11 1,4-5 204,15 0 90,7-9-179,27-13 89,-11-12 90,-16-5 0,-1-5 223,11-15-313,-5-6 135,-15-1 0,-3-3-45,7-20 1387,-12 15 0,-2-1-1297,-1-20-90,-3 1 90,-4-1 90,-2 2 0,-2 5 89,-2 4 924,0 10-923,0 6-91,0 10-179,0 4 0,0 8 0,-4 4 401,0 30-401,-1 5 0,2 30 0,8-1 0,4 7 0,9-1-1089,-7-32 1,2-1 1088,18 28 0,3-7-649,-9-21 1,1-2-432,13 8-719,-13-12 0,0-3 1799,0-8 0,-4 0 0,-13-14 0</inkml:trace>
  <inkml:trace contextRef="#ctx0" brushRef="#br0" timeOffset="9256">19268 4546 22464,'8'-5'1889,"-1"1"-1619,-1-1 0,-1 3 90,0 0-1,1 2 1,-2 0-90,-2 6-90,0 3 90,-2 7 0,0 2-91,0-2 1,0 0-90,-4-8 0,0 4 0,-6-11 0,0 5-90,-3-6 90,1 0 0,2 0 90,3-10-90,4 0 0,8-23 270,15 4-360,4 1 0,14 11 0,-2 19 0,20 24 0,-17 6 0,-15-9 0,-4 5 0,-7 13 0,-8 2-540,-2-9 0,-5 1-1472,-3 7 0,-4 4 0,-4-3 2012,-5-4 0,-5-2 0,-11 14 0,-4-3 0,2-16 0,0 0 0</inkml:trace>
  <inkml:trace contextRef="#ctx0" brushRef="#br0" timeOffset="11430">20458 3763 20395,'0'-29'2159,"-5"0"-7639,0-5 5660,-5-2 1678,0-3-1408,-1-2 1399,-8-14-1220,-4 9-539,-2 3 0,-1 21 0,4 16 0,-1 16 180,1 15-90,0 25-135,12-15 0,3 5 783,1 8 0,2 3-828,0 6 0,2 2 0,2 4 0,0 3-147,0-5 0,0 4 0,0 1 147,2-10 0,0 1 0,1 1 0,-1 0-248,1 1 1,0 0 0,-1 0-1,2-2-382,0 8 1,0-2-1,1-6-180,0-5 1,-1-11-1619,-2-14 2428,-8-27 0,-2-13 0,-7-8 0</inkml:trace>
  <inkml:trace contextRef="#ctx0" brushRef="#br0" timeOffset="11588">20048 4437 21655,'-19'-23'2248,"3"1"-1888,8 0-270,2 7-90,24-6-90,8 11-270,27-5-359,8 3-67,-26 5 0,1 0-294,1 1 1,0-1 849,-1 0 0,-1 0 0,-2 0 0,-1-1 0,29-8 1</inkml:trace>
  <inkml:trace contextRef="#ctx0" brushRef="#br0" timeOffset="11856">20645 3998 20575,'-7'-31'3238,"-4"1"-2608,10 3-90,-8 4-1,8 5-89,-6 3 0,6 17 90,-1 41-361,6 13-149,0-14 0,0 7 0,0-3-583,0 2 1,1-1 552,0-3 0,0 2 0,-1-3 0,0 1 0,0-2 0,0-2 0,0-1-45,1-3 0,0-2-135,4 25-269,1-9-969,-2-9 609,-2-8-271,0-8-179,0-7-810,0-9 2069,6-11 0,2-13 0,5-9 0</inkml:trace>
  <inkml:trace contextRef="#ctx0" brushRef="#br0" timeOffset="12156">21104 4188 21385,'0'-18'2698,"-6"2"-2338,-2 9 0,-9 9 90,-5 14-181,-2 13-89,-3 15-90,3 8-90,7 5 0,7 0 45,10-21 0,4 0-45,5 12 0,3-15 0,6-4-90,20-10 90,1-9 0,-2-24 0,-17-18 90,-7-9-90,-5-15 45,-14 11 0,-3 0-45,3 10 0,-1 1 0,-6-10 0,-1 4-180,-7-4-180,1 11-269,1 10-361,1 12-719,2 5-809,4 14 2518,3 2 0,9 8 0,5 0 0</inkml:trace>
  <inkml:trace contextRef="#ctx0" brushRef="#br0" timeOffset="12809">21538 4193 23004,'0'-14'2518,"-7"1"-2338,-2 1 90,-13 5-180,-2 21 0,0 9-90,2 24-45,17-9 0,2 2 45,-3 26-1033,8-23 1,2-1 852,3 13 0,5-10-90,0-9 90,0-9-90,0-9 0,6-15 270,-6-12 0,3-37 90,-11 3 1976,0-23-1752,-4 32 1,0 0-135,0-14-90,0-6 0,0 31-90,0 10 0,2 6 90,6 29-90,1 5 0,1 6 0,3 5 0,0-4 0,1-1 0,-1 0 0,2-1 0,14 18-180,-9-28-179,13-12 89,3-27 270,2-10-45,-15-11 0,-5-10 90,-4-9 0,-2-5-486,-4 20 0,0-1 1,-2-3 530,-2-4 0,0-4 0,-2 1 0,0 4-1,0-16 1,-1 2-30,0 8 0,-1-1 0,-1 4 30,2 3 0,-2 5 0,0 5 0,-1 1-90,1-21 0,-3 17 90,4 17-90,0 20 90,0 23 0,0 29-45,3 11 0,0 7-507,-1-10 0,1 2 492,0-4 0,1 3 0,0-3-30,2 10 0,-1-3 0,0-2 0,0 0 0,1-4 0,0-2 0,-1-5 0,0-1-45,0-6 0,1-1-225,4 26-179,-2-8-271,0-14-940,0-3-588,-2-22 2248,0-6 0,-2-21 0,0-5 0</inkml:trace>
  <inkml:trace contextRef="#ctx0" brushRef="#br0" timeOffset="12979">21847 4130 22284,'-23'-14'1979,"3"1"-1799,6 1 0,5 1-90,11-2-360,12 1-450,16-6-809,17-2-989,15-5 2435,-26 10 0,1 0 0,1 0 0,1-1 0,2 0 0,0 0 0</inkml:trace>
  <inkml:trace contextRef="#ctx0" brushRef="#br0" timeOffset="13523">22882 3487 23094,'0'-20'2518,"0"2"-2338,0 4 0,0 7 0,0 3-90,0 24-90,0 7 90,0 31-90,0-25 0,0 2-356,0 7 1,0 0 400,0 4 0,0-1 0,0 3 0,0-1-553,0-1 1,0-1 552,0-2 0,0-2 0,0-4 0,0-1 45,0 22 0,0-10-258,0-12 258,0-9 269,0-7-269,0-10 616,0-4-706,11-37 1057,-1 10-1057,4-10 0,3-2 0,16-9 0,1 1 311,2 17-311,-10 18 0,11 16 0,-7 5 0,5 16 90,-15 5 0,-5 28-90,-7-14 45,-8-16 0,-4 0 45,-19 25-90,-6-16 0,2-14 0,-3-2 0,-8-3-90,-20-4-90,25-20 0,-4-14-269,12-9-181,7-11-360,8-4-2787,4-28 3777,12 16 0,2-16 0,7 24 0</inkml:trace>
  <inkml:trace contextRef="#ctx0" brushRef="#br0" timeOffset="14040">23731 4342 25882,'-4'0'1170,"0"0"359,4 0-1529,13 4 0,-5 5 0,12 9 0,-10 10 0,-4 8 0,-9 9 0,-10 9-1709,-3-10 0,-3 2 1709,4-10 0,0 1 0,-5 12 0,1 2 0,6-15 0,0 0 0</inkml:trace>
  <inkml:trace contextRef="#ctx0" brushRef="#br0" timeOffset="14749">24868 3456 13874,'-18'-43'2518,"-1"4"301,-1 5-2549,0 11 1273,0 9-643,-13 39-540,7 16-225,9-1 0,1 5-384,4 4 0,2 2 294,1 8 0,1 2 0,2 3 0,2 4 477,1-7 1,2 5 0,1-1-523,2 0 0,1-1 0,0-1-439,-1 0 0,-1-1 0,1-3 439,1-7 0,1-2 0,-1-4-90,-1-4 0,0-3-135,-1-4 1,0-2-676,1 23-1978,-2-3 359,-6-26 2889,-2-3 1,-8-30-1,-3-2 1</inkml:trace>
  <inkml:trace contextRef="#ctx0" brushRef="#br0" timeOffset="14911">24454 4505 16184,'-5'-25'1619,"2"2"1002,3 3-2621,7 2 90,22-8-180,6 6-269,21-6-271,-3 10 542,2-2-1801,0 4-7942,-2-4 9590,-6 2 0,-6-2 1,-5 0-1</inkml:trace>
  <inkml:trace contextRef="#ctx0" brushRef="#br0" timeOffset="15173">25010 4003 20845,'-9'-42'2069,"1"0"0,-4-21-1440,0 8 91,5 20-630,6 13 90,-3 5 90,4 25-1,2 19-89,2 27-90,-1-17 0,1 1-322,-1 7 0,0 1 277,-1 4 0,0 0-45,-1 0 0,0 2 0,-1-7 0,0 2 0,0-1-45,0 19 0,0-1-90,0-3 0,0-2-180,0-13 0,0-6-455,0 3-220,0-11-179,3-10-450,4-10-540,7-14-7672,8-16 9746,8-18 0,9-17 1,-17 22-1,-1 0 1</inkml:trace>
  <inkml:trace contextRef="#ctx0" brushRef="#br0" timeOffset="15440">25303 4270 17795,'10'-23'3328,"-4"7"-916,-8 17-1242,-10 32-810,-1 5-91,-5 19 280,11-11-460,7 17 1,9-19 148,16 15-148,-4-36 661,8-4-661,-5-29 0,-8-10 90,-1-40-90,-14 26 0,-3-1-90,0 0 0,-3-1-135,-6-2 0,-3 4-314,-9-1-1260,-21-2-2429,6 25 4138,2 10 0,12 12 0,17 6 0</inkml:trace>
  <inkml:trace contextRef="#ctx0" brushRef="#br0" timeOffset="16106">25826 4261 19117,'-3'-18'2249,"-4"2"-170,-3 0-1809,-4 7 715,-2 2-895,-4 13 382,-3 8-472,0 17 625,9-1 0,3 4-715,-1 21 90,4-17 0,3 1-360,9 27-359,5-13 359,3-5 90,5-27 90,-2-23 90,6-28 180,-5-5 0,2-20 180,-8 7 0,-4 0-90,-2 5 89,-2 7-179,-2 7 0,0 8 0,0 9 90,0 6-90,0 32 0,0 1-90,0 28 90,2-6-90,2-14 0,1-1 0,6 15 90,9 7-180,1-29 0,17-13-90,14-16 90,4-14-195,1-18 285,-14-9 0,-16-2 0,-1-5 0,-7 10 0,-2-3-442,1-10 0,-1-6 1,-4 3 530,-3 3 1,-4 0 0,0 7 0,-1-1 0,-1 3 90,-2 1 0,-2 4-45,1 3 0,-2 2 135,-4-20-180,-2 11 0,-3 11-90,0 10 0,5 10 180,-4 16 152,0 21-242,-5 23 0,3 7 0,2 6-45,4-12 0,0 2 140,1-4 1,0 3 0,1-3-186,3 6 0,0-4 0,2 0 0,0-2 0,1-3 0,0 0-274,3-5 1,1-1 48,-1-5 0,0 0-405,8 19-359,-2-10-180,-1-14-271,-3-6-718,-4-13-7673,-2-11 9648,-2-12 0,0-15 0,0-6 0</inkml:trace>
  <inkml:trace contextRef="#ctx0" brushRef="#br0" timeOffset="16258">26127 4274 20935,'-24'-32'3058,"3"3"-2608,3 6-180,9 5-90,4 5-90,5 2 0,5 4-90,7 0-630,36-5-585,-13 4 1,1-1-187,3-1 0,0 1 1401,2 0 0,-2 0 0,16-2 0,-2 2 0</inkml:trace>
  <inkml:trace contextRef="#ctx0" brushRef="#br0" timeOffset="16689">27081 4125 21295,'4'-2'3778,"0"0"-3508,-1 2-270,-2 0 89,-1-6-89,0-2 90,0-8 90,0 0 180,0-2 0,-16-6-90,-1 9 90,-20 0 89,-4 23-89,-11 15-547,22-4 0,0 3 277,-3 4 0,1 2 0,2 1 0,0 1 0,3 1 0,2 2-90,1 10 0,5 1 0,1 20-78,13-26 1,6-3 77,23 4 0,14-12-360,17-13 0,-22-9 1,2-2-393,1-5 0,1-2-13,1 1 1,0-2-316,-2-2 1,-1-1-1620,26-8 2699,-10-2 0,-16 1 0,-8 2 0</inkml:trace>
  <inkml:trace contextRef="#ctx0" brushRef="#br0" timeOffset="21941">11662 7581 23993,'-30'-28'1799,"-2"1"-1709,-1 0 360,-18-10-270,15 11 90,-15-4-180,13 19 0,-7 4-90,-9 19 45,22-2 0,-1 4-353,-5 6 1,0 3 442,-3 3 0,-3 2 45,3 0 0,-4 3 0,3-2-135,-6 4 0,1 0-15,8-5 0,-1 2 0,4-4-30,3-1 0,5-2 303,-17 20-303,17-7 0,28 12 0,18-15 0,16-6 0,9-3-45,7-6 0,1-3 140,1 3 0,0-1-95,-2-4 0,-5 0 90,6 11-90,-16 26 0,-39-11 0,-8 3 0,1 2 0,-7 0-1048,-13 1 1,-9 2-1,1-4 1048,0-2 0,0-3 0,4-6 0,-2 2 0,3-5-503,1-1 0,3-4 503,-23 15 245,13-8-245,13-10 0,13-6 0,16-8-90,28 1 2945,3-1-2855,17 5 0,-14 4 0,0 22 0,-17-1 0,-8 25 0,-22-5 90,-9 6-90,7-31 0,-1 0 0,-5 9 0,-1 0 1571,-10 14-1571,12-17 0,3-2 0,4-1 0,6 6 0,11-16 49,6-2-49,5-3 0,1-4 0,2 0-180,-1-3-810,8 7-89,-5-5-360,6 6-720,-10 0 2159,0 4 0,-1 8 0,-1 4 0</inkml:trace>
  <inkml:trace contextRef="#ctx0" brushRef="#br0" timeOffset="23032">11455 16974 23454,'-10'5'2788,"0"-1"-2788,0-4 90,3-2-90,4-4 0,3-6-90,7-8 90,6-3 0,9-2 0,25 0 90,-10 13 0,14 6 0,-19 19 0,-5 12 90,-7 14-90,-15-4 0,-3 4 0,-3 19-45,-7-8-1,-2 1-44,2 10 0,-5-4 0,17-29 0,4-18 0,19-3 0,-2 4 0,11 3 0,-10 3 0,-3 2 90,-3 6-90,-6 2 0,-4 2 90,-6 1 0,-2-1 0,-2-4 90,0-4-90,0-4 90,0-5-180,0 1 0,0-1 0,0 1 0,0 1 0,0-1 0,4 7 90,6 1-90,3 0 0,5-1 90,0-5-90,-1 3 0,2 5 0,0 2 0,1 2 0,0 0 180,6 9 0,-6-9-90,3 13-90,-13-9 0,-3-3 0,-5-4 0,0-17 0,4 12 0,-4-10 0,2 12 0,-4-5 0,0 4 0,-5 3 0,-4 4 0,-9 3-45,-5 0 0,-4 0-585,-10 6 180,7-6 1,0-2-991,-4-3-628,-3-5 2068,3-8 0,-5-6 0,1-6 0</inkml:trace>
  <inkml:trace contextRef="#ctx0" brushRef="#br0" timeOffset="24695">11338 13397 22914,'0'-9'4048,"0"0"-3509,-4 0 1,3 4-180,-6 1-180,6 4-180,-3 24 0,4 6 0,0 34 0,2-28 0,0 1-345,1 8 1,0 3 344,2 2 0,1 4 0,-1 1 0,0 5 0,0-3-597,1 9 1,0 0 596,-3-10 0,1 3 0,-1-6 0,-1-1 0,-1-5-450,-1-5 0,0-2-1439,0 23-736,0-20 2625,-5-20 0,-4-21 0,-5-12 0</inkml:trace>
  <inkml:trace contextRef="#ctx0" brushRef="#br0" timeOffset="24972">11342 13718 18124,'-13'-41'2339,"3"1"239,4 1-2578,11 3 90,14-1-90,15 8 89,15 6-89,-5 19 0,2 5 486,-11 0 1,1 6-442,22 14 0,-4 7 45,-26-8 0,-5 4 90,7 19 0,-11 6 45,-21-12 0,-7 0-180,2 1 0,-3-2 323,-10-5 0,-2-5-368,-6 3 1556,-6-9-2276,16-8-449,0-6-270,17-8-154,8-6-836,10-7 2429,9-5 0,11-3 0,4 1 0</inkml:trace>
  <inkml:trace contextRef="#ctx0" brushRef="#br0" timeOffset="25497">12052 13867 21924,'15'20'2519,"-1"3"-2159,-4 2-90,0 2 0,0 0-181,4-4 1,8-8-90,9-7 0,9-14-90,11-8 1,3-13 89,-25 10 0,0-3 0,6-10 0,-2-3 179,10-17-582,-20 18 1,-6 0 852,-13-8 719,-34-3-539,-6 22-261,-28 7-369,7 32 0,26-3 0,1 4-254,0 6 0,3 4 254,0 7 0,4 3 0,3 4 0,4 3-493,4 4 0,5 2 493,4 1 0,5 0 0,3 0 0,6-1 0,4-3 0,4-1 0,4-3 0,3-4 0,5-6 0,3-4 0,3-3 0,3-6 0,4-8 0,2-5-135,3-5 0,1-6-180,5-8 0,0-5 0,2-5 1,0-6-1,0-4 0,0-7 135,-19 6 0,1-4 0,-1-2 1,-3 1 119,1-3 0,-2 0 0,0-4-401,-3 1 1,1-3 0,-2-1 0,-4 2 550,-3-3 0,-5 0 0,-1 0 30,-1-1 0,-3 0 0,-1-3-6,-4 2 0,-1-3 0,-2 0 0,-1 3 126,-1-1 0,-2 3 0,-2-2-150,-1-9 0,-1-2 0,-3 7-90,-6 5 0,-3 5-681,1 7 0,-3 4 681,-15-11 0,-1 27 436,3 30-436,3 31 0,14 16 0,4 9 455,4-9 0,3 2-455,1-3 0,1 4 0,2-3 0,2-10 0,1-3 0,2 0 0,0 1 0,0 0 0,1-1 0,1-2 0,0 0 0,2 2 0,3 10 0,2 1 0,-1-3-585,2 4 1,0-1-496,-1-7 1,1 3 0,-1-8-1260,6 13 2596,-3-9 1,-13-45-1,-4-13 1</inkml:trace>
  <inkml:trace contextRef="#ctx0" brushRef="#br0" timeOffset="25958">13153 14021 24533,'-45'-23'3058,"-14"-1"-2968,20 13 0,-4-1-90,35 8 0,14-5-180,20-5-270,11 0 1,5 0 359,-5 2 0,2 1-936,19-5 0,2 1 1026,-11 4 0,0 2-45,3 0 0,1 0 45,1 0 0,0 0 0,-2 0 0,0 0-250,13-2 1,-2 0 428,-20 3 1,-2 1 180,12-5 1,-6 0 178,-14 2-400,-6-3-139,-31 8 1631,-9 9-1631,-11 10 0,-5 11 0,-3 13 0,1 12 302,17-20 1,1 1-303,3 3 0,2 1 0,1 1 0,4 0 0,4-1 0,3 0 0,2-1 0,3-2 0,21 27 0,1-29 0,4-4 0,23 2-786,-17-17 1,0-6 785,20-23 0,-31 3 0,-3-4-444,0-4 1,-3-2 443,-2-2 0,-3-3 0,-3 0 0,-4-3 0,-1-9 0,-5 0 0,-6 5 0,-2 2 0,-2-29 221,-13 44-221,12 35 0,-2 26 0,8 13 1501,5 5-1951,5 3-1079,5-3-360,4-9-540,4-7 2429,5-12 0,2-10 0,1-6 0</inkml:trace>
  <inkml:trace contextRef="#ctx0" brushRef="#br0" timeOffset="26666">14716 13980 22554,'5'-41'4677,"-2"-5"-4137,-3 16 0,0 2-270,0 19-270,0 13 0,0 30 0,2 4 0,0 0 0,0 0 0,3 8 0,2 16 0,-4-39 0,1-6 0,-4-26 0,0-18 0,1-12 0,4-11 0,3 0 0,6 0 0,4 7 0,8 6 0,5 8 0,20 11 0,-12 11 0,19 22 0,-31 3 0,3 21 0,-21-18 0,-1 4-810,-8-13-539,0-5-1799,5-9 1529,3-12 269,9-11 541,1-7 899,4-2 1349,-1 0-180,1 7-269,-1 2-1,-3 7-179,-4 4-1,-2 5-89,-4 5 719,6 12-899,-1 10-540,5 19 0,-2 10-760,0 10 760,1 6 0,-9-30 0,0 0 0,2 10 0,0 0 0,3 17 0,-6-18 0,0-11 0,-3-26 0,-6-9 0,1-33 0,1-14 0,0 14 0,0-2-1071,2-18 0,3-1 1071,0 14 0,2 2 0,0 2 0,2 1-106,0 4 0,0 2 106,14-20 0,1 19 0,4 17 0,5 25 0,2 15 0,-9 11 0,-1 6 0,-7-10 0,0 2 0,9 23 0,-2 1 839,-12-24 1,-2-1-840,3 6 0,-2-2 989,0 3-989,-4-9-1259,-4-8-540,-2-10 1236,-2-5 1,-6-22 0,0-4 0</inkml:trace>
  <inkml:trace contextRef="#ctx0" brushRef="#br0" timeOffset="27613">19711 12809 22104,'-26'-38'3328,"-1"1"-2608,-3-1 809,-17-4-809,7 16-540,-15 3-180,8 31-496,-4 19 496,22-2 0,1 6-431,0 8 0,1 4 431,0 9 0,3 3 0,2 5 0,3 2 0,4 3 0,4 0 0,2 0 0,6 1 0,5-10 0,5 1 0,0-3 0,2 4 0,6-2 0,4-5 0,6 2 0,0-10 0,-1-12 0,2-6 0,11 2 0,1-8-355,15-15 355,2-21 0,-6-17 0,-27 9 0,-1-3 0,-4-4 0,-2-3 0,-3-4 0,-4-2-345,-1-2 0,-4 0 345,-2-2 0,-3 1 0,-3 3 0,-1 0 0,-1 5 0,-3 2 0,-10-24 256,-4 6-256,7 27 896,3 15-896,8 33 0,10 24 0,4 17-213,0-26 1,2 1 212,3 4 0,2 0 0,4 0 0,1-1 0,3 0 0,1-1 0,1-4 0,3-1-1035,10 8 1,2-3 269,-9-13 1,-1-2-10,8 4 1,-1-3-1386,7-4 2159,7-23 0,-17-14 0,7-18 0</inkml:trace>
  <inkml:trace contextRef="#ctx0" brushRef="#br0" timeOffset="27841">20210 13343 18005,'0'-35'1799,"0"1"0,0-29 911,0-3-1991,0 23-89,0 3 90,0 28 276,6 6-996,13 30 0,7 4 0,-4-1 0,0 2-36,1 0 0,1 1 36,4 3 0,1 0 0,2 2 0,1 0 98,2 0 0,1 0-98,-1 0 0,0-2 0,-1-2 0,1 0-1518,5 3 1,-1-2 1022,-12-10 1,0-2-136,3 2 0,-2-3-809,-5-4-180,-6-8-564,-8-5 2183,-4-12 0,-6-11 0,-2-9 0</inkml:trace>
  <inkml:trace contextRef="#ctx0" brushRef="#br0" timeOffset="28056">20726 13125 22464,'-24'-41'3328,"1"7"-1979,-3 9-629,7 20-180,-4 19-360,4 24-180,-1 24-475,10-25 0,1 3 475,0 2 0,2 0 0,2 1 0,1 0 0,1-4 0,1 0 0,4-4 0,1 0-540,2 23-269,7-10-361,-1-8 230,-1-10-1938,5-3 899,-5-15 1979,7-2 0,-12-16 0,2-1 0</inkml:trace>
  <inkml:trace contextRef="#ctx0" brushRef="#br0" timeOffset="28197">20507 13596 22104,'-36'-5'3688,"1"1"-3148,0-1-90,5 1-180,7-1-181,5 1 1,9-3-90,11-2-269,16-2-451,19-5-539,18-2 269,-20 7 1,1-1-579,4-1 0,2-1 1568,1 0 0,1-1 0,0-1 0,0 0 0,-1 0 0,1 0 0</inkml:trace>
  <inkml:trace contextRef="#ctx0" brushRef="#br0" timeOffset="29025">21859 12669 22014,'-18'-48'3149,"-1"1"-2430,-1-1 91,0 5-91,1 7-179,3 6-90,4 10-270,6 4-180,2 13 0,4 18 0,0 28 0,0-8 0,0 5-556,0 10 0,0 2 556,1 9 0,2 1-605,-1 3 1,2 0 604,0-2 0,1 3 0,-1-13 0,2 1 0,-1-3 0,0 4 0,1-2 0,2 10 0,0-5 0,2-1 0,-2-15 0,-2-13 0,-3-25 0,7-40 0,0-11 0,-1 10 0,2-1 964,11-19-964,-4 25 0,3 2 0,15-8 0,13 7 0,-10 37 0,1 13 0,-1 19 0,-1 6-886,-6 7 886,-6 0-638,-19-16 0,-5 2 638,-7 15-61,-3-18 1,-4-2 60,-23 8 0,-8-3 0,-8-8 0,-2-6 0,-1-8 0,4-8 0,-12-17 0,19-7 0,12-9 0,4-4 0,2-16-270,13 14 1,3-2-721,4-15-269,8 1-2429,18-13-6143,0 20 9612,11-6 0,-8 24 1,-4 3-1</inkml:trace>
  <inkml:trace contextRef="#ctx0" brushRef="#br0" timeOffset="29314">22683 13003 24263,'-14'-4'2789,"2"-5"-2430,14-2-179,13-1 0,25-3-180,20 3-320,-22 5 1,5 0 259,4 1 0,4-1 0,-1 1-618,9-2 1,0 1 527,-9 0 0,4 1 0,-6-1-210,-2 0 1,-4 1-136,-6 0 0,-2-2-2113,23-16 719,-29 4 1889,-30-20 0,-21 12 0,-21-9 0</inkml:trace>
  <inkml:trace contextRef="#ctx0" brushRef="#br0" timeOffset="29509">23138 12524 18210,'-38'-44'3418,"12"12"-656,-1-7-2042,18 30 1192,4 38-1822,5 25-90,1-8 0,2 8 0,0-1-1302,-1 8 1,1 0 1301,1-5 0,0 3 0,0-3 0,0 7 0,0-4 0,0-1 0,0 0 0,1-4 0,0-2-270,0-5 1,0-1-1101,5 5 1,2-3-1239,8 12 2608,-6-27 0,3-6 0,14-11 0,4-8 0</inkml:trace>
  <inkml:trace contextRef="#ctx0" brushRef="#br0" timeOffset="29957">24076 13021 27231,'-3'-9'1260,"2"0"-1170,-3 0-90,4 2 0,0 1 0,0-1 0,0 2 0,0-5 0,5-2 0,6-6 0,6-7-90,10-18 90,-10 5 0,0-12 0,-19 16 90,-10 0-90,-29 2 0,1 15 0,-22 15 0,10 27-267,23-4 1,3 5 266,-2 6 0,2 4 0,5 3 0,2 5 0,2-1 0,-2 9 0,4 0-533,3-6 1,2 3-1,3-4 533,6 3 0,4-3 0,3-1 0,3-2 0,3-3 0,4-1 0,1-4 0,5-2 0,15 3 0,5-4 0,-9-10 0,2-4 0,14 2 0,1-7 0,-11-9 0,-1-6 0,1-1 0,-1-3 0,1-2 0,0-5-325,10-12 1,-2-3 189,-12 6 0,-2-1-225,7-10 0,-4 0-449,0-11-181,-8 4-179,-9 7 0,-9 5-2429,-5 4 3700,-5 10 1,0 1-1,0 7 1</inkml:trace>
  <inkml:trace contextRef="#ctx0" brushRef="#br0" timeOffset="30481">25428 12339 21835,'-8'0'2878,"0"0"-2248,-2 0-91,0 0-89,-2 4-90,1 3-90,5 6-180,-1 3-1,6 2 1,-3 2-90,4-1 0,0-1 0,0-2 0,0-5 0,0-4 90,2-3-90,0-4 0,1-2 90,-2-6 270,-11-36-270,1 11-90,-8-20 90,5 28-90,-1 7-180,7 2-360,-3 5-449,8 4-450,-3 3-630,4 4 2069,4 8 0,2 6 0,4 9 0</inkml:trace>
  <inkml:trace contextRef="#ctx0" brushRef="#br0" timeOffset="30840">25530 13098 23813,'0'8'3508,"0"2"-2968,0-9 180,0 3-720,0 0 0,-9 3 0,-1-1 0,-6 4 0,2-9 0,4 3 0,4-6 0,4-3 0,11-2 0,6 0 0,13 2 0,3 16 0,-4 11 0,1 9 0,1 15 0,-3 5-270,1 1 1,-3 4 269,-7-4 0,-4 3 0,-6-1-150,-10-8 0,-6-2 0,-2 0-510,2 1 1,0-1 0,-6-2-540,-7 0 0,-5-2 0,-2-4 1199,-10 4 0,-3-4 0,-7 2 0,-2-1 0,-2 1 0,0-1 0</inkml:trace>
  <inkml:trace contextRef="#ctx0" brushRef="#br1" timeOffset="43124">1401 11832 21924,'0'-5'2159,"0"1"-1799,0 2 90,0-1-180,0-1-90,0 1-1,0 1-89,0 0 0,0 0-90,0-5 90,0-2-90,-5-2 90,-4-5-90,-7-2 180,-14-13-90,-9 0-90,0 1 0,-4 8 90,15 13-90,-13 5 90,13 2-90,-7 2 0,15 4 90,0 3-90,-10 13 0,6-3 0,-9 9 0,6-3 0,-1 0 90,1 4-90,1-4 0,1 1 0,-3 7 0,7-6 0,-1 3 0,10-8 90,6 0-90,-2 3 90,7 22-90,-2-4 90,3 18-90,3-9 90,4 2-90,3 4-441,2 1 531,2 4-90,3 0 90,1 0-90,2 0 0,1 0 90,-1 0-90,0 1 90,1-2-90,-6-19 0,1-1 0,-4-9 0,1 1 44,4 8 1,1 0 45,7 17 0,3 2 0,-2-1 45,-6-16 0,-1 1-135,-3-9 0,0 0 45,3 9 0,1 1-45,-6-12 0,-2-1-38,2 0 1,-1 2 82,3 12 0,-1 1-45,-3-12 0,1 1-141,1 9 0,1-2 141,3 11 0,-1-8 0,-3-7 0,-4-6 0,0-7 0,-4-3 0,0-6 422,-4-2-692,0-7-193,-2-3-436,0-4 29,-3 0-659,-6-4-450,-3-5 1979,-15-17 0,8 2 0,-8-8 0</inkml:trace>
  <inkml:trace contextRef="#ctx0" brushRef="#br1" timeOffset="43624">694 13311 21295,'-28'4'2968,"0"-3"-2518,-1 3 0,4-4-1,3 0-89,6 0-90,7 0-180,4 0 0,5 0 0,5 0 0,27-12-90,-1 1 0,2-1 0,3-1 0,2-1-509,7-3 1,-1 1 508,-9 5 0,-1 1 0,-2 0 0,0 0-78,28-6-12,-11 1 0,-6 3-180,-4 5 91,-14 3-91,-2 4 828,-15 0-1278,-2 0-272,-4 0-538,0-2-898,-2-3 2428,-6-2 0,1-2 0,-5 0 0</inkml:trace>
  <inkml:trace contextRef="#ctx0" brushRef="#br1" timeOffset="44067">1706 11475 21835,'0'-40'2608,"0"7"-2158,0 8 89,0 9-179,0 5-90,0 7-90,0 1-90,0 3 180,0 15 180,-4 12-1,3 32-224,-1-18 0,0 3-1619,2 11 0,0 2 1454,1-13 0,0 0 0,1 2-30,0 0 0,-1 2 0,2-1-257,2 1 0,0 1 0,1-1 227,1-2 0,1 0 0,1 0 0,2-2 0,0-1 0,2-1 0,8 19 0,3-2 0,1-6 0,6-2 0,0-10 0,5 1 0,2-4-60,4-5 0,3-2 0,1-1 0,-3-1 0,2-1 0,-1-3-60,-1-6 0,1-4 0,-4-3-105,0-4 0,-3-4-404,29 2-146,-10-6-124,-13 0-91,-7 0-89,-9-2 1079,-7-17 0,-10-3 0,-4-17 0</inkml:trace>
  <inkml:trace contextRef="#ctx0" brushRef="#br1" timeOffset="44592">3151 10774 22734,'-14'-14'3598,"-6"-8"-3508,10 9-90,-1-2 90,26 15 0,16 15-90,26 15-480,-20-6 1,1 3 524,8 8 0,0 3-709,2 6 1,-2 3 693,-14-14 0,-2 2 0,0 1 29,-3 1 1,-1 1 0,-2 0-15,9 17 0,-5 4 135,-11-8 0,-4 5 0,-2-4 0,1 6 0,-4 0-120,-5-10 0,-3 1 0,-3-5-133,-2-2 1,-3-4 72,-2-5 0,-2-1 0,-9 20 0,3-13-270,6-10-1709,5-15 968,4-6-8820,4-14 8839,4-14 1,4-19 0,4-14-1</inkml:trace>
  <inkml:trace contextRef="#ctx0" brushRef="#br1" timeOffset="44874">4134 10389 25073,'-15'-9'1169,"3"2"-989,6-1-90,2 3-90,4-2 0,0 2 0,2-1 0,2-1 90,8-14-90,-4 3 0,1-13 0,-7 8 0,-2-2 0,-6 5 0,0 2-1080,-8 4-179,3 7-900,-3 15 2159,6 13 0,1 20 0,4 7 0</inkml:trace>
  <inkml:trace contextRef="#ctx0" brushRef="#br1" timeOffset="45096">4313 11022 25163,'14'-11'1978,"4"4"-1078,26 10-630,-1 14-180,-12 0 0,1 4-485,-4 4 0,-1 2 440,0 7 0,-1 2-90,1 4 0,-1 2-548,-1 4 1,-3 3 142,-2 3 0,-3 2-225,-3 4 1,-4 2-361,-1 2 1,-6 5 1034,-6-20 0,-3 4 0,-2 1 0,0-4 0,-2 5 0,0-2 0,-3 1 0,-2-1 0,0-1 0,0 1 0,0 0 0</inkml:trace>
  <inkml:trace contextRef="#ctx0" brushRef="#br1" timeOffset="46258">703 16124 23184,'-38'15'809,"0"0"1,3-1-1,1-1-629,-25 7 0,12-4 0,16-9 180,15-7 0,16-11-91,22-14 91,20-13 0,9-7-270,-17 17 0,1-1 0,3-3-1063,4-3 0,4-3 0,2-1 0,-1 1 995,0 0 1,1 1 0,1-1-1,1-1-304,-4 4 0,1-1 1,0-1-1,2 0 0,0-1 282,-3 4 0,1-1 0,0-1 0,1 1 0,1-1 0,0 0-217,-3 2 0,-1 0 1,2 0-1,0 0 1,0-1-1,1 0 0,0 0 217,3-2 0,2 0 0,0-1 0,0 1 0,1-1 0,0 0 0,1 0-127,-5 4 0,-1 1 0,0-1 1,1 0-1,1 0 0,1 0 1,3-2-1,1-1 127,-6 5 0,3-1 0,1-2 0,2 0 0,2 0 0,0-1 0,0 0 0,0 0 0,0 1 0,-2 1 0,0 0 0,-3 2 0,1-1 0,-2 1 0,-2 2 0,0 0 0,-1 1 0,1-1 0,2 0 0,1-1 0,4-2 0,3-1 0,-12 7 0,2-1 0,3-2 0,2-1 0,2 0 0,1-2 0,2 1 0,0-1 0,1-1 0,0 1 0,0 0 0,-1 0 0,0 1 0,-2 0 0,-1 2 0,-2 0 0,-2 2 0,-3 0 0,-2 3 0,17-9 0,-5 2 0,-3 2 0,-3 1 0,0 1 0,-1 1 0,2-1 0,2-2 0,4-1 0,-7 4 0,3-2 0,2-2 0,2 1 0,1-2 0,0 1 0,0-1 0,-1 2 0,-1 0 0,-3 1 0,-2 2 0,-4 2 0,-4 2 12,22-10 0,-8 4 0,-4 2 0,-1 2 0,-1-1-12,-4 2 0,0 0 0,-2 1 0,-1 0 0,-1 1 0,5-1 0,-2 0 0,-1 1 0,-1 0 0,5-2 0,-1 0 0,-3 2 479,10-4 1,-3 0-480,-1 0 0,-5 2 0,10-4 0,-3-2 1519,-37 21-1519,-6 3 2272,-4 3-2272,-5-11 0,-16-35 0,-9-13 924,1 10 0,-4-4-924,-1-2 0,-3-4-908,6 13 0,0-2 1,-2-2 907,4 7 0,-1-2 0,0 0 0,0-2 0,-2-6 0,0-2 0,-1-1 0,1-1-397,1 7 1,1 0 0,-1-2-1,0 0 1,0-1 396,-1-2 0,1-1 0,-1-1 0,-1-2 0,-1-3-153,4 12 1,0-3-1,-2-2 1,0-1 0,-1-1-1,0-1 1,0 1 0,0 0 152,0-1 0,-2 0 0,1-1 0,-1 0 0,1 0 0,-1 0 0,0 1 0,1-1-82,-1 2 0,1-1 1,0 0-1,0 0 1,0 1-1,0 0 1,0 1-1,0 1 82,-2-4 0,0 0 0,0 1 0,1 1 0,0 1 0,0 4 0,2 2 21,-6-12 1,2 5-1,0 2 1,1 1-22,0 3 0,1 0 0,-1 2 0,1 2 204,2 4 1,1 2 0,-1 0 0,0-1-205,-4-4 0,0-1 0,-1 1 0,1 2-39,-3-6 1,1 3-1,0 1 39,1 2 0,1 2 0,2 3 0,-3-1 0,4 7 1446,2 7-1446,4 7 1909,4 10-1909,1 5 575,-1 5-575,-4 15 3392,-10 6-3392,-12 21 0,11-13 0,-3 2-771,-7 8 0,-3 3 771,8-8 0,-3 1 0,-1 2-961,-8 4 1,-1 1 0,-4 1 960,8-7 0,-3 2 0,-1 0 0,-1 0 0,5-5 0,-1 0 0,-1 0 0,-3 2 0,-4 2-215,9-6 1,-4 1 0,-3 3 0,-1 0 0,-2 1 0,0 0 0,0-1 0,1 0 0,3-1 214,-1 0 0,1-1 0,1 0 0,0-1 0,0 0 0,-1 1 0,-2 1 0,-2 2-118,5-3 1,-2 0 0,-2 2 0,0 1 0,-2 0 0,0 0 0,1 0 0,-1 1 0,2-2 0,0 0-1,2-1 118,-2 1 0,0 0 0,1 0 0,1-1 0,1 0 0,-1-1 0,1 1 0,-1 0 0,-1 1-62,0 0 1,-1 1-1,0-1 1,1 1 0,-1 0-1,0 0 1,0 0-1,0 0 1,0-1 61,1 0 0,1 0 0,0 0 0,0-1 0,-1 1 0,0-1 0,-1 1 0,-1 1 0,-2 0 0,5-3 0,-1 0 0,-1 1 0,-2 1 0,0-1 0,-1 1 0,0 0 0,1-1 0,0 0 0,1-1 0,2-1 0,1 0 0,-5 1 0,1-2 0,1 0 0,1-2 0,1 1 0,0 0 0,1 1 0,0 1 0,0 3 0,-1 4 0,-1 2 0,0 3 0,0 1 0,2 0 0,1-1 0,3-1 0,3-3 0,4-4 0,-15 8 0,4-4 0,8-2 0,12 6 139,15 13 0,13 5 0,3-8-139,-2-12 0,2-6 633,-1 21-633,0-15 1535,0-13-1715,0-9 1846,0-9-2566,0-5 241,0-4-3298,0-6 4364,0 2 1,0-2 0,0 4 0</inkml:trace>
  <inkml:trace contextRef="#ctx0" brushRef="#br1" timeOffset="86184">1860 16160 22014,'-7'0'1889,"-4"0"-1529,10 8 0,-5 6 180,6 12-181,0 7 1,0 8 0,-3 7 0,2 4-90,-8 0-199,2-2 289,-7-7-180,0-7 0,-1-9-90,0-8 0,-11-16-90,5-13 0,-13-41 44,27 14 1,5-3-45,-2-2 0,3 0-114,9-3 0,6 2 114,1 13 0,3 2 0,3 1 0,3 1 0,0 2 0,3 1 0,11-1 0,4 5 45,1 10 0,1 4-45,-2 1 0,-2 6-116,-2 11 0,-6 8 116,5 28 45,-18 4 0,-4 4-45,-4-10 0,-2 1-167,-3-5 0,0 3 0,-3 1 167,-3-1 0,-1 1 0,-2-3 45,-1 7 0,-3-1-362,-1 14 1,-4-2 316,2-25 0,-4-1-205,-10 8 1,-2-1 159,5-13 0,-2-2 90,-18 12 0,-2-5 149,-10-5-194,13-13 0,1-4 544,1-6-544,-3-3 1143,23-4-1143,6 0 501,6 0-501,15-4 0,10 1 0,15 1 0,5 3 0,-5 3 0,2 1-1176,17 4 0,3 3 1176,-9 2 0,2 3-90,-3 2 0,3 1 0,-3 0-578,6 3 1,-1 0 427,-9-2 0,2 1 0,-4-2-255,-4-1 1,-3-1-676,22 14-269,-14-8-630,-15-12-7762,-14-4 9365,-16-16 1,-12-10-1,-11-10 1</inkml:trace>
  <inkml:trace contextRef="#ctx0" brushRef="#br1" timeOffset="86801">1109 16866 20126,'-55'9'3238,"4"-4"-2879,6 3-89,10-7 90,11 3-270,22-10 180,57-30-240,-12 10 0,8-4 0,0-1-904,2-1 1,1 0 0,2-2 805,-3 2 1,2-1-1,1 0 1,1-1-23,-7 4 0,2 0 0,0 0 0,0-1 0,-1 1 36,0 0 0,-1 0 0,1 0 0,-1 0 1,0 0 71,-1 1 0,1 0 0,0 0 0,-2 1 0,-2 1 26,2-2 1,-1 0 0,-3 1 0,-4 4 9,7-5 0,-5 4 215,-9 3 1,-2 1 270,18-11 0,-15 10-1,-10 6-179,-6 5-90,-7 6 0,-5 1 2412,-4 10-2502,-6 6 0,-2 14-1,-7 17-89,1 18 2,7-22 1,1 2-93,2 3 0,2 3-471,4 1 0,2 1 471,2-1 0,3 0 0,3-3 0,2 0 0,2-3 0,3-3 0,2-2 0,3-3-258,0-4 0,1-1 123,0-6 0,1-1-579,26 11-276,-4-12-359,-4-10-90,-7-15-152,-5-12-838,-7-18 2429,-7-15 0,-14 16 0,-1-2 0,-3-4 0,1 0 0</inkml:trace>
  <inkml:trace contextRef="#ctx0" brushRef="#br1" timeOffset="87353">3131 16011 21745,'-22'-60'3598,"1"8"-3059,-1 16 271,-7 22-540,8 21-91,-3 27-89,16 21-90,6-20 0,2 2 45,2 2 0,2 0-45,2 1 0,2-1-252,2-3 1,3-1 251,17 21 0,7-15 124,4-20-124,2-15 0,1-21-90,-3-15 90,-4-16-431,-11-14 476,-16 28 0,-5-3 90,-8-16 0,-7 0-46,0 14 1,-3 2 0,-6-11 0,-8 5 0,-9 18 0,-4 6-45,9 4 0,-1 5-45,-12 4 0,1 6 0,-20 12 0,4 13 0,4 5-90,5 0 180,5 0-180,4-5 453,7-4-363,2-5 0,3-3 0,1-3 0,-1-5 90,-6 1 358,10-7-448,0 3 90,17-4-90,11-8-90,15-10 180,19-18-589,-9 10 1,4-1 498,7-7 0,2-2-605,8-2 1,2-1 604,-16 11 0,2-1 0,-1 2 0,0 1 0,1 0 0,0 0-30,7-4 0,1 0 0,-3 2-221,2 0 1,-2 1 205,5-3 0,-4 2-45,-8 6-180,-13 6 543,-12 9-993,-7 3 808,-8 4-3506,-9 4 1537,0-3 1881,-4 3 0,12-6 0,2-1 0</inkml:trace>
  <inkml:trace contextRef="#ctx0" brushRef="#br1" timeOffset="87843">3496 15134 22104,'21'-24'2789,"-3"4"-2339,-8 11-91,-4 7 91,-4 27-270,-2 1-90,0 18 90,-3-10 90,-2-2-1,-3-7 451,-4-5-450,7-10 180,-11-12-450,13-8 0,-6-10 0,9-17 0,13-6 0,14-13 0,7 13 0,12 9 0,-7 16 0,-1 6 0,1 5 0,-4 5 0,-3 11 0,7 21 0,-13 5 0,1 24 0,-16-2 0,-6 9 0,-3-30 0,-1 0 0,0 1 0,-2 1-267,1-1 1,0 1 266,0-1 0,0 0 0,0-1 0,0-1 0,0-1 0,0-1 0,2 31 0,2-7 0,4-6 0,3-5 0,5-8 0,0-4 0,6-11 0,3-5 0,1-11-630,3-3-6,-1-4-983,-1 0-810,-5 4 2429,-4 1 0,-4 8 0,-1 1 0</inkml:trace>
  <inkml:trace contextRef="#ctx0" brushRef="#br1" timeOffset="88062">4345 16432 24893,'0'22'2338,"0"1"-2068,0 1-180,0 0 0,0-2-90,4-4 90,2-2-90,3-9-90,0-1-180,0-2-89,-3-3-271,-2 4-360,-2-5-269,-8 0-540,-2-5-8032,-7-2 9140,-5-4 1,2-1 0,-5 1-1</inkml:trace>
  <inkml:trace contextRef="#ctx0" brushRef="#br1" timeOffset="99444">2071 6414 21025,'-5'0'1979,"2"0"-1619,3-2 359,0-3-449,0 2 90,0-1 719,0 4-809,-4 0-90,0 0 0,-1 0-90,-6 0 0,6 8-90,-7 2 0,2 10 0,2 19 0,-4-4 0,2 16 0,-1-10 90,1-1-90,2 1 0,-2 2 0,0 2 0,-2 3 0,-2 1 0,1 3 45,3-14 0,1 1-646,-5 19 601,5-20 0,1 0 0,-5 12-112,7-3 202,-5 1-90,9-3 0,-8-2 90,5 0 0,-2-3 0,0 1 0,6 2-90,-2 4 0,3 5 90,0 9-90,-1-12 0,2 2 0,-1-9 0,1 1-316,1 14 1,0 0 315,1-12 0,1-2 0,0 0 0,2 0 0,-1 0 0,0 0 0,3 14 0,0-2 0,-2-16 0,-1 0 0,3 21 0,0-3 0,-2 3 169,-2-23 1,0-2-170,0 12 108,0-1-108,0-1 0,0-2 663,0 0-663,0-5 0,2 13 0,-1-16 323,1 6-323,-2-16 0,0-1 0,3 10 0,0-7-90,3 5 180,-2-9-180,0 0 90,0-1 0,1 7 90,-3-9-90,0 4 0,-2-11 0,0-5 0,-2 4 0,0-5 0,0 7 0,2-1 90,0 3-90,4 4 0,-4 3 0,8 14 90,-5-7-90,5 7 0,-1 2 0,-2-10 90,3 15-90,-6-21 0,0 3 90,-2-12 0,-1-3-90,-2-6 90,-1-1-90,0 0 90,0 1-90,0 0 0,0-1 0,2-4 0,1 0 0,1 0 0,0 0 0,-2 4 0,0 1 0,-2 0 0,2-1 0,0 0 0,4 1 0,0 6 0,0-2 0,2 5 0,-2-3 0,2 1 0,1-1 0,-1 0 0,5 8 0,2 9 90,2 1-180,-1 1 180,-6-9-90,0-3 0,-2-4 0,0-7-90,-2 1 180,0-7-90,-3 3-90,-2-4-1889,-1 0 630,0-6-720,0 0 2069,0-7 0,-5-1 0,-2-2 0</inkml:trace>
  <inkml:trace contextRef="#ctx0" brushRef="#br1" timeOffset="101753">1616 9833 19766,'-7'-12'3058,"-3"3"-2698,5 5-180,-2 2 179,0 2-179,6 0 0,-2 0 270,8 0-180,2 0-90,5 0 0,0 0 0,0 0-91,2 6 1,3 1 0,1 7 0,4 1-90,3 2 90,1 3-90,4 2 0,3 1 90,2 4-90,-1-4 90,1 2 0,12 3-90,-13-5 90,10 1-90,-15-9 0,-1-1 0,-1-3 0,-1 2 0,-1-1 0,8 8 90,3 3-90,-3 0 90,-3 1-90,-12-8 0,-4 0 0,0-2 0,-2-7 0,1 5 0,-5-6 0,2 1 90,-6-3-90,0-4 0,-2 0 630,-2 0-630,0-4 89,0 1-89,0-6 0,0 2 0,0-6 0,0-3 0,0-9 0,2-4 0,0-7 0,4-7 0,-2-7 0,2-7-242,-3-6 242,-2 29 0,1 0 0,-1 0 0,0 0 0,2 0 0,0 0 0,4-29-40,1 6 40,0 5 0,-2 9 0,2 5 0,2-6 0,-1 14 0,1-7 0,-6 15 241,-2-1-241,-2 2 41,0 3-41,0 3 0,0 1 0,1 1 0,3-3 0,1 4 0,-1-1 0,-2 4 0,0 0 0,0 0 0,2 0 0,-2 2 0,0 0 0,-2 5 0,0-2 0,0 1 0,0-1 0,0 1 0,0 1 0,-5 2 0,-4 0 0,-5 4 0,-6 3 0,-5 7 0,-5 4 0,-9 2 45,7-2 0,-2 1-45,-22 9 0,17-8 0,-1-1-225,9-5 1,1-1 224,-1 2 0,-1 0 0,-1-1 0,1 1-112,0 1 1,1 0 111,0 0 0,1 0 0,-27 13 0,2 0 0,5-3 0,1-2 0,4-1 0,4-3 0,5 0 0,3-3 0,3-2 0,5-1 0,2-1 0,-1-1 0,8-5 440,-1 1-440,12-7 232,-7 11-232,6-10 0,-8 10 0,4-11 0,0 7 0,-2-3 0,1 0 0,1-1 0,6 0 0,0-3 0,1 3 0,2-4 0,-7 0 0,8 0 0,-4 0-90,15-6 90,-5 3 0,13-4 0,-6 5 0,5 2 90,2 0-180,3 0 90,1 0 0,-1 4 0,0 1 0,0 4 0,1 2 0,1-1 0,14 3 0,-10-8 0,12 5 90,-14-5-90,-1 0 0,-3 4-90,-5-8 180,-2 3-180,0 0 90,-5 3 90,6 4-90,-8-3 0,3 2 0,-4-9-90,-2 7 90,0-7 90,-2 3-90,0 0-90,2-3 90,-1 3 90,-1-4-180,-2 0 90,-2 0 0,1 4 90,2-3-90,1 3-90,-2-4 90,2 0 0,-2 4 0,4-3 90,4 7-90,-1-3-90,2 4 90,-4-4-89,-1-1-181,-4-4-2609,0 0 631,-1 0 2248,0 0 0,4 0 0,0 0 0</inkml:trace>
  <inkml:trace contextRef="#ctx0" brushRef="#br1" timeOffset="104396">914 13198 15358,'-8'0'5127,"3"0"-4497,1 0-270,4 0-180,-3 0-90,-2 0 89,1 0-89,-5 0 0,7 0-90,-3 0 0,5 0 90,0 0 0,-4 0-90,3 0 1439,-2 0-1439,5-4 0,-2 3 0,4-5 0,-2 5 0,2-1 0,2 2 90,6-2 0,1-2-90,8-3 90,2-4-90,4-1 0,1-1 0,0-1 0,1 0 0,-1 1 0,1 1 0,-4 1 0,2 0 0,-11 4 0,1-2 90,-9 5-90,0-3 0,0 2 0,0-4 0,1 4 0,-1-1 0,-2 3 0,2 1 0,-2 2 0,0 0 0,0 0 0,0-2 0,0-2 0,3-3 0,0-4 90,11-3-90,3-6 0,8 1 0,-8 3 0,-5 5 0,-10 7 0,-2-1 90,-2 1 0,0 1-90,-2 1 90,0 2 0,-2-2-90,0 0 0,0-3 0,0 3 90,0 0-1979,2 2 0,-2 4 1889,2-3 0,-2 3 0,0-4 0</inkml:trace>
  <inkml:trace contextRef="#ctx0" brushRef="#br1" timeOffset="120212">25944 16879 19046,'-12'-40'3868,"2"1"-3418,3 1-91,-2 2 1,8-1 90,-8 3 0,4 1-1,1-7-89,-5 12 180,2-12-270,-3 20-90,0-4 90,-6 2-91,5 9 1,-7-2-90,0 9-90,5 3 0,-6 1 0,11 2 0,-3 0 0,11 0 0,-8 0 0,7 0 0,-2 6-90,3 0 180,0 5-90,0 0 90,-4 6 0,-4 12-90,-8 17 0,-7 13-402,10-24 1,0 0 401,-1 2 0,-1 1 0,-3 14 0,1-1 0,4-13 0,1 0 0,-2 8 0,1-1 0,-1 7-95,10-17 0,1 1 95,-2 15 0,4-16 0,2-1 0,-1 14 0,0 4 0,0 0 0,0 4 0,3 5-364,0 3 364,1-29 0,0 0 0,-2 0 0,0 0 0,2 0 0,0 1 0,-2-2 0,0-1 0,4 29 0,-2-6 0,-2-8 757,0-8-757,-2-6 18,0-3-378,0-9-1619,0-7 900,0-9-48,0-10-1122,0-3 2249,0-6 0,-7-5 0,-2-3 0</inkml:trace>
  <inkml:trace contextRef="#ctx0" brushRef="#br1" timeOffset="120730">25246 17404 16078,'-18'0'5757,"-1"0"-5038,-3 0-269,-1 0 90,1 0-91,0 0 91,3 0-180,3 0 0,4 0-91,6 0 1,2 0-90,6 0 0,7 0 180,13 0-90,17-2 0,18 0-181,-21 0 1,1 1-648,5 0 1,2 0 602,2 1 0,2 0 0,0 0 0,1 0-45,-2 0 0,0 0 45,-3 0 0,0 0-45,7 2 0,-2 0 90,15-1-170,-28 1 0,-3 0 80,-5-2 0,-9 0 90,-6 0-90,-8 0-180,-2 0-1619,-3 0 1903,0-4-1633,-5-1-718,0-6 2247,-7-3 0,7 2 0,0-1 0</inkml:trace>
  <inkml:trace contextRef="#ctx0" brushRef="#br1" timeOffset="121265">26923 16432 12923,'-4'-51'2069,"3"16"912,-6-11-1991,6 13 868,-2 9-1408,-1-4 1489,-1 7-1489,-3 11 3391,-2 0-3391,-2 10 90,-6 12-450,-6 13-90,-9 29 0,13-16 0,0 3-638,-3 12 0,1 3 638,5-14 0,1 2 0,0 1-487,1 4 1,0 0-1,2 1 487,-1 0 0,1 1 0,3 2 0,4 0 0,2 2 0,2 1 0,0-3 0,2 1 0,1-3 0,3 2 0,3 12 0,2 2 0,8-3 0,9-9 0,6-4 0,1-3-262,6 5 0,6-3 262,-7-16 0,6 1 0,2-2 0,-4-5-353,11 0 0,1-6 353,-10-4 0,3 0 0,-4-5 0,-1-6 0,-2-3 446,5 1 0,0-4-446,-7-4 0,-1-4-427,2-1 0,-3-4-1732,7-15-77,-20-8 2236,-17 5 0,-4 1 0,-2-1 0</inkml:trace>
  <inkml:trace contextRef="#ctx0" brushRef="#br1" timeOffset="122785">27508 16337 21115,'-13'-9'3148,"1"0"-2158,2-2-631,3 3-89,4-1-180,3 7 90,7 0-90,6 2 0,13 0-90,10 0 90,11 0-90,10 0 0,6 0 0,3 0-2375,-1 0 2375,-4 0 0,-8 0 0,-8 0 0,-11 0 0,-3 0 0,-11 0 0,-2 0-90,-10 0 2195,-6 0-2735,0 0-1528,-2-2-1710,-11-3 3868,-1 2 0,-14-1 0,2 4 0</inkml:trace>
  <inkml:trace contextRef="#ctx0" brushRef="#br1" timeOffset="123731">27524 16359 13110,'-5'-5'6116,"2"1"-4407,3 4 2159,0 0-3688,0-4 0,0 1-90,0-3 89,0 3 541,0 1-540,0 0 180,0 2 0,-4 28-271,0-3-89,-5 30 0,5-10 0,-3 1 0,6 1 0,-3-1 0,4 13 0,0-16 0,0 8 0,0-23 90,0-3-180,0-7 180,0-5-90,0-2 90,0-6-90,2-1 0,2-6 0,4-2 0,3-3 0,10-4 0,-5 3 0,7 0 0,-5 3 0,3 3 0,1 0 0,3 2 0,1 0 0,1 0 0,-1 6 0,2 1 0,11 15 90,-9-3-90,9 10 0,-17-2 0,-1 5 90,-5 2 0,-4 24-90,-5-14 90,-4 17-90,-8-22 90,-4-5-90,-5-3 0,-6-8 90,-1-1-90,-5-6 0,-1-6 0,-14-4 0,11-6 0,-7 0 0,17 0 0,4 0 90,2-4-90,7 1 90,-2-4-90,8 1 0,-2 1 0,3-2 0,0 3-90,0-1-90,0 1-270,0 1-765,0 1 1,3 2 0,2 0 0</inkml:trace>
  <inkml:trace contextRef="#ctx0" brushRef="#br1" timeOffset="124238">28681 17173 18605,'0'-9'3238,"0"2"-1839,0 1-1040,0 3 772,0 1-1041,-11 2 123,3 0-123,-9 0 667,6 0-487,1 0 90,6 0 0,0-2-91,4-2-179,0-3 90,4-4-90,4-1 450,21-6-360,-2 10 0,17 8-90,-13 19-1786,-13 7 0,-2 6 1606,0 21-135,-9-14 0,-3 1-764,-16 19-451,-9 2-850,-11-4 896,12-29 0,-1-2 1394,-3-1 0,-1-2 0,0-1 0,-1-1 0,-29 17 0</inkml:trace>
  <inkml:trace contextRef="#ctx0" brushRef="#br1" timeOffset="125698">29729 16192 17607,'0'-14'4587,"0"-1"-4047,0 1-180,0-2 90,-6 3-91,5-1-89,-10 0 0,10 1 0,-8 1-90,4 1 0,1 2 90,-5 2-91,4 3 1,-7 0 90,-4 1 0,1 1-90,-7 0 90,4 2 90,-24 22-181,7 7-89,-11 18 0,16 3-90,8-2 90,4 6-90,1 5 0,3 2 45,9-15 0,0 2-45,1-2 0,2 1 0,-1 1 0,2-1-226,2-5 1,2-4 225,1 15 0,6-2 0,0-17 0,1 0 90,10 14-90,8 11 0,-2-28 0,-1-4 0,3-4 0,15-5 0,-9-4 0,12-7 0,-17-3 0,0-4 0,-3 0 451,8 0-451,-4-10 0,5-7 0,-13-6 0,-6-2 0,-9 3 0,-2-1 90,-4-14-90,0 7 0,-2-9 0,0 14 0,0 0 0,0 2 0,-5 3 0,-2-2 0,-5 3 0,0-1 90,0 4-90,-2 0 0,-1 5 90,-3 0 0,0 4-90,-5 2 90,-8 3-90,4 8 90,-6 2-90,8 9 90,-13 18-90,10-2 0,-9 13 0,16-12 0,2 14 0,9-17 0,-3 10 0,13-23-90,-4 0 0,4-11-270,0 3-180,0-5-359,0 0-270,0-1-810,0-4 0,0 0 0</inkml:trace>
  <inkml:trace contextRef="#ctx0" brushRef="#br1" timeOffset="126096">30521 17106 22194,'8'-12'3059,"-2"-1"-2430,2 3 630,0-5-809,0 5-90,2-3 270,4 4-630,-3 4 0,5 1 0,-4 4 0,0 8 0,-1 2 0,-1 10 0,-2 3 0,-4 2-630,-4 4-899,-11 1-990,-14 1 2519,-12-1 0,-8 1 0,-4-1 0</inkml:trace>
  <inkml:trace contextRef="#ctx0" brushRef="#br1" timeOffset="127512">30919 16092 16618,'-7'0'5666,"-4"0"-4946,6 0-90,-5 0-1,6-2 91,-4 2 359,7-4-539,14 1-450,7 1-90,12 1 0,4 0 0,20 1 0,-3 0 0,1 0 0,10 0 0,-25 0 0,-3 0 0,5 0 0,-9 0 180,-7 0 89,-7 0 1,-6 0 270,-2 0 0,-6 6-450,0 7-90,-9 17 0,-2 17 0,0-15 0,0 2-188,-1 6 0,0 6 188,-1 1 0,-2 6 0,1 1-284,0 3 1,0 1-1,0 0 284,0 0 0,0-1 0,1 0-623,0-6 0,1 0 0,2-6 623,2-4 0,1-3-103,-2 4 0,1-2 103,3 9 212,-3 1-212,4-30 315,0-7-1125,-3-6 1688,-2-3-2227,-3-4 292,0-6-652,-2-5-284,0-12-7838,-2-4 9612,-1-7 1,-1 0 0,0-2 0</inkml:trace>
  <inkml:trace contextRef="#ctx0" brushRef="#br1" timeOffset="127789">30898 16830 18506,'-24'-21'4768,"0"1"-3959,3 2-179,3 2-90,9 0-1,4 3-179,14 1-90,7 1-90,19 4-90,2 2 0,3 1-45,-6 2 0,1-1-210,13 0 1,0 0 164,-13 0 0,-2-1 0,6 1 0,1-1 0,-6 0 0,0-1-90,3 1 0,-2-1-809,16 0-181,-18-1-89,-15 2-391,-13-3-869,-3-6 2429,-2-4 0,0-5 0,0-3 0</inkml:trace>
  <inkml:trace contextRef="#ctx0" brushRef="#br1" timeOffset="128156">31605 15871 22644,'0'-32'2069,"0"3"-990,0 0-269,3 7-630,6 4 0,9 10-180,10 12 179,13 9-89,11 16-45,-22-7 0,0 4-401,2 5 1,-1 7 385,-5 11 0,-3 9 0,-2-1-442,-5-9 0,-3 0 1,-1 3 433,-1 0 1,0 4-1,-2 2 1,-4 0-400,-5 4 0,-5 2 1,-2 0-1,1-4 437,-1 4 0,0-3 0,-3 4-24,-1-9 0,-2 4 0,-2 2 0,0-4 0,1-6-6,-1 0 0,-1-7 0,-1 2-30,-3 8 0,-2 1 0,2-7 0,0-8 0,1-5 45,2-5 0,1-2-225,-8 13-180,4-20 187,7-13-907,5-23 690,7-14-1769,6-19 2159,6-14 0,-4 28 0,0-2 0,1-1 0,0-1 0</inkml:trace>
  <inkml:trace contextRef="#ctx0" brushRef="#br1" timeOffset="128498">32376 16088 23544,'-4'-32'1169,"-3"5"-1079,6 7-90,-3 8 0,4 5 90,0 5-90,0 2 0,0 6 0,0 0 0,0 1 0,0 1 90,0-7-90,0 3 0,-3-4 0,2 0 0,-7 0-540,7 0-3418,-2 0 3958,3 4 0,0 5 0,0 5 0</inkml:trace>
  <inkml:trace contextRef="#ctx0" brushRef="#br1" timeOffset="128806">32356 16613 22014,'4'-5'2699,"2"1"-2159,4 4 359,4 4 1,8 5-91,7 11-269,6 7-360,3 12-180,1 8 0,-4 6 0,-8 7 0,-20-16 0,-5 2-147,-5-11 0,-3 0 102,-6 12 0,-5-2-585,-3-13 0,-4-1-1529,-18 15 1,-2-1 2158,9-10 0,-1-1 0,-13 11 0,0-1 0,15-15 0,-1 0 0</inkml:trace>
  <inkml:trace contextRef="#ctx0" brushRef="#br1" timeOffset="132320">27524 15807 22194,'8'-9'2969,"-4"2"-2340,0 1-89,-4 1 0,0 1-181,0-1-179,2-1-90,2-3 0,4-3 0,2-3 0,4-6 90,3-4-90,3-10 0,4-11-90,3-12-515,-11 21 0,0-3 560,1-5 0,1-3 0,2-7 0,0-3-15,-5 16 0,-1-1 0,0-1-672,2-3 1,-1 0 0,1-2 641,-1-1 0,1-1 0,0 1 0,0-2 0,0 1 0,0-1-293,1 2 0,-1-1 0,2-1 293,-1 2 0,2-2 0,1-1 0,-2 4 0,2-2 0,-1 2 0,1-1 0,5-10 0,2-2 0,1 1 0,0 5 0,1 1 0,0 3 0,-6 10 0,0 1 0,1-1-376,6-11 0,2-2 1,-2 2 375,3-6 0,-1 3 0,-11 16 0,0 0 0,0 0 0,0-1 0,-1 1 0,0-1 76,-1 0 1,0 1 0,0-4-77,5-14 0,1-4 0,-2 3 0,-4 13 0,-2 2 0,1-1 158,4-13 1,1-2 0,-2 4-159,2-4 0,-1 2 0,1-2 0,-1 1 0,0-2 0,0-1 18,0 0 0,-1 0-18,-7 20 0,0 0 0,1-3 0,-1-2 0,1-3 0,-1-1 0,0 2-20,0-4 0,-1 1 0,1-2 20,-1 3 0,0-3 0,1-1 0,-2-1 0,-1-2 0,0-2 0,-1 2 0,0 1 0,0-4 0,-1 2 0,1-2-254,-2 2 0,1-3 1,-1 1-1,0 3 254,-1 3 0,-1 3 0,1-4 0,-1-2 0,0-4 0,1 0 0,-1 3 0,2-3 0,0 2 0,0-2 0,-1 3 0,1-3 0,-1 1 0,1 3 0,1 2 0,-1 2 0,1 1 0,0 0 0,1 1 0,0-1 0,-1 2 0,1-1 0,0 1 0,0 1 0,0 1 0,0-1 0,-1 1 0,1 0 0,-1 0-11,0 1 0,0 0 0,0 0 11,0 0 0,-1 1 0,1-3 0,-1-1 0,1-4 0,-1 0 0,0 3 0,1-4 0,-1 4 0,0-4 0,0 3 0,-1-2 0,1-1 0,-1 4 0,-1 1 0,0 2 0,0 0 0,-1 1 0,0 0 0,1-3 21,-1 0 0,1-3 0,0-1 0,0 0-21,0-2 0,1 0 0,-1 0 0,1 0 0,-1-1 0,0 0 0,1 1 0,-1 0 88,0 4 0,-1 0 0,1 1 0,-2-1-88,1-1 0,-2-1 0,1 1 0,-2 2 201,1-5 0,-1 1 1,0-1-202,0 1 0,-1-2 0,1 0 0,-1 2 0,-1-2 0,0 3 0,0-1 0,-1-1 0,0 1 0,-1-5 0,0 10 0,0-3 0,-1-2 0,1 1 0,-1 3-136,1 0 1,-1 2-1,0 0 1,0-3 135,-1 1 0,1-4 0,-1 0 0,0 1 0,1 4 0,-1-11 0,0 4 0,0 0 23,-1 1 0,1 1 1,-1-3-24,0 2 0,-1-2 0,1 0 0,-1 2-4,0-1 0,-1 3 0,0-2 4,1 3 0,-1-2 0,0 0 0,0 5 0,-1 0 0,1 4 0,-1 0 0,0-1 0,-1 1 0,0-1 0,0 1 0,-1-1 0,1 1 0,-2 0 0,0 0 0,0 1 0,-1-1 0,0 0 0,0 0 0,-1 1 0,0-1 0,0 0 0,-2 0 0,1 1 0,-1-1-4,0 0 1,0-1 0,-1 1 3,0 0 0,-2 0 0,0 0 0,0 1 0,0 0 0,-1 0 0,-1 2 0,-1 0 0,-1 1 0,1 1 0,-1 0 0,0 2 0,-2 1 0,0 1 0,-1 1 0,-12-16 0,-1 2 0,-3 4 0,-1 2 0,-1 3 0,-2 2 0,-1 2 0,-1 2 413,-1 2 1,-2 2-414,1 1 0,-1 1-808,0 2 0,0 2 808,0 1 0,1 0 0,0 2 0,0 1 214,2 1 0,1 1-214,-1 2 0,1 0 0,1 2 0,0 0 186,1 1 0,-1 1-186,0 2 0,-1 1 0,-1 0 0,0 0 0,-1 3 0,-1 0 0,-2-1 0,0 0 0,-1 2 0,-3 0 0,1 0 0,-5-2 0,2 2 0,11 1 0,2 1 0,-3 0-220,-15-2 1,-3-1 0,4 1 219,13 2 0,3 0 0,-1 0 0,-2 0 0,0 1 0,0-1 0,1-1 0,-1 0 0,1 0 0,-1 1 0,-1 0 0,2-1 0,1 1 0,1-1 0,-3-1 480,-14-2 1,-2-2-1,2 1-480,15 2 0,1 1 0,0-1 0,-13-3 0,-1 0 0,3 0 0,-4 0 0,2-1 0,0 1 0,-2 0 0,1 0 0,-5 1 0,2 2 0,-5-1 0,2 2 0,13 2 0,1 1 0,-3 0 0,2 0 0,-3 1 0,0 0 0,3 1-240,-3 0 0,2 2 0,0-1 240,-2 1 0,1 0 0,-1 0 0,-1 0 0,0 0 0,0 0 0,1 2 0,0 0 0,0 1 0,0-1 0,-1 0 0,1 1-192,0 2 0,0 0 1,0 1 191,-1-1 0,-1 0 0,1 1 0,-1 0 0,-1 0 0,1 0 0,-2 0 0,-1 0 0,1 0 0,0-1 0,1 1 0,-1-1 0,0 1 0,1 0 0,-1 0 0,3-2 0,0 1 0,-3 0 0,3 0 0,-2 0 0,-1 1 0,4-1 0,-2 0 0,2 0 0,-1 0 0,5 0 0,-2 1 0,1 0 0,3-1 0,-17 3 0,3 0 0,1 1 0,-2 2-230,5 0 1,-3 1 0,2 0 229,13-2 0,1-1 0,-2 2 0,-13 3 0,-3 0 0,2 0 74,16-4 1,3-1-1,-4 1-74,-3 1 0,-3 1 0,-1 0 0,3-1-33,-3-1 0,2 0 0,-2 1 33,3 0 0,-3 0 0,0 1 0,4-1 0,2-1 0,3 0 0,1 0 0,-1-1 0,1 1 0,0 0 0,1 0 0,1 1 0,0-1 0,-19 5 0,2 0 0,2 0 0,2 0 0,5-1 0,1 1 0,3-1 0,2 1 186,3 0 1,1 0-187,3 0 0,-1 1 891,-14 9 0,-1 0-891,14-6 0,0 0 0,-12 8 0,1 0 0,16-7 0,1-1 0,0 1 0,-1 1 0,0-1 0,-1 1 0,1-1 0,-1 0 0,0 1 0,1-1 167,0 1 1,-1 1-168,-11 8 0,1 1 0,12-6 0,1 0 0,-9 6 0,2 1 0,14-9 0,1-1 855,-21 24-855,-1-1 0,4 0 763,3-2-763,15-13 0,2-1 0,-10 14 0,-4 9 0,17-18 0,1-3 642,5 1-642,0 0 246,0 13-246,-2 3 0,1-2 769,-1-2-769,4-15 260,0 3-260,-4 10 0,5-12 0,1 6 0,3-3 0,6-8 0,-1-2 0,6-13-180,0-10-90,0 0-270,-2 0-899,-2 0 450,-3 0-181,-4 0-8661,-8-8 8556,-3-2 0,-2-6 0,2 0 0</inkml:trace>
  <inkml:trace contextRef="#ctx0" brushRef="#br1" timeOffset="132938">17863 3193 13463,'-4'-34'1619,"-3"3"568,6 5-2097,-7 6 1377,7 7-1378,-6 6 833,6 3-697,4 31 0,2 16 45,3 3-225,0 6 0,1 3 1481,-2-20 0,0-2-1526,0 1 0,-1 1 0,1 0 0,0-1 90,5 30-90,0-3 0,2-9 584,3-6-584,1-10 0,4-7 90,4-9-90,7-8-45,0-11 0,3-4 135,22-5-355,-15 0 1,0-2 264,20-8 0,-30 8 0,-1 0 322,30-13-232,-26 9 0,-1-1-1,14-5 91,10-9-90,-32 14 0,0-3 90,-17 7 0,-4-4-180,-9 2 637,-6-4-637,-7 1 0,-5-2 0,-3-5 0,-8-4-3392,-7-2 3392,-9-5 0,-9 0-184,25 15 0,1 0 184,-2 0 0,-2 1 45,-16-7-1,-1 2-44,14 6 0,0 1 0,-11-3 0,1 1 90,-9-2-90,8 4-90,10 1 90,9 3-89,6 5 3073,13 7-3523,2 9 235,9 11-1135,0 10 1439,0 8 0,0 10 0,0 2 0</inkml:trace>
  <inkml:trace contextRef="#ctx0" brushRef="#br1" timeOffset="136049">29453 15776 23094,'-13'-9'1619,"1"2"-1169,2-2 89,0 4 1,5-3-90,2 1-270,3-2 89,5-13-269,4 4 90,5-12 0,4 5 180,-1-1-90,1 0-90,0-13-90,-3 2 90,3-16-90,-2 3 0,2-8-202,-7 24 1,0-2 201,5-24 0,0-4-649,-3 12 1,1-1 648,-3 4 0,0-2 0,0 2 0,2-10 0,0-2 0,-2 15 0,0-4 0,1-1 0,-1 3 0,1-4 0,0 2 0,2-5 54,-1 5 0,2-6 0,1-1 0,-1 2 0,-1 5-24,2-3 0,-1 5 0,0-2 29,4-11 1,1-2 0,0 0-30,-2 6 0,-1 1 0,0 2-30,3-9 0,0 0-457,-3 9 0,1-3 0,-2 3 457,4-8 0,-1 1 0,-7 18 0,0 1 0,3-7 0,1-6 0,3-9 0,1-2 0,0-1 0,-2 7 0,-3 5 0,0 5 0,-1-1 0,2-5-296,0 3 1,2-6 0,0-2-1,0 1 1,-1 2 0,-2 6 295,5-15 0,-2 6 0,0 1 0,-1-2 0,1 1 0,-1 1 0,0 2 0,0 2 0,0 0 0,-2 3 0,0 1 0,0 0-252,0 4 0,-1-1 0,1 2 252,-1 4 0,-1 1 0,1-2 0,3-9 0,0-3 0,0 3 0,2-7 0,0 1 35,-4 11 1,1-1-1,-2 2-35,0-3 0,-2 1 0,1-1 0,-1-1 0,-2-1 0,0-5 0,-1 0 0,-1-5 0,0-3 0,-1 12 0,-1-2 0,0-2 0,1-1-174,-1 1 1,0-3-1,0-1 1,0 0 0,0 3 173,0-4 0,0 1 0,0 2 0,-1 0 0,0 3 0,0 2 0,-1 0 0,0 0-109,0 2 1,-1 0 0,1 2 0,-2 1 108,1-2 0,-1 3 0,1-3 0,0-13 0,1-3 0,0 4 82,-1-4 1,0 3-83,1 0 0,0-3 0,0 19 0,0-3 0,0-1 0,0 3 0,0-3 0,-1 3 0,1-4-47,0 2 0,0-4 0,0 1 0,0 3 47,0-1 0,0 3 0,0 0 0,-1-1 0,0-1 0,0 1 0,-1 0 0,0 1 0,0 0 0,-1 2 0,1-1 0,-2 1 0,1 3 0,-1 0 0,-1-2 0,2-13 0,-1-3 0,-1 3 0,-1-8 0,-1 0 0,3 12 0,0-3 0,-1 4 0,-4-2 0,1 1 0,3 6 0,1-3 0,0 3 0,-2-9 0,0 1 0,2 8 0,0-2 0,0 3 0,0-5 0,0 2 0,0-3 0,0-1 0,1 0 0,0-1 540,-1-1 1,0-1-541,1 0 0,0 1 0,-1-1 0,0 0 0,0 0 0,0 1 0,0 1 0,0-1 0,0 6 0,0-2 0,0 2 0,0-8 0,0 2 483,0 9 1,1-1 0,-2 3-484,0-1 0,-1 3 0,0 1 0,-1 0 0,-1 2 0,0 1 0,0 1 0,0 1 0,0 2 0,0 0 0,1 1 0,1 0 266,-1-11 1,-1 0-267,2 12 0,-1 0 493,1-9 0,0 2-493,-5-14 0,6 3 0,-8-2 0,4 4 0,-7-4 0,2 2 0,-4-2 0,3 13 0,-2-1 0,3 9 0,-2-1 0,-8-27 0,0 0 0,5 21 0,1 2 154,-5-14 1,0 1-155,5 14 0,0 2 0,-1-1 0,0 0 0,-1-1 0,1-1 0,-1 2 0,-1-3 0,-7-18 0,-2-3 0,6 16 0,-1-1 49,-7-15 0,-1 1-49,8 18 0,0 2 0,-2 0 0,-1 0 34,1 1 1,-1 1-35,0 0 0,-1 1 0,1 2 0,0 0 0,-1 2 0,-1 1 0,1 1 0,-1-1 0,1 2 0,-1 0 0,1 0 0,0 1 0,0 0 0,1 1 0,0 2 0,-1-1 8,-8-8 1,-1 0-9,10 9 0,-1 0 0,-8-7 0,2 1 0,-10-8 0,-4-1 0,3 3 0,-3-1 0,0 4 0,1 0 508,-3 3-508,14 9 0,-1 0 0,-18-11 0,20 12 0,-2 1 0,0 2 0,0 1 0,-20-10 0,18 10 0,-3 1 0,-4 1 0,1 1 0,7 2 0,0 0 281,-12-2 1,-1 0-282,12 3 0,2 1 0,-2 1 0,0 0 231,0 1 1,-3 0-232,-14-2 0,-1 1-1482,11 1 1,0 1 1481,-11-3 0,0 0 0,15 3 0,2 0-461,0 2 1,0-1 460,0 0 0,-1 1-12,3 0 1,-1 1 11,1 0 0,1 1 0,-29-2-140,4 3 140,6 2 0,3 0 0,3 0 2671,2 4-2671,1 3 0,1 5 0,-3 1 0,-3-1 0,-6 1 52,-2-1-52,-4 1 0,-2-1 421,-1-1-421,13-3 0,-2 1 0,12-3 0,-1 1-187,-6 1 0,-5 1 1,4 0 186,1-2 0,2 1 0,-16 2 0,2 1 0,15-3 0,3 0 0,-1 1 0,0 0 0,2 0 0,-1 0-115,2 0 1,-1 1 114,-13 2 0,0 2 0,14-4 0,1 0 0,-10 4 0,2 0 0,-11 7 0,5 1 0,4 1 0,17-7 0,0 0 0,-18 12 0,19-11 0,0 1 0,-19 11 1138,-4 1-1138,6-7 0,-4 1 0,11-5 0,0 0-355,-19 6 0,0-2 355,15-5 0,0-2 0,-2 0 0,-1 0 0,0-1 0,0-1 0,-1 1 0,-1-1 0,0 0 0,0-1-172,0 1 1,-1 0 171,0 0 0,0 1 0,2-1 0,1 1-228,0 1 1,0 0 227,3 0 0,1 0 0,1 0 0,1 1 0,2 0 0,0 1-181,2-1 1,1 2 180,3-1 0,1 0 180,2 1 0,1 0-180,2 0 0,2 1 0,-21 21 538,18-14 1,1 2-539,3 0 0,1 1 0,0 0 0,2 0 821,-13 25-821,15-14 570,0 0-570,1-1 0,1 1 334,2-2-334,0-3 0,0-2 0,1-3 0,-6 15 0,5-11 0,-13 21 0,11-24 0,-4 5 0,9-12 0,2-4 0,1-1 0,2-4 0,4-1 0,-4-1 0,7-1 0,-2 1 0,3-2 0,-4 3-180,0-5-1799,-1 3 540,2-8-540,3-1-720,-6-8 2699,-1-3 0,-5-7 0,0-2 0</inkml:trace>
  <inkml:trace contextRef="#ctx0" brushRef="#br1" timeOffset="136687">23374 2872 21205,'4'-29'1889,"-2"0"-1529,0 1-1,-2 3-89,0 3-90,0 4-90,0 2-90,0 8 0,0 2 90,-6 29-90,0 2 0,-8 28 90,-3 4-253,7-24 0,0 0 163,0 1 0,-1 0 45,0 0 0,0 0-45,-7 30 90,1-8-90,5-6 90,6-7 0,2-7-90,10-4 90,2-5 0,12-5 0,7-4-90,8-4 90,5-7 0,1-3 0,2-4 0,-6 0 90,-3 0 235,5 0-415,-3 8 90,5 2 0,-12 0-90,-8 2 90,-7-11 270,-5 3-180,-3-4 90,-4 0-180,-8-14-90,-1-1 90,-7-19-90,0-2 0,-4-9 0,-2-5-1233,-3-6 1233,-3-1 0,-1-2-222,-3 0 222,-1 2 0,9 18 0,-1 0 0,-9-17 0,12 22 0,1 1 0,-1-5-180,0 0-90,7 13-360,3 2-359,7 16 1021,-1 3-2190,3 14 2221,-2 6 0,3 18 0,0 5 1</inkml:trace>
  <inkml:trace contextRef="#ctx0" brushRef="#br1" timeOffset="139038">30910 15473 23094,'-12'0'2428,"0"0"-1978,2 0 0,0 0 180,5 0 629,2 0-989,3 0-270,5-12 0,9-19 0,5-11 0,-5 11 0,0-1-320,1-1 0,-1 0 320,2-7 0,0-2 0,1-3 0,1-5-608,-1-4 1,2-7 0,-2 1 607,-3 10 0,0 0 0,0-2 0,0 0 0,0-3 0,0-1 0,-1 3 0,1-4 0,-1 2 0,1-3 0,0-1 0,1-4 0,0-1 0,0 4 0,0-2 0,-1 2 0,2-4 0,-2 4 0,1-5 0,0-2 0,0 2 0,-1 6-549,1-5 0,-2 6 1,1-3 548,0 1 0,0-3 0,0 1 0,-1 3 0,0-2 0,0 3 0,0 0 0,-1-1 0,1-1 0,0-4 0,-2 13 0,0-3 0,1-2 0,-1 1 0,-1 3 0,0-1 0,0 3 0,-1 1 0,1-3 0,2-11 0,1-2 0,0-1 0,-1 1-279,-1 3 1,-1 1-1,0 1 1,-1 3 278,2-4 0,-1 3 0,0-3 0,-1 4 0,0-2 0,0-1 0,-1 5 0,0 0 0,0 2 0,0 1 0,1-3 0,0 0 0,-1 0 0,1-2 0,-1 0 0,0-1 0,1-1 0,0-1 0,-1 0-312,1-3 1,0-1 0,0 0 311,-3 14 0,1 0 0,-1-1 0,1 0 0,1-2 0,-1-1 0,1 0 0,-1 0 0,1-1 0,0-1 0,1 1 0,-1-1 0,0-1 0,1 0 0,0 0 0,0 0 0,0 1 0,1 1 0,0-2 0,1-2 0,0-1 0,1-4 0,0-2 0,0 2 0,0 4 0,0 0 0,0 3 0,1 1 0,-1-3 0,0 2 0,1-2 0,-1 0 0,1 1 0,-2 4 0,3-8 0,-1 4 0,-1 0 0,-1 2 0,-1 0 0,0 1 0,-2 2 0,0 0 0,-1 0 46,-1 3 0,-1-1 0,-1 1-46,0 1 0,-1 0 0,0 0 0,-1 1 0,-1 0 0,0 0 0,0 0 0,-1 0 0,1 1 0,-1 0 0,0 0 0,0 1 0,0 1 0,0 1 0,0-3 0,0-14 0,1-2 0,-1 2 0,2 13 0,-1 3 0,1-3 0,-1-10 0,2-3 0,-1 4 0,1-4 0,0 2 0,0 2 0,0-1 0,-2 0 0,0 1 0,0 0 0,0 1 468,0 0 1,-2-1-469,-1 4 0,-1-2 0,-1 1 159,0-8 1,-1-1-160,0 10 0,-1-3 0,0 4 0,-1-6 0,-1 3 0,0-3 0,1 1 0,-1 0 0,0 0 0,-1 0 0,0-1 0,1 2 0,-1 1 0,-1 0 0,0 1 0,1 3 0,0 0 639,-2 3 0,0-1-639,0 5 0,-1-2 0,-4-15 0,-1 0 0,4 16 0,-1-1 0,1 0 0,-2-5 0,1 3 0,-5-9 0,0 2 0,1-2 0,0 2 0,0 2 0,1 3 0,5 14 0,0 2 0,-1-2 0,-1 0 0,0 1 0,0 0 0,-1-3 0,-1 1 0,-1 0 0,0-1 0,0 1 0,-1-1 0,0 0 0,0 0 0,-1 1 0,1 1 0,0-1 0,0 0 0,0 1 0,1 1 0,0 1 0,0 1 0,-1 1 0,1 0 0,1 2 0,-1-1 0,0 2 0,0 0 0,0-1 0,0 1 0,0-1 0,-1 1 0,-2 0 0,0-1 0,-1 1 0,-1-1 533,-2 2 1,-2 0-534,-17-12 0,-2 1 0,10 10 0,-1 0-152,-14-7 0,-1 1 152,13 11 0,0 2 0,-1 1 0,-1 2 0,-1 0 0,1 1 0,-1 2 0,0 1 0,1 0 0,-1 1 0,1 1 0,-1 1 0,1-1 0,1 1 347,0 1 1,0 1-348,3 0 0,-1 0 0,2 2 0,0 0 257,2 0 0,-2 1-257,-12-2 0,-1 2 0,11 3 0,1 0 135,-9-1 1,-2 2-136,2 2 0,1 2 0,10-1 0,0 0 0,-10 1 0,0 2 0,-17 4 313,-2 5-313,0 1 0,30-6 0,-1 0 0,0 0 0,-1 1 248,0 0 1,-3 0-249,-16 6 0,-3 0 0,-5 3 0,0-1-479,-1 1 1,1-1 478,2 0 0,3-1 0,16-5 0,2 0 0,0-1 0,0 0-194,2 0 0,0 0 194,0 1 0,1 0 0,2 0 0,-1 1 0,1 1 0,1 1 0,0 0 0,1 1 0,1-1 0,1 1 350,-28 15-350,1-1 0,2-1-246,0 2 246,2 1 0,17-8 0,0 1 0,-19 14 0,22-12 0,0 1 0,-9 12-2218,1 3 2218,2-2 15,5-1-15,2-2-10,5-2 10,3 0 0,3-2 184,5 1-184,2 0 3238,2 0-3238,-2 15 0,3-12 0,-1 11 0,8-15 0,-5 0 424,7-3-424,-8 0 39,5-5-39,-5 4 0,5-11 0,2 5 0,3-11 0,0 3 0,-6-3 0,1 3 0,-7-1 0,2 1 0,-2-1 0,0 1 0,-6 4 0,5-6 0,-3-1-90,6-3-720,5-7 91,2 3-361,3-4-359,0 0 1439,0-12 0,-6-1 0,0-12 0</inkml:trace>
  <inkml:trace contextRef="#ctx0" brushRef="#br1" timeOffset="140105">27089 3392 17787,'0'-13'4767,"0"1"-4317,0 1-180,0 2-90,0 0-90,0 2 0,0 3-1,0 2 1,0 2 90,6 0 90,0 6-90,8 3-90,1 9 0,1 3 90,0 3-90,1 4 90,6 19-90,-5-6-90,4 13 90,-5 1-90,-5-15 90,-1 10-1,1-12 1,-5-11 0,5 3-90,-2-14 0,0 0 90,4-5-90,0 0 90,4-2-90,5-4 90,3-1 0,7-4-90,1 0 90,5 0 0,18 0 90,-2 0-90,0 0 0,-15 0-90,-18 0 180,0 0-90,-6 0 0,-4 0 90,-9 0-1,-3 0-89,-5-8-90,-4 0 0,-7-9 0,-4-1 0,-21-15 0,7 5 0,-17-11 0,12 7 0,0 0 0,1-1 0,11 11 0,1 0 0,-11-9 0,-9-5 0,21 15 0,5 5 0,4 1 0,3 3 0,7 3 0,-1 3 0,6 3 0,-3 1 0,1 2 0,2 0 0,-6 0 0,6-4 0,-3 1 0,4-1 0,0 2 0,-3 0 0,2-1 0,-3-1 0,0 1 0,0-1 0,-1 2 0,2-3 0,3 0 90,0 3-2968,0 0 2878,0 14 0,0 1 0,0 12 0</inkml:trace>
  <inkml:trace contextRef="#ctx0" brushRef="#br1" timeOffset="144620">15829 5645 12653,'-43'-1'2294,"1"0"0,-3-2-849,10 1 1,3 0-1086,12-1 1139,10 1-1499,-2 2 859,11 0-589,-3 0 3302,10 0-3392,6-2 0,12-2-1,18-5-1740,12-2 0,7-2 1606,-5 1 0,3-1-15,0 1 0,4-2 0,-1 1-397,-6 1 1,-2 0-1,5-1 385,-8 2 0,5-1 0,2 0 0,-1-1 0,-3 2-321,1 0 0,-2 0 0,1 1 0,2-1 303,-1 0 0,4-1 0,0 0 0,-1 1 0,-4 1-501,13-2 0,-5 2 1,0 0 500,0-1 0,-1 0 0,1 1 0,-2 1 0,0 0 0,0 0 203,0 0 1,-1 0 0,1 0-204,-1 0 0,0-1 0,0 0 0,-1 1 0,-1 0 0,0-1 0,-1 0 0,-1 0 0,-1-1 0,-3 2 0,-1 0 0,0 0 0,-5 0 0,0 1 0,1-1 0,5 0 0,1-1 0,-3 1 192,2 1 1,-1 1-193,7-3 0,-4 1 0,0 2 0,-11 2 1167,-8 3-1167,-5 2 2529,1 0-2529,-11 0 1868,1 0-1778,-10 0 646,-6 0-646,0 0-90,-4-2 0,0 2 0,2-3 0,0 1 0,2 0 0,0-3 90,-2 3-90,0 0 270,-2 2-1979,-11 4-1799,-11 17 3508,-9 2 0,-10 19 0,4-5 0</inkml:trace>
  <inkml:trace contextRef="#ctx0" brushRef="#br1" timeOffset="150582">17445 5984 15036,'-14'-5'5937,"1"3"-4168,-1 0-1140,4 2 345,4 0-434,-2 0-3,8 0-178,-4 0 372,4-2-641,0-1 0,7-3 0,8-3-90,13-3 0,13-3 0,10-3 90,8-3-90,4 0-90,-2 1-176,-2 4 266,-10 1-180,-5 1-180,-11 3-989,1-5-540,-16 6 720,-3-3-180,-17 6-91,-8-1-89,-10 5-544,-25-1 2343,-16 8 1709,1 1 720,-2 4-1440,23-4-360,2 3-359,7-7-180,3 3 0,7-4 179,0 6-179,7 1 90,-6 25-90,3 28-315,6-26 0,1 1-1,-1 9 1,0 2 0,0 8 0,0-1 0,2-12 0,1-1-45,-2 10 0,2-2 180,1 19 0,2-28 0,4-1 90,0-28-180,0-4 0,0-6-90,5-8 90,6-4 0,9-11-90,8-2 90,7-4-90,6 1 0,5 3 0,5 7 90,6 9-90,2 13-277,2 10 277,-2 13 0,-21 1 0,-3 3 0,-9-8 0,-4 4 0,7 21 0,-8 3 90,-12 10-90,-9-21 0,-5-2 0,-17 10 0,-9-5 0,-4-7 0,1-5 0,-1-6-270,5-4-89,1-12-451,5-3-2788,-4-10 3598,16-7 0,-3-8 0,15-6 0</inkml:trace>
  <inkml:trace contextRef="#ctx0" brushRef="#br1" timeOffset="151383">20478 5387 20575,'-49'0'2969,"5"0"-2430,7 0 1,9 0-90,5 0-1,9 0-269,6 0 0,4-2 0,10-3 0,11-2 0,23-4-45,-6 5 0,5-1-355,12-2 1,8 0 354,-4-1 0,7 0 0,4-1 0,-3 1-859,-8 2 0,-1 0 0,2 1 0,2-2 739,-6 2 0,3-2 0,2 1 0,0 0 0,-1 0 0,-1 1-449,1 0 0,-2 1 1,0 1-1,0 0 1,0 0 433,2 0 0,0 0 0,1 0 0,-1 0 0,1 0-238,-2 1 1,0 0 0,1 0 0,0 0 0,2 0 252,0 0 0,2 1 0,1-1 0,0 0 0,-2 1 0,-3-1 7,9 0 1,-4 0-1,-1-1 1,2 1 13,-6 0 0,3 1 0,-1-1 0,-1 0 0,-4-1 92,16-1 1,-5-1-1,-5 1-128,3-1 0,-3-1 0,9-2 0,-7 0 0,-4-1 0,-15 2 1386,-10 4-1386,-9 1 2191,-7 4-2191,-6-3 2456,-6 1-2456,0 0 1170,-2-3-1170,0 1 0,-3 1-1440,0 1-718,-10 6 2158,-2 3 0,-13 11 0,-5 3 0</inkml:trace>
  <inkml:trace contextRef="#ctx0" brushRef="#br1" timeOffset="156049">20568 5903 17697,'0'-21'4857,"0"3"-4227,0 2-180,0 5-91,-4 2 91,3 2-180,-6 3 0,6 1-90,-3 1-90,4 2 0,-3 0-90,2 0 0,-3 0 89,-6 14 1,-2 4-90,-10 17 90,0 6-90,-1 7-209,-1 8 209,1 3 45,10-12 0,0 2-45,5-12 0,1-1-572,-1 13 0,2-2 572,4 17 0,8-24 0,3-1 90,9 16-264,-4-22 0,2-3 174,15 1 0,1-8 0,3-12 90,3-5-90,1-10 254,0-3-254,12-18 90,-19 2 0,7-14 1132,-27 5-1042,-4-18 0,-19-5-180,1 4 90,-25-1-90,11 30 0,-14-2 0,6 15 405,-5 5-405,-2 1 0,-1 3 0,1 7-90,-10 4 0,17 2-180,-3 2-90,25-6-179,4 0-811,6 4 631,6-7-361,2 2-449,10-8-450,5 0-6926,2 0 8905,1-6 0,0-2 0,1-5 0</inkml:trace>
  <inkml:trace contextRef="#ctx0" brushRef="#br1" timeOffset="156351">20787 6083 16438,'14'-20'5666,"-1"0"-5126,-3 4-270,-4 2 180,0 5-180,-4 5-181,2 2 1,-2 2 90,4 0 0,-2 0 270,2 0-180,-4-2 0,0 1-1,-2-1-89,0 0-90,0-2-90,0-4 0,0-3 0,0 2 0,0-6-449,0 3-1,0 2-270,0 4-89,0 6-1800,0 0 2609,6 0 0,0 0 0,7 0 0</inkml:trace>
  <inkml:trace contextRef="#ctx0" brushRef="#br1" timeOffset="156833">21230 5880 21745,'-7'0'1349,"-4"0"-1169,6 0-90,-5 0 0,6 4 0,-5 3 0,7 9-1,-7 20-89,5-3 90,-1 16-90,2-15 0,3 0 90,0-3-90,5-3 90,0-2-90,7-5 0,0-3 0,1-8 0,0-4 0,0-6 0,-1 0 0,5-6 0,-5-4 90,7-20 0,-12-12-90,1-1 90,-6-5-90,-2 16 90,-6-14-90,-4 10 0,-3 0-90,-6 10-90,5 16 0,-1 1-269,4 7-721,1 2-179,6 4-450,0 1-7556,4 0 9355,0 3 0,0-3 0,0 5 0</inkml:trace>
  <inkml:trace contextRef="#ctx0" brushRef="#br1" timeOffset="157357">21514 5817 20126,'0'-7'3238,"0"0"-2789,0 3-89,-4-1-270,3 3 0,-2 0-90,3 2 0,0 4 0,0 3 0,-4 6 0,3 5 0,-6 19 90,6-6-180,-3 10 180,4-14-90,2-2 0,8 6 0,5-7 0,7-3 0,-3-11 0,2-12 0,-9-5 0,1-4 90,-8-17 0,-2 1-90,-3-27 0,-5 18 0,-2-12 90,-5 19-90,0 2 0,0 4 0,-6-3-90,4 10-90,-7-1 90,8 13-180,-3 2-90,4 2-179,0 6-361,2 1-719,0 9-630,5 0 2249,2 2 0,3 0 0,0 0 0</inkml:trace>
  <inkml:trace contextRef="#ctx0" brushRef="#br1" timeOffset="157768">21892 5722 21205,'-6'-16'2339,"-1"0"-2070,1 4-89,-3 3-180,8 3 90,-7 3-90,8 1 0,-10 8 90,6 6-90,-8 9 0,3 22 0,-1-8 0,6 16 0,0-17 0,4-2 0,0-5 90,6 3-90,0-12 0,7-1 0,-1-12 0,0-5 0,-2-2 0,0-5 0,-2-5 90,-1-8-90,-3-5 90,-2-2-90,-2-3 90,-6 3-90,-1 4 0,-7 1-90,0 6 0,-2 2-180,-1 3-90,3 6-179,0 1-181,4 4-539,3 0-8572,4 4 9432,3-3 1,7 9 0,2-2 0</inkml:trace>
  <inkml:trace contextRef="#ctx0" brushRef="#br1" timeOffset="158167">22200 5776 20215,'0'-9'3329,"0"0"-2970,-5 0-89,3 2-180,-8 2 0,8 3-90,-9 2 0,10 0 0,-10 0 0,6 10 90,-5 17-90,6 3 0,0 14 0,10 0 0,13-3 0,2-7 0,10-15 0,6-19 0,-11-9 90,5-7 0,-17-8-90,-6-4 90,-4-6 0,-2 0 0,-9-2-90,-2 2 0,-16-8 0,-7 13-90,0 4-270,1 15-90,9 10-89,1 6-271,1 1-629,2 9 1439,3 6 0,7-2 0,4 4 0</inkml:trace>
  <inkml:trace contextRef="#ctx0" brushRef="#br1" timeOffset="158576">22667 5586 22284,'-16'-16'1889,"-2"0"-1799,1 5 0,-1 4 0,4 3-90,0 10 0,7 3 0,-2 21 0,8-2 0,-1 10 0,6-11 0,4-2 0,10 1 90,5-12-90,2 0-3392,1-16 3392,-6-5 0,-1-2 0,-1-7 90,-6-2 0,2-13 0,-9 4 90,0-8-90,-12 8 0,-2 0 0,-14-8 3302,-1 5-3392,-1 3-180,7 14-990,-1 15 271,6 8-630,-7 6-810,6 2 2339,1 2 0,7 1 0,2 1 0</inkml:trace>
  <inkml:trace contextRef="#ctx0" brushRef="#br1" timeOffset="160107">22968 5351 17427,'0'-5'4857,"0"-1"-4227,0 3-180,0 1 89,0-2-89,0 3 450,0-1-721,-4 2-89,3 0-90,-6 0 0,6 0 90,-10 8-90,2 18-90,-4 5 180,2 15-90,6-10 0,2 1 0,3-4 0,0-5 0,9 5 0,-2-19 0,16 2 0,-7-16 0,8-8 90,1-16 0,-8-2 0,4-13-90,-17 9 90,0 0-90,-4 1 0,-6 4 0,0 1 0,-5 3-90,-4-1-719,4 7-1,0 4-179,1 7-361,1 10 1350,-15 8 0,6 3 0,-7 5 0</inkml:trace>
  <inkml:trace contextRef="#ctx0" brushRef="#br1" timeOffset="162018">24616 5373 14908,'-8'0'6567,"0"0"-5938,-2 0 1,-4 0-450,3 0 0,-5 0 0,8 0-90,2 0 0,-2 0-90,7 0 1259,-2 0-1079,-1 0 0,3 0-90,-6 0 359,6 0 1890,-2 0-2069,3-2-90,0-2 0,5-3-180,9-4 0,22-3 0,26-6 0,-14 7 0,4-1-635,-10 3 0,3-1 1,2 1 634,7-3 0,3 1 0,1-1 0,-10 3 0,1 0 0,1 1 0,0-1 0,4-1 0,1 1 0,0 0 0,1 0-668,2 0 1,1 0-1,0 0 1,1 0 667,0 1 0,1-1 0,-1 0 0,1 1 0,-1 0 0,0 1 0,-1 0 0,0 0 0,-2 0 0,-1 1 0,0-1 0,-1 1 0,-4 1 0,-1 1 0,-1-1 0,2 0-470,7-1 1,1 0 0,-1-1 0,-4 2 469,-2-1 0,-4 2 0,1-1 0,6-1 0,1-1 0,-5 0-105,-1 0 0,-5 1 105,13-5 791,3-2-791,-34 6 0,-3 0 2058,-6 0-2058,6 0 3185,-10 4-3185,3 1 564,-13 0-564,0-1-2906,-17 8 298,1 5 2608,-17 19 0,-4 13 0,-6 8 0</inkml:trace>
  <inkml:trace contextRef="#ctx0" brushRef="#br1" timeOffset="165532">25144 5812 15628,'-18'0'3328,"0"0"-1172,3 0-1707,3 0 576,6 0-665,2 0 622,4 0-982,9 0 1145,2-2-1055,10 0-90,1-5 0,2 2 0,3-1 90,-1-1-90,-1 4 90,-5-3 89,-4 5 1,-4-1-90,-2 2 90,-5 0-90,-1 0 270,-4 29-270,0 2-90,0 33 90,0 2-90,-3-29 0,0 3 45,-1 19 0,0 2-481,-2-15 0,1-1 391,-2 15 0,2-3 45,3-20 0,-1-3 0,-4 27 0,6-9-540,-2-1 1,3-21-1260,0-1 360,0-22-540,0-7-6954,0-13 8933,-6-10 0,0-11 0,-7-5 0</inkml:trace>
  <inkml:trace contextRef="#ctx0" brushRef="#br1" timeOffset="165749">25047 6292 8516,'-31'-19'5127,"3"3"-2560,3 3-2387,5 2 1357,9 4-1447,4 0 899,11 3-899,5-1-90,37 1 0,2-1 1429,-9 2 0,1 0-1429,-5-1 0,0 1 0,0-2 0,-1 0 350,29-4-350,-26 2 0,-3-1-180,10-4-180,3-8-449,-28 4 809,-9-20 0,-10 7 0,-7-14 0</inkml:trace>
  <inkml:trace contextRef="#ctx0" brushRef="#br1" timeOffset="165952">25656 5812 21205,'0'-9'2698,"0"0"-2338,0 0-90,0 2-180,0 0 0,0 5-3418,0 0 899,0 0 2429,0-3 0,3 0 0,2-1 0</inkml:trace>
  <inkml:trace contextRef="#ctx0" brushRef="#br1" timeOffset="166290">25871 5685 19766,'-4'-9'3328,"-2"4"-2878,-4 1-271,-2 4 91,-2 10-180,1 5 0,1 14 0,5 29-90,4-7 45,3-16 0,3 1-45,6-2 0,1-3 0,9 13 180,11 3-90,-8-33 0,-3-6 90,13-38 0,-14 0-90,-2-11 0,-3-4-90,-7-16 45,-4 21 0,-4 0-1050,-6-15 1005,-12 8-362,-5 6 362,-7 9-388,-21 10-242,15 10-179,-12 10-451,26 11 160,1 5 1100,13 4 0,2 2 0,8 1 0</inkml:trace>
  <inkml:trace contextRef="#ctx0" brushRef="#br1" timeOffset="166633">26330 5627 21025,'-7'-25'2698,"-4"2"-2518,-8 5 0,-1 6-90,2 6-90,0 10 0,3 7 0,7 10 0,2 8 0,19 21 0,-1-9 0,15 9 0,-2-21 0,4-10 0,-3-8 0,0-9 0,-3-10 90,-3-7 0,-5-11 0,-7-6 90,-15-31-180,-7 14 0,2 16 0,-2 1 0,-14-9-90,-19-1-270,12 15-359,-12 3-271,21 18-899,1 8-7942,7 3 9680,8 6 0,6 2 1,6 3-1</inkml:trace>
  <inkml:trace contextRef="#ctx0" brushRef="#br1" timeOffset="166933">26683 5369 21745,'0'-21'2158,"0"3"-1978,0 5-90,-5 6 0,0 3 0,-5 14-90,5 8 0,2 16 90,5 10-90,5-12 0,4 1 0,6-1 0,3-1 0,1-2 0,2-2 90,30 5 0,-14-24 180,-3-14 0,-3-8-90,-6-15-1,-7-12 1,-10-9-90,-8-7-180,-10 4-90,-8 2-449,-7 10-451,-5 11-898,-5 14 1978,-3 18 0,-3 16 0,-2 11 0</inkml:trace>
  <inkml:trace contextRef="#ctx0" brushRef="#br1" timeOffset="168151">28060 16545 20485,'-15'-14'3059,"0"5"-2610,2 2-89,-1 5-90,4 2 0,3 6-90,4 2 0,3 11-1,0-4 1,0 3 90,0-11 180,0-3-360,0-4-810,0-6-89,0 2-361,0-4-449,0 5 1619,0 1 0,1 2 0,2 0 0</inkml:trace>
  <inkml:trace contextRef="#ctx0" brushRef="#br1" timeOffset="168390">28291 16495 21205,'-4'-18'2069,"0"2"-1889,4 0 0,4 3-1,4-1-179,6 3 0,8-1 0,3 5 0,4 1-449,8 3 89,-10 1-180,4 2-179,-14 0-1080,-9 0 1799,-2-2 0,-10 0 0,-1-3 0</inkml:trace>
  <inkml:trace contextRef="#ctx0" brushRef="#br1" timeOffset="168978">28295 16450 20575,'-8'0'2969,"-2"-6"-2610,2 4-179,1 2-180,4 12 90,3 8-90,-4 28 90,0-10-90,-1 17 0,-2-19 0,6-2 0,-6-4 0,6-5 0,-3-5 0,4-5 0,0-1 0,0-3 90,0-3-90,2-4 90,2-4-90,6 0 90,5-2-90,3-3 0,4-2 90,1-2-90,14 0 0,-10 4 90,12 1-90,-12 4 90,6 6 0,-8 1 0,-2 7 90,-13 2-90,-6 0 0,-2 2-1,-9 0 1,-4 0 0,-22 6 90,7-6-90,-11 1 0,15-12 90,-4-3-90,14-4 0,-1 0-90,13 0 0,0 0-90,2-2-180,0 0-180,2-3-269,0 1-271,1 1-2787,2-3 3777,0 3 0,3-1 0,-2 2 0</inkml:trace>
  <inkml:trace contextRef="#ctx0" brushRef="#br1" timeOffset="173642">15630 5717 15718,'-27'-18'9175,"4"3"-9175,0-3 270,11 8 224,34-7 1,12-2-405,-1-2-90,8-4 0,3 1-2218,9-1 2218,-23 12 0,0-1 45,3-1 0,0 0-92,1 0 1,1-1 46,-1 1 0,1 0 0,-1 0 0,-1 1 0,-1 1 0,-1 1 0,28-13 0,-8 5 0,-6 1 0,-9 6 90,-6 2-90,-5 4 0,2-2 0,2 2 0,15-4 0,-5 2 0,8-4 0,-6 3 0,0-3 0,-1 1 2192,-3 1-2192,-5 2 119,-1 0-119,6-2 0,3-5 0,-2 0 0,-3 0 0,-9 5 0,1 0 0,1 1 0,1-3 0,-3 4 0,-1-4 0,-3 3 90,0-1-90,9 0-90,3-1 90,12-1 0,-10 1 0,2 1 0,-10 2 90,1 2-90,-1 1 0,-1 1-90,-1 3 90,-2 0 0,-1 2 0,-1-2 0,-2 1 0,0-3 0,1 4 0,1-4 0,0 1 0,3 0 0,-3 1 90,2 2-90,-1 0 0,1-2 0,2 0 0,1-1-90,1 1 90,3 2 90,-1 0-180,3-2 90,-1 2 0,-1-2 90,12 2-180,-12 0 180,12 0-180,-14-2 90,1 1 0,1-1 90,-1 0-180,1 0 90,-3-1 0,0 1 0,10 2 90,2 0-180,0-2 90,-3 0 0,-11-3 0,3 1 0,15 1 0,-8 1 0,12 0 0,-14-2 0,0-1 90,-1-2-90,2 3 0,-3 1-90,-3 1 90,8 2 0,-14 0 0,17 0 0,-23 0 0,9 0 0,-11 0 90,3 0-90,-1 0-90,3 0 180,-4-2-180,2 2 180,0-6-90,-5 3 0,1-2 0,-10 3 0,0 2 0,-2 0 0,0 0 0,0 0-1259,0 0 539,-9 0-2428,-11 14 3148,-4-2 0,-10 18 0,6-5 0</inkml:trace>
  <inkml:trace contextRef="#ctx0" brushRef="#br1" timeOffset="181784">26070 18399 20395,'-8'-23'2609,"-2"1"-2429,1 1 90,3 3-1,-1 5-179,2-1 90,1 5-90,-3-2 90,6 4 0,-3 0 90,-1 3 0,-2 1-90,-5 1 0,-2 2-1,-1 0-89,-14 4 0,6 3 0,-17 9 0,15-2 0,-2 6 0,9-2 0,3 5-90,7 4 90,-1 7-90,8 4 0,-3 8 90,4 3-90,0 6 0,2 1 0,2-14 0,0 1 0,3 23 0,2-13 0,1-1 0,2 5-45,-4-22 0,1-2 45,-4-17-76</inkml:trace>
  <inkml:trace contextRef="#ctx0" brushRef="#br1" timeOffset="182120">25668 18960 18866,'-12'-20'5667,"-4"1"-5217,8 1-180,-4 3-1,11 7-179,-3 4 0,10 2 0,8 2-90,14-2 0,15-1-45,-4 2 0,2 0-225,23-3-135,-11 2 1,-2-1 44,1 0-180,7-1-989,-26-2-450,-19 3 1979,1-8 0,-21 8 0,0-1 0</inkml:trace>
  <inkml:trace contextRef="#ctx0" brushRef="#br1" timeOffset="182669">27495 18399 18057,'0'-14'4497,"0"1"-3867,0-1-1,0 1 1,0 1 0,0 1-181,0 6 1,0 1 270,-12 18-360,0 6-91,-16 18-89,5 9 0,-3 8-383,5 8 203,13-31 0,3 2 45,4 11 0,4 0-45,3-12 0,3-1-45,3 9 0,5-4-135,19 7-630,-2-21 1,2-2-900,23 4 404,-17-13 1,1-3 1304,16-9 0,0-5 0,-5-4 0</inkml:trace>
  <inkml:trace contextRef="#ctx0" brushRef="#br1" timeOffset="183936">28222 18186 20305,'-12'0'3868,"5"-2"-3418,2 0-90,5-3-180,0 1-90,3-3 0,6 2-90,9-1 89,35-3-89,-17 5 0,1 1 0,1-1 0,1 1 0,-2 0 0,-2 2 0,5-1 0,0-3 0,-17 2-269,-1-1-181,-17 4-270,-2 0-179,-3 0-450,-5 0-810,-4 0 2159,-9 0 0,-6 4 0,-5 1 0</inkml:trace>
  <inkml:trace contextRef="#ctx0" brushRef="#br1" timeOffset="184334">28299 18177 19226,'-10'0'4228,"4"0"-3779,-2 0 1,8 0 270,-4 0-450,0 0-1,-2 10-179,-4 7 0,-3 15-90,3 6 90,-2 4-90,4 0 0,1-3 0,4-5 90,3-7 0,0-7 0,0-6 0,3-7 90,15-7-90,2-5 0,14-2 0,-4 0-90,17 5 0,-11 6 0,8 8 90,-18 8-90,-6 9 0,-7 7 0,-5 6 90,-12 5-180,-14 15 90,0-17-90,-8 5-900,10-20-1348,4-16 269,5 0 2069,7-18 0,7-3 0,3-5 0</inkml:trace>
  <inkml:trace contextRef="#ctx0" brushRef="#br1" timeOffset="184601">28884 18815 22014,'16'-20'2429,"1"1"-1799,-1 4-91,-2 3-89,2 1-180,-3 6-90,3 1 0,-4 12-180,0 6 90,-4 13-180,-3 8-360,-7 3-449,-6 3-361,-7 0-899,-3-3 2159,-4-1 0,-1-6 0,15-21 0</inkml:trace>
  <inkml:trace contextRef="#ctx0" brushRef="#br1" timeOffset="184968">29493 18241 20935,'4'-16'2519,"0"2"-2160,0 3 1,2 2-90,2 2-90,6 0-90,5 5-90,7 0 0,7 2 0,4 0 0,3 0-180,-3 0-360,-3 0-179,-7 0-181,-7 0-629,-7 0-450,-8 0 1979,-8 0 0,-8 0 0,-5 0 0</inkml:trace>
  <inkml:trace contextRef="#ctx0" brushRef="#br1" timeOffset="185324">29623 18173 17607,'-17'0'5037,"2"0"-4497,8 0-90,-4 0-1,10 0-89,-8 4 0,4 3-180,-5 7 0,0 4 0,-2 4 89,-4 21-179,5 3 0,1 1 0,6-4-90,4-30 0,0 7 0,0-14 90,6 1-90,2-3 0,10-4 0,5 0 0,3 4-90,12 3 180,-13 7-90,4 4 90,-17 6-90,-6 6 0,-2 6 0,-9 3 0,-2 1-180,-7-1-449,-1-3-1980,-3 2 270,9-13 2339,0-2 0,9-16 0,0-3 0</inkml:trace>
  <inkml:trace contextRef="#ctx0" brushRef="#br1" timeOffset="185528">30123 18702 23544,'14'-11'1978,"-2"3"-1708,-4 4-90,-4 4 0,-2 6-180,-2 4 0,-5 8-360,-4 3-2158,-18 11 179,4-8 2339,-8 4 0,10-13 0,3-1 0</inkml:trace>
  <inkml:trace contextRef="#ctx0" brushRef="#br1" timeOffset="185769">30500 18517 23364,'14'-27'1799,"4"-1"-1440,5 3-179,7 3-90,7 2-90,9 5 0,6 2-449,4 4-361,-2 4-359,-6 1-450,-5 4-540,-10 0 2159,-7 0 0,-12 0 0,-4 0 0</inkml:trace>
  <inkml:trace contextRef="#ctx0" brushRef="#br1" timeOffset="186071">30854 18376 19046,'-25'4'3688,"1"-3"-3148,1 10 89,-1-6-89,4 8 0,-2-1-180,1 5-181,1 4-89,3 4 0,7 2 0,4 0-90,8 0 90,6-1-90,21 2 0,1-14 90,17 4-90,12-17 90,-16 7 0,14-1 0,-27 6 0,-3 6-90,-9 3 90,-8 21-180,-10-9-360,-12 14-359,-7-17-451,-7-3-629,0-3 1889,-1-9 0,3-7 0,1-5 0</inkml:trace>
  <inkml:trace contextRef="#ctx0" brushRef="#br1" timeOffset="186357">31243 18218 22059,'0'-16'2069,"4"2"-563,11 7-1146,25 26-315,1 16 0,0 7-411,-8-7 1,-2 3 365,-4-3 0,-1 4 0,-5 1 45,-5 16 0,-9-1-90,-5-12 0,-3 0-90,-4 14 0,-6-3-135,-4-16 1,-4-3-198,-2-2 0,-1 0-208,0-3 0,-1-2-449,-1-2 0,1-2 1124,-6 6 0</inkml:trace>
  <inkml:trace contextRef="#ctx0" brushRef="#br1" timeOffset="186601">32047 18268 23544,'-10'-34'2338,"4"2"-2068,-1 7-90,6 5 0,-3 4-540,4 7-449,0 2-2879,0 5 3688,0 18 0,-5 4 0,-2 17 0</inkml:trace>
  <inkml:trace contextRef="#ctx0" brushRef="#br1" timeOffset="186785">32072 18783 25343,'34'0'1978,"-1"7"-1438,1 0-270,-3 9-180,5 20-540,-19-1-719,-5 24-630,-24 0-773,1-26 0,5-19 2572</inkml:trace>
  <inkml:trace contextRef="#ctx0" brushRef="#br1" timeOffset="194838">12702 1371 21924,'-5'-22'1979,"-4"-3"-1529,-9-5-180,-5-4 0,-3 2 0,-4-2-90,-3 3-91,-2 3 1,-1 1-90,-3 9 0,-1 4 0,-5 8 0,-7 10-210,-9 9 210,25-1 0,-1 3-484,-6 5 0,-1 3 484,-5 5 0,0 3-636,-5 5 0,0 3 636,17-11 0,1 1 0,-3 4 0,-2 4 0,-2 4 0,-1 1 0,2-1 30,-2 2 0,3 0 0,-3 2-578,1 0 0,-2 2 1,1 1-1,2-2 578,0 2 0,3-1 0,0 0 30,-2 3 0,1 1 0,-1 2-475,10-12 1,0 2 0,0 0 0,1 1 436,-2 2 0,1 2 1,-1 0-1,1 0 0,-1 2 1,0 0 0,0 1-1,-2 5-155,3-5 0,-2 3 0,-2 3 1,1 1-1,0-2 0,2-2 151,0-2 0,2-1 0,1-2 0,-1 1 0,-2 4-3,0 0 0,-2 4 0,-1 1 0,0 0 0,2-2 0,1-3-58,4-5 1,2-4 0,0-1-1,1 2 1,-2 3 87,-2 6 0,0 4 0,-1 2 0,0 0 0,1-1 0,1-2-54,2-2 0,0-1 0,2-2 0,-1 2 0,0 3 21,3-8 1,0 3 0,-1 0 0,0 2 0,0 0 0,1 1 0,1-1-1,1 1 1,0 1 0,1 1 0,0-1 0,1 0 0,0-1 0,1-2-13,-3 9 0,1-3 0,0-1 0,1 1 0,-1 3 46,3-10 0,0 1 0,-1 2 0,0 1 0,1 0 0,0-1 0,1 0-46,-1 7 0,0 1 0,1-1 0,1 0 0,0-1 0,1-3-66,0 1 0,0-4 1,2 0-1,-1 1 1,0 2 80,0 1 0,-1 3 0,1 1 0,-1 0 0,2-2 0,0-4-15,-1 10 0,2-3 0,0-2 0,0 1 0,-1 0 0,1-1 0,0 1 0,0-1 22,0-1 0,-1 0 1,0-1-1,1 1 45,-1-3 1,1 1 0,0-1-1,0 0 0,-1-3 1,0 0-1,1 0 1,-1 0 38,1-2 1,0 1 0,0-1 0,0-1-62,0-2 0,0-1 0,1 1 0,-1 3-45,0 3 0,-1 3 0,0 2 0,1-1 0,1-3 0,0 1 0,1-3 0,0 0 0,0 4 0,1-2 0,-1 4 0,1 1 0,0-1 0,2-4 0,0-2 0,2-3 0,2 0 0,0 4 0,1 3 0,1 2 0,1 3 0,1 0 0,0-1 0,0 2 0,2 0 0,-1 0 0,1 0 0,1 1 0,-1-2 0,0-1 0,1 1 0,0 1 0,0 1 62,0-5 0,1 3 1,0 1-1,1-1 1,-1-3-1,-1-5-62,0 0 0,-1-6 0,1 1 0,-1 4-1,0 1 1,1 5 0,0 3 0,-1 0 0,0-3-1,-1-5 1,0-1 0,-1-4 0,-1-1 0,1 4 0,-1-2 0,1 4 0,-1 1 0,0-2 0,0-4 0,-1 13 0,0-5 0,-1 0 0,0 0 0,0 0 0,0-1 0,0-1 0,0-1 0,0 4 0,0-1 0,0 3 0,0 0 0,0-3 0,-2 6 0,0-3 0,0 3 0,1-4 0,0 3 0,-1 0 0,0-4 0,-3 4 0,1-4 0,-1 1 0,0 2 0,0 0 0,0 0 0,0 0 0,0 1 0,1 3 0,1-14 0,0 4 0,0 1 0,0-1 0,1-3 0,0 0 0,0-3 0,0 0 0,1 3 0,-1-2 0,1 3 0,0 0 0,0-1 0,1-4 0,1 11 0,1-4 0,0-1 232,0-1 0,1-1 0,1-1-232,0-2 0,1-1 0,2 2 0,0-3 0,1 2 0,1 0 0,0-3 0,0 3 0,1-3 0,0 2 0,3 13 0,2 2 0,-1-4 0,2 4 0,0-3 0,0 0 0,1 1 0,-1-3 0,0 0 0,0-2 0,0-1 0,0-4 0,1 3 0,0-5 0,3 7 0,0 0 0,-1-6 0,2 10 0,1-1 0,-4-12 0,2 6 0,0-1 0,-4-8 0,-1-3 0,-2-4 0,0 3 0,-1-1 324,-1-1 0,0 0-324,-1 1 0,0 0 0,0-1 0,1-1 0,-1 1 0,2 0 0,-1-1 0,2 1 0,6 16 0,1 0 0,-4-13 0,0 1 0,5 12 0,1 0 0,-7-17 0,0-1 0,2 1 0,1-1 0,-2 0 0,2 1 0,10 16 0,1 1 0,-7-13 0,1 0 0,8 14 0,1-1 106,-7-16 1,0-2-107,2 3 0,1-1 0,1 0 0,1 0 951,1 0 1,1 0-952,0-3 0,1-2 235,2-1 0,1-2-235,0-2 0,3-1 0,1-5 0,3 0 0,-1-3 0,7 3 0,2-1 0,-8-5 0,-19-9 0</inkml:trace>
  <inkml:trace contextRef="#ctx0" brushRef="#br1" timeOffset="194838">15089 0 25182,'-13'4'0,"-36"12"0,-5 3 0,-2 0 0,3 0 0,9-4 0,1-1 0,-3 2-242,-11 5 1,-7 2 0,0 1 0,6-2 241,7-3 0,4-1 0,-2 1 0,2-1 0,-3 3 0,1-1 0,3-1 199,3 0 0,4-1 0,-1 0-199,-18 11 0,1 0 0,4-1 0,2 1 0,3 0 0,1 1 0,4-1 0,0 3 0,9-6 0,-2 3 0,0 1 0,1 1 0,0 1 0,-2 0 0,-4 5 0,-2 1 0,1 0 49,2-2 1,0 0 0,1 0-50,3-4 0,0-1 0,2 1 0,-1-2 0,1-1 0,2-1 141,-4 5 1,2-2-142,0-2 0,2-2 0,-13 7 1651,-3 0-1651,-9-2 0,26-16 0,-3-1 0,-2 1 0,-3 0 0,-20 4 0,-2 0 0,15-5 0,-1-1 38,-12 4 1,1-1-39,20-6 0,3-1 0,-28 10 217,8-2-217,-4 6 0,21-7 454,-5-1-454,20-2-894,7-8-815,4 3-329,9-5 2038,3-4 0,0-4 0,0-1 0</inkml:trace>
  <inkml:trace contextRef="#ctx0" brushRef="#br1" timeOffset="194838">14133 19049 21218,'44'-7'-28,"12"-2"-8,0 0 0,0 0 0,-1 0 36,12-3 0,1 0 0,-3 0 0,-3 0 0,-1-1 0,-5 1 0,1-1 0,1-1 0,-1-1 0,1 0 0,-1 0 0,0-1 0,1 0 0,1-1 0,0-1 0,1 1 0,1-1 0,1 0 0,0 0 0,-14 4 0,-1 0 0,1 0 0,4-1 0,4-1 0,3-1 0,3 0 0,-2 0 0,-2 1 0,1 0 0,-4 1 0,1-1 0,3 0 0,-1 0 0,4-1 0,0 0 0,0 0 0,-5 2 0,-3 0 0,-2 1 0,-2 0 0,1 0 0,0 0 0,1-1 0,-1 0 0,0 0 0,-1 0 0,0 0 0,0-1 0,3-1 0,3 0 0,3-2 0,2 0 0,-1 0 0,-3 1 0,0 0 0,-3 0 0,1 1 0,5-2 0,-9 3 0,5-1 0,3-1 0,1 0 0,-2 1 0,-1 0 0,-5 2 0,10-4 0,-5 2 0,-1 1 0,4-1 0,-1 0 0,2 0 0,1-1 0,1 0 0,-1 0 0,1-1 0,0-1 0,0 0 0,-1 1 0,-3 0 0,2-1 0,-3 1 0,0 0 0,3-1 0,-1-1 0,4-1 0,1-1 0,-1 1 0,-5 1 61,-1 0 0,-3 0 0,-1 1 0,0 0-61,2-2 0,0 1 0,0-1 0,0 1 0,1 0 0,-1 0 0,1 0 0,-1 0 0,-1 1 0,-1 0 0,2-1 0,2 1 0,1-1 0,3 0 0,2 0 0,-2 0 0,-3 2 0,0-1 0,-3 1 0,0 0 0,3 0 0,-3 0 0,4 1 0,0-1 0,-2 1 0,-3 0 0,-6 2 0,-3 1 0,0 0 0,3-2 0,3 0 0,3-3 0,2 1 0,-2-1 0,-2 1-113,1-1 0,-3 1 1,0 0-1,2-1 113,0 0 0,3-2 0,1 0 0,-2 0 0,-4 1 0,-1 0 0,-3 1 0,-1 0 0,1 0 0,-1-2 0,1 1 0,0 0 0,-1-1-63,0-1 1,-1 1 0,0-1 0,0 0 62,14-7 0,0 0 0,0-1 0,-3 0 0,1 0 0,-2 1 208,-2 1 1,0 0 0,2-2-209,-3 1 0,2-2 0,0-1 0,-2 2 0,1-1 0,-3 1 0,2-1-60,-4 1 1,3-1 0,-1-1 0,-4 3 59,-2-1 0,-3 2 0,0 0 0,1 0 0,0-1 0,0 1 313,-2 0 0,-1 0 0,3-1-313,0 0 0,2-2 0,1 0 0,-3 2 370,2-2 0,-3 2 0,5-4-370,-6 2 0,5-3 0,1-3 0,-2 2 0,-5 3-58,4-4 0,-4 2 0,1-2 58,-2 2 0,1-3 0,-1 0 0,0-2 0,-3 0 0,-1-1 0,-1 0 0,-2 2 0,2-3 0,-1 1 0,0-2 0,-3 4 0,2-4 0,0 2 0,-4 1 0,0 1 0,-3 2 0,1 0 0,0 0 0,1 0 0,-1 0 0,14-17 0,0 1 0,-1 2 0,1 1 0,1 2 0,-1 1 0,0 2 0,-1-1-396,1 1 1,0 1 395,-1-1 0,1 1-21,-1-1 0,1 0 21,-1-1 0,1 1 0,0 0 0,-1 0 0,0-1 0,-1-1 0,0 1 0,1-3 0,-4 4 0,2-4 0,-2 2 0,-7 9 0,0 1 0,0-1 0,7-10 0,2-3 0,-2 4 0,3-6 0,-1 2 0,0 1 0,3-2 0,-5 5 0,1-3 0,2-1 0,1-2 0,1-1 0,-1 0 0,-1 1 0,0-1 0,1-2 0,-4 5 0,1-3 0,-1 0 0,-3 4 0,-4 6 0,-4 3 0,2-2 11,7-14 0,2-3 1,-3 3-12,-8 13 0,-2 1 0,0 1 263,1-3 1,0 0 0,-1-1-264,0 0 0,0-1 0,-1 0 0,0-2 0,1-1 0,-2 0 0,0 0 0,0-1 0,0-4 0,-3 7 0,2-3 0,-1-2 0,1 1 0,-1 2 0,0-1 0,0 2 0,0 0 0,1-2-80,0-1 1,1-4-1,0 0 1,0 1-1,-1 4 80,0 1 0,0 2 0,0 2 0,0 0 0,7-17 0,-1 1 0,1 1 0,-6 14 0,0 1 0,1 0 0,-1 0 0,7-15 0,0 1 0,-1 0-113,1 0 0,-1 1 1,0-1 112,-1 0 0,1 1 0,-1 0 0,-2 0 0,0 1 0,1-4 0,-6 13 0,1-3 0,1-1 0,-2 0 0,0 3 0,-1-1 0,0 3 0,-1-1 0,1-2 0,0 1 0,0-2 0,1-2 0,-1 2 0,-1 4 0,3-13 0,-2 4 0,1 0 0,0 0 0,0 0 0,-1 1-241,1 3 1,-1 0 0,0 0 240,0 3 0,0-1 0,-1 2 0,0 3 0,0 0 0,0 2 85,-2 0 0,0 1 0,0 1-85,4-17 0,0-2 0,-5 9 0,0-4 0,0-1 0,-2-2 0,-1-2 0,0 1 0,-1 0 0,1-1 0,-2 1 245,-2 1 0,-1 1 0,-1 3-245,0-8 0,-1 4 0,-2-2 0,0 0 0,1-1 0,0-1 0,-1 0 0,0 0 0,0-3 0,0 1 0,0 20 0,0 1 0,0-1 0,0-1 0,0 0 0,0 0-214,0 1 0,0 1 0,0-1 214,0-21 0,0 1 0,1 2 0,-2 2 542,0 2 1,-1 0-543,-1 2 0,-1 1 95,-1 3 0,-2-2-95,1 4 0,-2-2 0,1 2 0,-3-8 0,0 0 68,1 8 1,0-2 0,-1 2-69,-2-6 0,0 2 0,-2-2 0,-1 0 743,-1-2 0,-2-1-743,-1 0 0,-1 0 0,-2-2 0,0 1 0,-1 2 0,0 0 0,0 1 0,0-1 0,1 4 0,1 1 0,0 1 0,0 0 0,2 3 0,1 1 82,-1 0 1,2 1-83,1 1 0,1 1 49,0 1 1,0 1-50,0 3 0,-1-1 0,-9-14 0,-2 1 0,5 15 0,-1 1 0,-8-12 0,-1 2 0,7 19 0,-1 2 0,1 0 0,-1 1 415,0 1 1,0 1-416,1 1 0,-1 0 0,-10-11 0,-1 0 342,10 9 0,0 0-342,-9-10 0,0 0 0,8 9 0,1 2 0,-2-3 0,-1 1 0,-3 0 0,-2 0 109,-3-1 1,-1 0-110,-4-1 0,-2 1 0,-4-2 0,-1 1 0,-3 0 0,-2-1-260,-2 1 1,-2 0 259,19 9 0,-1 0 0,0 1 0,0 0 0,0 0 0,-1 0 0,0 0 0,0-1 0,0 1 0,0 0 0,0 1 0,0 0 0,0-1 0,0 0 0,0 1 0,1-1 0,-1 1 0,0 0 0,0 0 0,0 0 0,0 0 0,0-1 0,0 1 0,0-1 0,-1 0 0,0 0 0,-1 0-426,0 0 0,-1-1 1,0 0 425,-2 0 0,0 0 0,-1-1 0,-1 1 0,0 0 0,-1-1 0,-2 0 0,0 0 0,0 0 0,-1 0 0,0 0 0,0-1 0,-1 2 0,1-1 0,-4-1 0,-1 0 0,-4 0 0,0-1 0,3 1-466,-4-1 0,3 1 1,-2-1 465,3 2 0,-3-1 0,1 0 0,4 2 0,2 1 0,3 1 0,1 1-488,0-1 0,1 1 1,0 0 487,2 1 0,0 0 0,0 0 0,2 0 0,-1 1 0,1-1 25,-2 1 0,1 0 0,0 0-25,0 0 0,-1 1 0,0-1 0,-1 1 0,0 0 0,-1 0 0,2 1 0,0 0 0,-4 0 0,-1 1 0,-3-1 0,-2 0 0,4 1 0,-4-1 0,3 1 0,-3 0-41,3 1 0,-3-1 0,0 1 0,4 1 41,0 0 0,20 3 0</inkml:trace>
  <inkml:trace contextRef="#ctx0" brushRef="#br1" timeOffset="373138">32218 15853 22374,'-8'-2'3238,"3"-1"-2608,-4-1 0,8-1-1,-8 1-269,8-3 0,1-6-270,8-4 0,25-23-90,-5 7 45,5-3 0,1-1 45,6-11-525,-12 13 1,0 0 434,7-17-307,-13 13 0,-1-1 307,5-20 0,-11 21 0,-2 0 0,-7-16 0,-2 1 0,-4 4 0,0-11 0,-4 16 0,4 5 0,-4 19 93,4 12-1173,0 4-948,0 1 139,0 14-629,-4-1 2518,0 8 0,-8-3 0,-1-1 0</inkml:trace>
  <inkml:trace contextRef="#ctx0" brushRef="#br1" timeOffset="374316">29396 17305 9781,'8'0'-240,"0"0"0,0 0 1</inkml:trace>
  <inkml:trace contextRef="#ctx0" brushRef="#br1" timeOffset="377898">9364 2416 20395,'-10'-57'1709,"0"0"-1529,-2 5-5660,-2 2 5840,-3 5-1,-1 2 1500,-4 7-1229,-17-8-360,5 16-1,1 10 1,-3 2-90,-9 2-90,-20 1 45,27 10 0,0 1-45,-27 0 122,20 2 1,-2 0-168,8 2 0,-1 0 0,-24 4 0,-1 1-45,13 0 0,0 1 0,6-1 0,-2 1 0,3-1 0,-4 2 0,4 0 45,-1 1 0,-1 1-45,4-1 0,-3 2 0,2 0 0,-5 2 0,-2 2 0,-3 3 0,-5 2 0,3 1 0,11-2 0,2 2 0,0-1 0,1 1 0,-1 0 0,2 0-954,-18 12 1,5 0 953,17-8 0,3 0 0,-1 1 0,1 0 988,0 2 1,1 1-989,0 2 0,1 1 0,-1 2 0,1 1-266,-1 2 0,1 1 266,1 1 0,-1 3 30,2-2 0,-2 4 0,2-2-30,-4 8 0,0 1-156,5-7 0,-3 2 1,4-2 155,-3 4 0,2-1 45,0 2 0,0 0-45,1-1 0,1-1 745,-1 1 0,1-1-700,1-1 0,-2 1 15,1-3 0,-1 2 0,0-1-15,-4 5 0,-1 1-15,5-7 0,-2 1 0,2-2 15,-4 3 0,1-2-45,0 1 0,1 1 0,-1 0 0,-1 3 0,4-3 0,0 3 0,0 3 45,5-9 0,1 2 0,1 1 0,-2 3 8,1 0 1,0 3 0,-1 2 0,1-1 0,2-1-9,-3 4 0,2-2 0,1 1 0,0-1-263,0 3 0,1 0 0,1-1 0,0-3 248,0 1 0,2-4 0,0 1-30,0-1 0,0 0 0,-1 6 36,1-4 0,-1 7 0,-1 2 0,1 0 0,0-2-119,0 3 0,0-2 0,1 2 0,-1 3 83,3-8 0,-2 3 0,1 3 0,-1 0 0,2-1 0,0-3 0,2 1 0,1-3 0,0 0 0,2 0 0,0 3 15,1-2 0,1 3 0,1 1 0,0-1 0,1-1 0,0-4-15,-1 9 0,2-4 0,-1-1 0,2 2-69,0-5 0,1 2 1,0 1-1,1-4 0,0-4 69,0 2 0,1-5 0,1 1 0,-2 0 0,1 0 0,1 1 0,0-1 0,0 0 0,0 1 118,0-3 0,0-1 0,0 4-118,1-2 0,0 4 0,1 0 0,-1-3 11,1 2 0,-1-1 1,0 1-12,0-2 0,1 3 0,-1-1 0,1-2 0,0 0 0,1-2 0,-1 0 0,0 3 0,1 0 0,-1 0 0,2 2 0,0 1 0,-1-1 0,1 1 0,0 0 0,0 0 0,0 1 0,0-1 0,1 4 0,1-2 0,0 3 0,1 2 0,1-1 0,1 2 0,1 0 0,1 0 0,0 0-92,-1-1 1,1 1 0,0-1-1,1-2 92,0-3 0,2-1 0,-1-2 0,1-3 0,-1-1 0,0-4 0,0 0 0,1 0 0,1-1 0,0 0 116,0 0 1,0-1-1,1 0-116,0 0 0,1 0 0,-1-1 0,1 2 0,0-1 0,0 0 0,0 1 0,0 0 0,0-1 0,0 0 0,0 1 0,1 2 0,-1-1 0,2 3 0,-1 1 0,0-3-219,2 2 0,0-2 0,0 3 219,-2-4 0,1 2 0,0 0 0,-1-4 0,1 0 0,-2-3 0,1-1 30,0 2 0,1-1 0,0 0-60,-1-1 0,1-1 0,2 2 30,7 16 0,3 3 0,-1-3 30,-7-12 0,-1-3 0,2 2-30,6 12 0,1 1 0,1 0 0,-1-2 0,0 0 0,1 1 0,-6-12 0,1 1 0,-1 0 0,1 0 0,-1 0 0,-1-1 0,1 1 0,1 2 18,-2-1 0,1 2 0,1 0 0,-1-1 0,-3-3-72,3 6 1,-3-3 0,1 1 53,0-1 0,0 3 0,0-1 0,-2-2 0,0 1 0,-1-3 0,0 4 231,0-1 0,0 2 1,2 3-1,2 3-231,-2-3 0,3 4 0,0 2 0,1 1 0,-1-2 0,-1-3-105,-2-4 0,-2-2 0,1-2 0,0 2 1,2 3 104,0-2 0,1 4 0,2 2 0,0 1 0,-1-2 0,0-4 0,-2-4 0,5 6 0,-2-6 0,0-2 0,0 1 0,0 1 0,1 0 0,0 0 0,1-1 22,-2-3 1,1 0-1,0-1 1,-2-3-53,2 0 0,-1-3 0,1 0 75,-1 1 1,2-1 0,-1 0-16,1-1 0,1-1 0,-1 1-30,0-2 0,0 0 0,0 0 0,16 15 0,-1-1 0,0 0 0,0-1 0,-2-3 0,1 0 45,-2-2 0,1 2-342,-5-8 0,2 2 0,-2-2 342,5 4 0,0-1-45,-8-5 0,2 0 0,-2-3-27,1 0 0,-3-1 27,0-2 0,-1 0 0,-1-1 0,-1 0 45,-1-2 0,-1 0-45,-2-2 0,-1 1 0,23 19 1192,-5-3-1192,-14-13 0,1 0 0,12 12 0,-14-14 0,-1 0 948,10 6-948,-1 1 0,1-4 0,1 2 3191,3-1-3191,1-1 0,5 0 0,2 0 0,3 0 243,5 0-243,2 0 0,-12-7 0,3 2 0,5 1 0,4 0 0,-9-2 0,4 0 0,-2-1 0,-9-4 0,-1 0 0,2 1 30,12 3 0,3 1 0,-5-2-534,-1-1 1,-2-1 503,-6-2 0,2 1 0,-2-1-45,5 1 0,-1-1 90,2 0 0,0 0-45,1 0 0,1-1-564,2 0 0,0-1 564,-1 1 0,4-1 0,-3 0 0,3 0 0,-2 1 0,-12-4 0,-2 0 0,4 2 0,8 2 0,6 1 0,0 1 0,-6-1 0,-7-3 0,-4-1 0,2 2 0,14 3 0,1 1 0,-3-1 0,6 1 0,-4-2 0,2 0 0,0 0 0,0-1 0,0-1 0,0-1 0,0-1 0,-1-2 0,0 0 0,-1-1 0,-1-1 0,0-1 0,-2 0 0,-1 0 0,0-1 0,-1-3 0,-1 1-363,0 2 1,0 0 362,0-2 0,-1-1 0,2 4 0,0-1 0,1-2 0,1-1 0,4 3 0,0-1 0,1-4 0,4 1 0,-18 0 0,4 1 0,2 1 0,0-1 0,5-2 0,2 0 0,-1 0 0,1 1-584,1 0 1,0 0 0,0 0 0,0 0 493,1-2 0,0 1 0,-1-2 0,-3 1-240,3-2 1,-3 0-1,1 0-358,3-2 0,0-1 0,5-2 688,-9 0 0,5-2 0,2-1 0,0 0 0,-3 0 0,3 0 0,-2 0 0,0-1 0,4 0 0,-9 0 0,1 0 0,0 1 0,-1-1 0,1 0 0,0 1 0</inkml:trace>
  <inkml:trace contextRef="#ctx0" brushRef="#br1" timeOffset="381534">24482 18408 20485,'-24'-6'2519,"0"-1"-2159,-1-3 89,3 1 721,-4 2-631,10 1-179,3-1 0,5 4 90,7-1-360,-2 4 180,3 0-91,12 0-89,24-4-90,5 3 0,16-3 0,-10 4 0,-1 0 0,3 0 0,0 0 45,-13 0 0,0 0-45,19 0-45,-19 0 0,0 0 135,13 0-90,12 0 0,-7 0-90,-5 0 90,-18 0 0,-17 0 0,-4 0 0,-4 0 0,4 0 0,-4 0 90,4 0-180,-2 0 90,2 0 0,1 0 90,3 0-90,-3 0 0,0 0 0,-4 0 0,-1-2 0,-4 0 0,0-5 0,-2 4-359,0-1-3509,0 4 1439,0-4 2429,0-1 0,0-6 0,0 0 0</inkml:trace>
  <inkml:trace contextRef="#ctx0" brushRef="#br1" timeOffset="382049">25047 17992 18327,'-8'0'4227,"3"0"-3867,-4 0-180,8 0 0,-8 0 0,8 0 899,-3 0-899,11 4 0,-3 3 0,5 5 0,-4 7-90,-3 8-1,0 12 1,-2 11-90,0 7 0,0 6 0,0 1 0,0-20 0,0-1 0,0 16 0,0-22 0,0-3 0,0-2 0,0-5 0,0-9 0,0-5-179,0-6-1,0-3-1349,0-4-810,0-26 450,1 0-7016,2-32 8905,-1 6 0,0-5 0,-2 0 0</inkml:trace>
  <inkml:trace contextRef="#ctx0" brushRef="#br1" timeOffset="382565">25018 18082 18147,'-10'-2'4317,"2"0"-3867,1-3-90,0 3 179,6 0-269,-2 2-270,10 0 0,7 0 0,13 0 0,31 6 0,-25 1 0,1 1 0,0 0 0,1 2 0,4 5 0,-3 2 0,10 11 0,2 5 0,-20-8 0,-10-8 0,-10-10 0,-4 1 0,-2-3 0,-2 8 90,-4 2 0,-4 7 0,-8 7 90,-7 9 0,-3 10 0,-5 6-90,8-13 0,-2-1-90,5-8 0,1-1-128,-6 9 0,1-1 128,-7 6 90,9-4 90,-2-6 0,11-11-90,1-2-90,9-15 90,3-3-15,0-4-1334,3-2-90,3 1-990,7-1 2339,3 0 0,2 2 0,3-2 0</inkml:trace>
  <inkml:trace contextRef="#ctx0" brushRef="#br2" timeOffset="434469">27694 17734 16693,'-36'0'7016,"26"0"-5205,-5 0-1361,37 0 408,16-2-678,17-2-135,-21 0 0,3-1-310,6-2 1,4-2 0,0 1 264,10-2 0,1-1 0,-7 2 0,3-1 0,-3 1 0,4-2 0,-2 2 0,-5 0 0,-1 2 0,-6 0 0,-2 0 90,23-4 684,-15 4-774,-13 2-90,-10 3-90,-7 2-269,-9 0-361,-5 0-1199,-3 0 0,0 0 0</inkml:trace>
  <inkml:trace contextRef="#ctx0" brushRef="#br2" timeOffset="434921">29522 17698 26422,'8'-2'1259,"2"-3"-1079,-2-2-90,6-4-90,4 0 90,8-1-90,5-1 0,6 4 0,3-2 0,1 2 0,16 0-90,-18 1-90,6 2-270,-23 1-359,-6 3-271,-4-2-449,-4 3-989,-2-5 2518,-2-1 0,0-4 0,0-3 0</inkml:trace>
  <inkml:trace contextRef="#ctx0" brushRef="#br2" timeOffset="435353">30963 17748 23993,'-22'0'1799,"3"-2"-1439,9-1 0,4-1-180,8-1 0,9-1-180,50-1 90,3 0-1264,-11 4 1,2 1 1263,-10 1 0,1 0 45,13 1 0,-1 0-562,-17 0 1,-2 0 561,6 0 0,-4 0 135,-2-2 0,-11 0-270,-8-3-90,-6 0 1456,-7 3-2445,-4 0-956,-3 2 2035,-20 0 0,5 0 0,-19 0 0</inkml:trace>
  <inkml:trace contextRef="#ctx0" brushRef="#br2" timeOffset="446886">17518 7576 23184,'-35'0'1709,"5"0"-1529,5 0 0,13 0 89,17-4-89,18-3-90,18-3 0,8 0-887,-7 2 0,3 1 797,-3 0 0,5-1 0,0 1-420,5 0 0,0 1 1,-2 0-675,6-1 0,0 1 59,10-3 1,-4 0 1034,-3 0 0,-21 0 0,-13 0 0</inkml:trace>
  <inkml:trace contextRef="#ctx0" brushRef="#br2" timeOffset="447215">17607 7522 21835,'-10'0'1799,"4"-4"-1620,4 1 91,8-6 180,10 6-270,-2-1 90,9 12-90,-14 8-90,1 14-90,-9 13 0,-6 9 0,-2 7-1614,0 7 1614,2-3 0,7 1 0,8-23 0,5-1 0,17 15 0,-3-20 0,4-3 0,-2-12 0,2-4 0,3 1 0,1-2-50,-1-1 0,1-1 50,-1-1 0,-1-1 0,27 9 0,-13-6-450,-13 3-90,-25-3-89,-17 6-181,-26 5-269,-14 4 1079,8-5 0,-1 1 0,-18 8 0,20-11 0,0-1 0</inkml:trace>
  <inkml:trace contextRef="#ctx0" brushRef="#br2" timeOffset="447471">20771 7495 22644,'34'-28'854,"-5"11"1,0-1-675,22-9-1721,-12 10 1,1 1 1585,-3 5 0,0 0-45,4-1 0,3 1-265,19-2 1,2 0-141,-17 3 1,-1 0-294,13 0 1,-3 0 697,8 1 0,-14 5 0,-7 2 0</inkml:trace>
  <inkml:trace contextRef="#ctx0" brushRef="#br2" timeOffset="447721">21291 7350 24443,'-47'4'989,"4"3"-899,6 2 0,11 5 0,11-1 0,12 5 0,34 25-180,6-5 90,6 2 0,3 2-336,-16-15 0,0 1 336,9 9 0,-2 0 45,-15-10 0,-4 0-45,15 28 133,-11-1-178,-17-13 1,-5 0-496,-7 25-774,-4-23 0,-4-1 594,-1-10 1,-1-3-540,-1 0 0,-1-1 1259,-16 26 0,5-6 0,4-4 0</inkml:trace>
  <inkml:trace contextRef="#ctx0" brushRef="#br2" timeOffset="447953">24909 7540 19091,'39'-21'539,"0"1"1,-4 0 0,-3 1 432,16-10-163,-13 6 782,-9 6-1231,-4 3 0,31-2-360,-2 4-576,10 6 1,4 1-100,-21 3 1,-1 0-451,17 1 1,-2 0 1124,-22-1 0,-3 0 0,20 1 0,-9-3 0</inkml:trace>
  <inkml:trace contextRef="#ctx0" brushRef="#br2" timeOffset="448140">25205 7504 24983,'-22'16'1709,"5"1"-1529,9 1 269,14 7 91,16 9-180,15 9-652,-13-17 1,1 2 336,2 1 0,1 4-90,8 16 0,-3 4-225,-10-12 0,-4 2-405,3 16 1,-9 1-451,-16-12 1,-8-1 1124,-8 3 0,-7 0 0,3-14 0,-3 1 0,-2 0 0,-4 0 0,0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01:05.32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23284 1724 21205,'3'-37'1799,"-2"1"-1259,1 2 629,-1-6-629,2 13-91,-2-1-89,1 14-90,-2 3-90,0 4-90,0 3 0,0 2-90,0 2 90,0 4 359,1 9 91,2 16-135,0 18 0,-1 8-405,0-3 0,-1 4-679,0 0 1,1 6 0,-1 1 678,-1-3 0,0 1 0,0 2-680,-1-9 1,-1 1-1,1 1 1,-1 2 679,1 5 0,-1 2 0,1 1 0,-1 0 0,0-11 0,0 0 0,-1 0 0,1 3 0,0 3-260,1-4 0,-1 4 1,1 3-1,-1 0 1,1 0-1,0-2 0,-1-3 260,1 10 0,-1-4 0,0-1 0,1 1 0,-1 3-141,1-10 0,0 2 0,-1 1 0,1 1 0,0 0 0,0 0 0,0-1 141,0 7 0,0 0 0,1 0 0,-1-1 0,0-2 0,1-2-85,-1-2 0,0-3 0,0-1 0,0 0 0,1 3 85,0 0 0,0 2 0,0 2 0,0-2 0,0-1 0,0-5 0,0 3 0,0-4 0,0-3 0,0 1 0,0 14 0,0-1 0,0-2 248,0-5 0,0-2 0,0 1-248,-1 8 0,-1 2 0,1-4 0,1 2 0,-1-2 0,0-7 0,0 2 0,0-8 0,1-15 0,0-3 0,-2 10 0,0-3 0,1-5 1487,-6 1-1487,3-8 1653,-1-2-1653,1-2 2964,4-5-2964,0-10 1135,0 0-1135,4-4 0,37-3 0,19-10-1137,-2 0 0,13-2 1137,-23 2 0,7-1 0,4 0 0,3-1 0,-1 0 0,-2 0-440,-3 1 0,-3 0 0,1 0 0,1 0 1,5 0-1,6-1 440,-13 2 0,4-1 0,3 0 0,4-1 0,2 1 0,2-1 0,1 0 0,0 0 0,0 0 0,-1 0 0,-2 0 0,-2 1 0,-3 1-177,5-2 1,-3 2-1,-2-1 1,0 1-1,-2 0 1,1 0 0,1 0-1,1 0 1,2-1-1,3 1 177,-8 0 0,3 0 0,2 0 0,0-1 0,2 1 0,1-1 0,0 1 0,0-1 0,0 1 0,0-1 0,-1 1 0,-1 1 0,-1-1 0,-3 1-108,8-1 1,-2 1 0,-1 0 0,-1 0-1,-1 0 1,1 1 0,-1-1 0,0 1 0,0 0-1,1 0 1,1 0 107,-4 1 0,1-1 0,0 1 0,0 0 0,0-1 0,1 1 0,-1 0 0,1 1 0,-1-1 0,1 0 0,0 1 0,-1 0-28,1 0 0,0 0 0,1 0 0,-1 0 1,0 1-1,1-1 0,-1 1 0,0-1 0,1 1 1,-1 1-1,0-1 0,1 0 28,-1 1 0,0-1 0,0 1 0,0 0 0,0 0 0,0 1 0,-1-1 0,1 1 0,0-1 0,-1 1 0,1 0 0,-1 0 0,4 0 0,0 0 0,0 1 0,0-1 0,-1 1 0,1 0 0,-1 0 0,0 0 0,0 0 0,0 1 0,-1-1 0,-2 1 0,0-1 0,-1 1 0,1 0 0,-1 0 0,0 1 0,0-1 0,-1 1 0,1-1 0,-1 1 0,0 0 0,3 0 0,-1 0 0,1 0 0,-1 0 0,-1 1 0,1-1 0,-1 1 0,0 0 0,0 0 0,0 0 0,3 0 0,-1 0 0,-1 1 0,1 0 0,-1-1 0,1 1 0,0 0 0,2 1 0,1-1 0,-8 0 0,1 0 0,3 0 0,0 0 0,1 0 0,0 1 0,-1-1 0,0 0 0,-2 1 0,-1-1 0,-2 0 0,-3 1 0,14 0 0,-3 0 0,-2 0 0,-3 0 0,0 1 0,1-1 0,0 1 81,4 1 1,4 0 0,0 1 0,-1 0 0,-5-1 0,-7 1 0,-10-1-442,18 1 1,-28 4 674</inkml:trace>
  <inkml:trace contextRef="#ctx0" brushRef="#br0" timeOffset="1190">26050 7214 21565,'-6'-43'2878,"-2"-2"-2428,-9-2-660,-3-1 929,-2 1 181,-5 3-271,3 2 126,-3 5-395,5 3-270,0 9-90,2 7 109,-3 9-109,-17 33 0,2 15-247,11-1 0,0 11 247,11-5 0,-1 10 0,2 4 0,1 0 0,1-4-968,-2 9 0,1-2 0,1 5 968,2-6 0,-1 6 0,0 3 0,2-1 0,3-4 0,2 2 0,3-2 0,1-2 0,1-3-719,1 4 1,2-5 0,-1 3 718,0-7 0,0 3 0,0-2 0,1-5-215,2 13 0,2-5 215,-1-6 0,0-3 0,0-8 0,0-3-539,5 25-448,-3-17-542,-4-15 1314,-2-15 215,-6-8 0,-4-16 0,-5-2 0</inkml:trace>
  <inkml:trace contextRef="#ctx0" brushRef="#br0" timeOffset="1375">25209 8367 25343,'-18'-22'1529,"7"-1"-1349,4 1 89,12-3 1,9 0-90,16-4-90,19-1-90,-18 14 0,5 0-585,23-5 1,4 1-482,-16 5 1,0 2 210,15-5 1,-1 1-405,-23 9 0,-3 0 1132,-2 0 1,-1-1 0,26-5 0,-3-2-1</inkml:trace>
  <inkml:trace contextRef="#ctx0" brushRef="#br0" timeOffset="1623">26846 7002 17960,'15'-56'1889,"-6"11"1092,-10 22-2891,-12 23-1167,-11 31 1077,8-2 0,-1 5 0,-2 13 0,1 4 180,6-10 1,2 2 0,1 4-181,3 8 0,2 7 0,2 0 0,1-2 0,2 7 0,1-3 0,4 3 0,-1-2 0,3 3 0,1 0 0,3-5 0,5 0 0,2-6 0,2 0-180,2-2 0,1-1 1,3-2-564,-1-3 1,3-2 0,3-1-495,1-7 0,4 0 0,1-1 0,-1-4 1237,0 0 0,-1-4 0,2-1 0,11 4 0,2-3 0,-2-5 0,1-10 0,-1 0 0</inkml:trace>
  <inkml:trace contextRef="#ctx0" brushRef="#br0" timeOffset="2689">28543 7486 21115,'-10'-23'2608,"0"0"-2428,-2 1 180,-2-1 90,-3 2 0,-1 3-91,-4 5-89,-3 6 0,-5 9-90,-6 13-90,-7 17-45,18-10 0,1 2 0,0 3 0,1 3-295,0 1 0,1 1 295,3 0 0,1 0-45,4-1 0,2 1 0,-3 27 0,12-9 0,13-5-90,8-13 0,12-7 90,9-14-90,6-11 135,-13-13 0,-1-6 45,13-20 90,-20 8 0,-4-3 89,-6-29 46,-13 19 0,-3 0-225,-7-18-45,2 26 0,-1 4-45,-4 2 320,2 28-1039,6 19-631,2 31-3566,8 1 1,4 2 3870,-1-11 0,1 0 1,7 14-1,3-1 0,-2-20 1,0 1-1</inkml:trace>
  <inkml:trace contextRef="#ctx0" brushRef="#br0" timeOffset="2857">29091 7924 23274,'29'-11'2248,"-6"4"-1978,-8 7-90,-8 13 0,-7 12-90,-10 16-270,-10 9-135,4-21 0,-1 1-519,-1 0 0,-1 1-245,-2-1 0,1-1 1079,-15 26 0,9-12 0,4-6 0</inkml:trace>
  <inkml:trace contextRef="#ctx0" brushRef="#br0" timeOffset="3264">29672 7278 24983,'14'-44'1349,"-1"8"-1079,-4 17 90,-4 21-91,-1 23-89,-4 25-135,0-17 0,0 2-357,0 6 1,0 0 311,-1 2 0,2 1 0,-1-2 0,1 0 0,1-4 0,0-2 0,5 26 90,1-15-90,0-13 0,9-14 0,1-15 0,22-14-90,-10-6 90,9 1 0,-14 12 623,-5 15-533,-2 10-90,-5 15 0,-5 8 90,-10 6-90,-8 1 0,-11-6 0,-23 0-180,9-24-180,-16-7-179,22-27-1080,-6-33 629,16 4-539,0-23-899,17 17 2428,8 3 0,8 4 0,5 4 0</inkml:trace>
  <inkml:trace contextRef="#ctx0" brushRef="#br0" timeOffset="3447">30971 7847 24803,'32'25'1169,"-10"6"-1079,-18 6 0,-16 8-4341,-15 5 3711,-10 2 0,15-25 1,0-2-671,-23 23 1210,2-5 0,4-9 0,5-3 0</inkml:trace>
  <inkml:trace contextRef="#ctx0" brushRef="#br0" timeOffset="3774">31731 7449 24173,'16'-25'1439,"-3"1"-1349,-5 1 0,-5-2 90,-3 0-90,0-4 90,-7 1 0,-2 1-90,-11 7 90,-2 8 90,-10 16-1,-7 19 91,-8 22-1039,21-15 1,1 4 768,0 4 0,1 5-60,4-2 0,2 3 0,2 0-368,5 0 1,2 0 0,3 2-413,1 4 1,4 2 0,3-4-241,8 4 1,7-7-316,8-11 1,4-8 1265,32-15 1,-26-13 0,0-5 0,3-4-1,-1 1 1</inkml:trace>
  <inkml:trace contextRef="#ctx0" brushRef="#br0" timeOffset="3947">32230 7137 23184,'16'-39'1799,"2"11"-1170,5 17 271,7 28-91,10 27-449,-14-8 0,-1 5-1094,4 10 0,0 4 764,-8-13 0,0 2 0,-1 2-586,1 4 0,-1 1 1,-1 2 555,0 2 0,0 1 0,-2 0-210,-1 3 0,-1 1 0,-3 0-1125,-2 1 1,-2-1 0,-3 1 404,-3 0 1,-3 0-1,-4 0 930,-3-1 0,-3 0 0,-4-1 0,-5-1 0,-3 0 0,-2 0 0,-3-1 0,0 0 0,-1 0 0</inkml:trace>
  <inkml:trace contextRef="#ctx0" brushRef="#br0" timeOffset="5257">4877 8634 23634,'-27'-35'779,"0"-1"1,-3 4-1,-3 3-599,-5 5 0,-3 5-1087,-5 4 0,-2 7 1177,-2 8 0,0 6-45,-2 8 0,2 7 0,0 9 0,5 9-639,2 11 1,6 6 473,13-10 0,4 2 0,3 3-437,1 9 1,5 3-1,1 2 377,4-12 0,2 3 0,2 0 0,0 1 0,2 5 0,1 0 0,1 1 0,2 0-484,-1 1 0,2 1 0,1 0 0,0 0 326,1-2 1,1 1 0,0-2-1,0 1-135,0-4 1,0 0 0,0-1 0,1-1-91,-1-4 1,1-1 0,0-1 0,-1-1-338,2 10 0,-1-1 1,-1-2-116,0-7 1,-1-1-1,-1-3 835,-3 11 0,-4-3 0,-4-12 0,-4-3 0,-5-8 0,0 0 0</inkml:trace>
  <inkml:trace contextRef="#ctx0" brushRef="#br0" timeOffset="5376">3651 10719 23583,'-28'-29'449,"0"0"1,5 0 0,5-1 50,3-33-455,21 30 0,8 0-135,11-4 0,9 2-779,11-3 0,8 3 329,-13 10 0,3 0 1,4 1 539,6-1 0,5 1 0,2 1 0,-4 0 0,4-1 0,-3 1 0,2 0 0,0 2 0,-1 0 0,1 0 0,-1 0 0</inkml:trace>
  <inkml:trace contextRef="#ctx0" brushRef="#br0" timeOffset="5630">5746 8996 22326,'34'-52'557,"0"0"1,0-1 0,-2 4 0,0-1-1,-2 2-257,-4 5 0,-1 0 0,-1 2-75,6-12 0,-3 2-844,-7 11 1,-5 3 618,-5-9 973,-30 41-973,-4 21 0,-5 13 0,-11 16 0,-2 10-486,8-8 0,-1 4 0,0 9 486,10-11 0,-1 6 0,1 4 0,-1 2 0,2-1 0,2-3-373,0 1 0,1-2 0,2 0 0,0 2 0,0 3 373,3-6 0,-1 4 0,0 1 0,1 1 0,2-1 0,1-1 0,3-4-155,1 4 1,3-2 0,3-2-1,1-1 1,1 0 154,1 12 0,3-1 0,2 0 0,3-3 0,2-4 0,3-2 0,2-1 0,2-2-113,2-4 1,3-1 0,1-3-1,3-1-457,10 8 1,4-4-1,2-3-309,1-6 0,2-4 0,6-5 879,-1-10 0,6-3 0,1-5 0,-3-2 0,1-4 0,-2-4 0,2-3 0,-3-4 0,1 0 0,0-1 0,0 1 0</inkml:trace>
  <inkml:trace contextRef="#ctx0" brushRef="#br0" timeOffset="6873">7370 8924 22824,'-20'-14'3238,"3"3"-3058,7 0 90,10-2-180,16 3-90,18-6 90,21 3-487,-18 6 1,3 0 216,4 0 0,4 0-450,-1 2 1,5 1-1,-4 0-180,7 0 1,0 1 29,-10 0 1,2 0 0,-5 0 779,-4 0 0,-4 0 0,18-7 0,-10-1 0</inkml:trace>
  <inkml:trace contextRef="#ctx0" brushRef="#br0" timeOffset="7148">7740 8761 18984,'-37'9'539,"0"0"1,2 1 0,1 0 1098,-25 15-1278,9 4 90,11 8-180,12 3 634,13 2-814,14 0 0,14-1 0,15-4-90,15-4-1152,15-8 1152,-23-13 0,1-1 0,3-2 0,0 0-130,2 0 1,0 0 129,-2 0 0,1 2-99,8 5 0,-1 5 144,-9 2 0,-5 6-45,-7 10 0,-10 4 0,-12-6 0,-10 0 0,-15 3 0,-7-4-90,1-8 0,-4-3-675,-9 4 1,-1-1-855,-12 9 404,21-17 1,4-3 636,10-6 1,12-5 0,9-6-1</inkml:trace>
  <inkml:trace contextRef="#ctx0" brushRef="#br0" timeOffset="7331">9072 9521 26602,'47'-5'1349,"-8"1"-1259,-11 4-90,-15 10 0,-13 8-225,-24 27 0,-8 7-270,12-16 1,-1 1-662,-4 3 1,-3 4-1,4-3 166,4-2 1,3-1 989,-1 7 0,4-1 0,-2 10 0,6 4 0</inkml:trace>
  <inkml:trace contextRef="#ctx0" brushRef="#br0" timeOffset="7629">9648 8974 22558,'15'-41'1079,"0"1"0,-5 6 1,-2 2-541,-4-4 181,-16 31-180,-11 37-495,8-4 0,-1 8-45,1 9 0,1 8 0,3 2-925,4 7 1,4 2 0,1 1 924,-1 1 0,1 0 0,5-1 0,6-3 0,4-1 0,4-6 0,7-1 0,7-8 34,16-1 0,4-7-34,-13-14 0,2-7 370,10-2 1,-1-14-371,-11-23 0,-8-11 0,-9 4 0,-5-4-1165,0-13 0,-8-3 1165,-12 11 0,-7 1 0,-2 2 0,-6 2-151,-15-2 0,-6 5-524,8 11 0,-2 6-180,-11 2 1,-1 10-450,13 10 0,3 7 1395,1 5 1,3 4 0,4 2 0,3 3 0,2 0 0,1 1 0</inkml:trace>
  <inkml:trace contextRef="#ctx0" brushRef="#br0" timeOffset="7825">10854 9679 26962,'45'-15'479,"-1"0"1,-5 4 0,-1 3-300,21 10-180,-19 21 0,-17 21 0,-19 17-828,-10-25 1,-4 2 827,-5 4 0,-5 3-630,-3-2 1,-4 2-1,1-2-405,-5 5 1,-1 0 1034,1-3 0,-4 2 0,5-7 0,7-13 0,2-4 0,-2 2 0,-1 0 0</inkml:trace>
  <inkml:trace contextRef="#ctx0" brushRef="#br0" timeOffset="8095">11293 8910 23813,'27'-45'1619,"1"4"-1439,-2 17 0,3 2-90,25-8-670,-14 12 0,3 1 580,-6 6 0,2 2 90,16 1 0,1 2-45,-15 0 0,1 3 359,20 6 1,-2 6 214,-3 15-395,-23-2 1,-6 5-45,-13 3 0,-6 4-135,-1 4 0,-3 3-45,-1 5 0,-3 3 0,-4 3 0,-2 4 0,0-1-431,0 10 0,-2 0 221,0-8 0,0 2 1,-1-3-421,-1 2 0,0-5-225,1-4 1,2-2-395,1-6 0,1-2 1249,-7 23 0,4-15 0,-5-9 0</inkml:trace>
  <inkml:trace contextRef="#ctx0" brushRef="#br0" timeOffset="8227">11699 9503 24173,'-39'-53'2429,"4"6"-2339,11 4 0,11 5-180,12 4-270,18 2-450,20 1-539,22 1 1349,-21 13 0,5-1 0,-1-1 0,7-3 0,1-1 0,-4 2 0,0 0 0,0-1 0</inkml:trace>
  <inkml:trace contextRef="#ctx0" brushRef="#br0" timeOffset="8441">12223 7924 23723,'-9'-50'2699,"11"13"-1710,20 29 181,22 39-3057,-9 9 0,5 13 0,-2 0 1887,-5-6 0,-2 0 0,2 4 0,-6-7 0,1 2 0,1 3 0,-1-1 0,-3-1-270,0 2 1,-3-1 0,-1 0 0,-1 2 269,1 1 0,-2 1 0,0 1 0,-3 1-10,-1-1 0,-1 2 0,-2-1 1,-1 1 9,-1-1 0,-1 0 0,-2 1 0,-3 2-237,-3 2 0,-3 2 0,-2 2 0,-3 0 0,-2-1-573,-4-2 1,-3 1-1,-2-2 1,-2 1 0,1-1-1158,-1 0 1,1-1 0,-1 1 0,-3-3 0,-2-2 1710,-2-4 1,-2-1-1,-2-2 1,-1-4-1,1-3 1,-12 7 0,0-6-1,-1-2 1,-2 0-1,1 0 1,-1 0-1</inkml:trace>
  <inkml:trace contextRef="#ctx0" brushRef="#br0" timeOffset="11193">7955 8386 22104,'-18'5'1979,"-1"-1"-1529,5-4 539,-4 0-89,7 0-450,1-2-181,3 1-89,6-3 90,-3 0-180,4-5 0,0-5-90,4-6 0,4-9 0,12-14 0,11-16-410,-9 22 0,2-3 410,6-6 0,3-3-553,-7 12 1,1-1-1,5-4 553,0 3 0,6-4 0,1-1 0,2 0 0,-2 2-636,4-4 1,-2 3 0,2 0 0,4-3 635,-6 7 0,3-3 0,1 0 0,2-1 0,-1 3 0,-1 2 18,3-1 0,-1 3 0,1 2 0,0 0 0,2 0-340,4-1 0,1 0 0,2 0 0,0 1 0,2 1 352,-9 4 0,0 1 0,0 1 0,3 0 0,3-1 0,7-1-92,-13 8 1,5-1 0,4-1 0,2-1 0,3 1 0,1 0 0,1 0 0,0 0 0,-2 0 0,-1 2 0,-2 0 0,-4 2 72,9-4 0,-3 2 1,-3 1-1,-1 1 0,1 0 1,1 0-1,3 0 0,4-2-41,-13 5 1,3-2 0,2 0 0,2 0 0,0-1-1,2 0 1,0 1 0,0 0 0,1 0 0,-2 2-1,1 0 1,-2 1 0,-2 2 29,5 0 0,0 1 0,-1 1 0,1 1 0,-1 0 0,-1 2 0,0 0 0,-1 0 0,-1 1 0,0-1 0,-1 1 0,3 0 0,-2 0 0,-1 0 0,-1 1 0,0 0 0,1 1 0,0 0 0,2 0 0,2-1 0,-2 1 0,3 0 0,1 0 0,2 1 0,0-1 0,1 0 0,-1 1 0,-1 1 0,-1 0 0,-2 0 0,-2 2 0,8 0 0,-3 1 0,-2 0 0,-1 1 0,0 1 0,-1 0 0,1 0 0,1 1 0,0-1 0,1 1 0,-1 0 0,1 0 0,-1 1 0,1 0 0,-1 0 0,1 0 0,-1 1 0,0 0 0,0 1 0,1 0 0,-1 0 0,0 0 0,0 1 0,-1 0 0,1-1 0,-1 2 0,0-1 0,0 0 0,-1 1 0,1 0 0,-1 0 0,1 1 0,-3-1 0,1 1 0,0 0 0,-1 0 0,0 1 0,0 0 0,0 0 0,-1 0 0,-1 0 0,0 1 0,0-1 0,-1 1 0,0 0 0,0 1 0,0-1 0,0 1 0,6 1 0,-1 0 0,1 0 0,-1 1 0,0 0 0,0 0 0,-1 0 0,-1 0 0,-1 0 0,-1 0 0,0 1 0,2 0 0,0 0 0,2 2 0,-3-1 0,1 2 0,2 0 0,1 0 0,0 1 0,0 0 0,-1 0 0,-2-1 0,-3 0 0,3 1 0,-2-1 0,-2 0 0,-1 0 0,0 1 0,2 0 0,1 1 0,2 0 0,2 2 0,1 1 0,0 0 0,0 0 0,-1 0 0,-3 0 0,-4-1 0,9 4 0,-5 0 0,-1-1 0,-1 2 0,4 2 0,-8-2 0,3 1 0,1 2 0,0 1 0,-1-1 0,-2 0 0,-2-1 0,7 3 0,-4 0 0,-1-1 0,0 1 0,2 2 0,-9-6 0,2 3 0,1 0 0,0 0 0,-1 1 0,-3-1 0,-3-2 67,10 10 0,-4-2 1,-2 1-1,-2 0-67,-1 0 0,-1 0 0,-1 1 0,-2 0 0,-2-1 0,-1 0 0,-1 1 0,-1 0 0,-2-1 0,-1 0 0,-2 1 0,1-1 0,7 13 0,-2-1 0,0 1 0,-1-1 0,-2 0 0,0-1 0,-2 0 0,0-1 0,-1 0 0,-1-2 0,0 0 0,-1 0 0,0 0 0,0-1 0,0-1 0,-1-1 0,0-1 0,1 3 0,1 0 0,1 3 0,0 1 0,-1-2 0,3 1 0,-2-1 0,3 1 0,-4-2 0,2 1 0,1 1 0,1-1 0,3 0 0,1 0 0,0-2 0,0-1 0,2 1 0,1-2 0,5 3 0,-1-5 0,6 4 0,2 1 0,1-3 0,-5-5 0,-4-6 0,-3-5 0,0-1 0,4 0 0,1 2 0,3 0 0,1 0 0,0-1 0,-3-3 0,1-3 0,-2-2 0,0-2 0,0 0 29,1 0 0,1 0 0,0-2 0,0 0-29,15 2 0,0-1 0,1-1 0,-2-3 0,1 0 0,0-3 0,-1-2 0,-1-2 0,1-1 0,0 0 0,0-1 0,0-2 0,0-1 0,0-2 0,0 0 198,-1 1 0,1-1 1,3-2-199,-14-1 0,3-1 0,1-2 0,0 0 0,-3 0 0,1-1 0,-3 0 0,0 0 0,2-2 88,0 0 1,2-2-1,0 0 1,0-1 0,-5 1-89,14-7 0,-4-1 0,-1 0 0,1-1 0,0-1 0,0 0 0,1 1 0,-1-1 0,0 0 0,1 0 0,0-1 0,0 1-135,0 1 1,1 0-1,0 0 135,-2 1 0,0 0 0,3-2 0,-3 1 0,4-1 0,-1-1 0,-3 2 99,2-2 1,-3 0 0,2-1-100,-5 2 0,2-1 0,0-1 0,-5 1 0,-3 0 0,-4 0 0,0 0 0,-1-2 0,-1 0 0,-1-1 141,-3 1 0,0-1 0,0-2-141,7-10 0,0-3 0,-3 1 0,2-3 0,-2-1 0,-9 8 0,-1-1 0,-4 2 0,-6 5 0,-4 1 0,15-22 0,-11 12 1153,-2 0-1153,-11 15 2449,-2 2-2449,-5 14 2203,-4 2-2203,4 5 646,-2 0-646,4-4 0,0-2 0,10-20 0,-1 3 0,18-26 0,-10 15 0,6-7 0,-3 1 0,-10 14 0,9-12 0,-16 18 0,2 0 0,-8 6 0,0 3 0,-2 1 0,1 1 0,-2 0 0,0 2 0,0-3 0,-8 3 0,-1 0 0,-5 4 0,-2 1 0,-4 8 0,3 3 0,-3 7 0,6 2 0,3 2 0,5-2 0,3 0-2519,3-5 2519,-6-10 0,-11-10 0,-9-12 0</inkml:trace>
  <inkml:trace contextRef="#ctx0" brushRef="#br0" timeOffset="12875">10119 8648 21835,'-40'0'3777,"-24"-10"-2967,13-1-406,17 1 1,2-2 225,-7-10-315,17-5 0,4-4-225,3-26-679,10 13 0,5-3 589,13 3 0,7 0-660,5-4 1,6 1 659,9-4 0,6 2-363,-10 13 1,2 2 0,3 0 362,6-1 0,1 1 0,3 1-408,-8 7 1,0-1 0,2 1 0,1 1 407,4-1 0,1 0 0,2 1 0,0 0 0,4-1 0,-1 1 0,4 1 0,5 0 0,-11 5 0,4 1 0,4 0 0,1 0 0,1 1 0,-2 1 0,-2 0-243,-1 1 1,-2 1 0,-1 1 0,1 0 0,1 0 0,3 1 242,-4 0 0,3 0 0,2 0 0,1 0 0,0 0 0,-1 2 0,-1 0 0,-4 2-134,4-1 0,-3 3 1,-2 0-1,1 1 1,1 0-1,4 1 134,-3 1 0,4 1 0,1 0 0,2 1 0,0 0 0,-1 1 0,-1-1 0,-3 1-77,6 1 1,-3-1-1,-2 1 1,1 1-1,1 0 1,2 0 76,-6 1 0,3 0 0,1 1 0,1 0 0,-1 0 0,-1 1 0,-2 0 0,-4 1-53,13 3 0,-3 0 0,-3 2 0,-1 0 0,0 1 53,-1 0 0,0 1 0,-1 1 0,-1 1 0,0 1 0,-2 0 0,-2 1 0,-1 1 0,2 1 0,1 4 0,0 1 0,2 2 0,1 3 0,0 0 0,0 2 0,-1 1 0,-8-4 0,-1 2 0,0 1 0,-1 0 0,1 0 0,-1 1 0,0 0 0,0-1 0,-1 0 0,0 0 0,0 1 0,0 0 0,-2 1 0,-1-1 7,5 5 0,-1 1 1,0 0-1,-3 1 0,-1-2 1,-3-1-8,4 4 0,-4-1 0,-2 0 0,3 4 0,-1 1 0,2 4 0,1 2 0,-2-1 0,-3-1 0,0 0 0,-3-3 0,0 2 0,3 5 0,-7-8 0,2 4 0,1 3 0,1 1 0,0 0 0,-3-3 0,-3-3 0,7 10 0,-4-4 0,-2 0 0,4 2 0,-7-9 0,1 3 0,1 0 0,1 0 0,-2-1 0,0-3 0,5 6 0,-1-3 0,0-2 0,0 0 65,2 1 0,0-2 0,1 0 0,1-1-65,0-2 0,0 0 0,3-1 0,4 1 0,-5-7 0,4 2 0,2 0 0,2 0 0,-2-1 0,-1-3 0,-1 0 0,-1-2 0,0-1 0,1-1 0,3 2 0,0 0 0,4 1 0,1 1 0,0-1 0,-1-2 0,-2-2-13,9 3 1,-2-4 0,-1-1 0,1 0 12,0 0 0,-1-1 0,2 0 0,5 0 0,-8-3 0,5 0 0,2 0 0,0 0 0,-1 0 0,-3-1 0,0-1 0,-2 0 0,-2-2 0,2 1 0,3 1-43,1 0 1,4 0-1,1 1 1,0-1-1,-1 0 1,-4-2 42,-3-1 0,-3-1 0,-1 0 0,0-1 0,0 0 12,2 1 1,-1 0-1,1-1 1,-1 0-1,0 1-12,0-1 0,0 0 0,0 0 0,-1 0 0,1 0 0,-1 0 0,0 0 0,0 0 0,1 0 0,-2 0 0,1-1 0,-1 1 0,0-1 0,0 0 0,-1 0 0,14 3 0,-1 1 0,0-1 0,-1 0 0,-1 0 0,-1 0 0,1-1 0,3 2 0,-10-4 0,2 1 0,1 0 0,2 0 0,-1 0 0,0 0 0,2 0 0,0 0 0,-1-1 0,2 1 0,-2 0 0,1-1 0,-1 1 0,0-1 0,-1 1 0,1-1 0,-1 0 0,-1-1 64,8 2 1,1 0-1,-2-1 1,-2-1 0,-4 1-65,-5-2 0,-4 0 0,0 0 0,3 0 0,2 1 0,3-1 0,1 1 0,-1 0 0,-2-1 0,0-1 0,-2 0 0,0 0 0,3 0 0,-1 0 0,3 0 0,1 0 0,-1 0 0,-3-2-18,0-2 0,-3 0 0,0-2 0,0 0 18,2 0 0,1-1 0,-1-1 0,1 1 13,0-1 1,0 0-1,0-1 1,0 0-14,-1-1 0,0-1 0,0-1 0,-1 1-80,-1-1 0,0 1 0,0-1 0,-1 0 80,0-1 0,-1-1 0,0 0 0,0-1 0,0 1 0,-1-1 0,0-1 0,0 1 144,-1-2 0,-1 0 1,2 0-1,2-2-144,2 0 0,3-2 0,1 0 0,2-1 0,-2-1 0,3 0 0,-1-2 0,2 1 0,-1-1 0,-1 0 67,1 0 0,-1 1 1,0-1-1,0-1 0,2 0-67,-4 0 0,2-1 0,0-1 0,0 0 0,-2 0 0,-1 0 0,1-1 0,-1 0 0,-2-1 0,0 1 0,0-1 8,1 0 0,0 0 0,0 1 1,-1-1-1,0-1-8,-3 1 0,1 0 0,-2-1 0,-1 1 0,-2 1 0,12-7 0,-4 2 0,1-1 0,-1 1 0,0-1 0,0 0 0,-2 0 0,-1-1 0,3-2 73,-3-1 1,2-3 0,0-1 0,-3 1-74,3-3 0,-4 0 0,1-2-181,-3 1 0,1-2 1,0-1-1,-6 1 181,0-3 0,-6 2 0,0-2 0,-2 0 0,-1-2 0,-2 0 118,-1 2 1,-2 0 0,-1-1-119,-3 1 0,-1-1 0,-3 1 0,8-19 0,-3 0 411,-4 1 0,-3 0-411,-4 4 0,-2-1 407,-5 9 0,0-3 0,-1 1-407,-2 3 0,0 1 0,-1 0 0,2-22 0,-2 2 924,-2 10 0,-1 4-924,-1 16 0,0 2 0,1-32 442,3 20 1,0 0-443,-2 11 0,1 1 0,3-9 0,0 1 0,3-13 461,-1 17 0,1 0-461,6-18 0,-5 18 0,0 2 0,5-13 275,2-11-275,-7 12 0,-1 5 0,-8 20 0,-9 16 833,-8 4-833,-13 8 0,-15 5 0,-10 12 0,5-1 0,-1 1 0,11-4 0,0 1 0,-12 5 0,2 0 352,-11 7-352,12-7 0,11-3 105,10-8-105,17-5 0,15-5 0,19-8 0,15-5 0,13-5-415,7-4 415,1 2 0,-4 2 0,6 15 0,-17 37 0,-9 11-1357,-32-8 1,-9 3 1356,-7-2 0,-7-2 0,-10 7 0,-6-1 0,-4 3 0,-1 0 0</inkml:trace>
  <inkml:trace contextRef="#ctx0" brushRef="#br0" timeOffset="14807">12300 9254 22374,'22'-9'2789,"2"0"-2160,10-2 1,11-3-270,-14 5-1,3 0-466,4-2 1,5 0 346,6-1 0,5-1 0,2 2-240,-7 4 0,1 0 0,1 1 0,0 1 0,2-1 0,0 0 0,0 1 0,1 2-395,1 1 1,1 2 0,-1 1 0,-2 3 394,5 1 0,-4 3 0,5 3 0,-10 1 0,5 3 0,1 1 0,-1 1 0,-2 0 0,1 2 0,-3 1 0,1 0 0,1 3-512,1 1 0,3 1 0,0 2 0,-1 1 0,-5 1 512,-2 2 0,-4 0 0,-1 2 0,-1 1 0,1 1 0,-2 2 0,1 0 0,-2 1 0,1 2 0,-1 0 0,-1 1 0,-1 1-429,0 0 1,-1 1 0,-1 1 0,0-1 428,0 2 0,-1-1 0,-1 1 0,1 0-140,-2-1 0,-1 0 0,0 0 0,3 3 140,0 1 0,2 2 0,1 1 0,-1-1 0,-1-2-51,0-1 0,-2-3 0,0 1 1,6 2 50,0 0 0,4 3 0,3 2 0,0 0 0,-1-3 0,-3-4 27,3 0 0,-3-5 1,0-1-1,3 2-27,1 0 0,2 2 0,2 0 0,2-1 0,1 0 0,-5-5 0,1-1 0,2-1 0,1 1 0,0-1 0,1 1 0,-3-3 0,1 1 0,0-1 0,1 0 0,0 1 0,0-1 0,1 0 0,-1 0 0,1 1 0,0 0 0,0-1 0,0 1 0,0-2 0,0 1 0,-1-2 0,-1 0 0,1 0 0,0-1 0,0 0 0,0-1 0,2 0 0,1-1 0,1 0 0,0 0 0,1-1 0,-1-1 0,-1 0 0,-1-1-67,-3-1 0,-2-2 1,-1 0-1,1 0 0,2 0 1,5 1 66,-3-1 0,6 1 0,2 1 0,2 0 0,1 1 0,0-2 0,-2 0 0,-3-1 0,-3-3-46,3 2 1,-4-3 0,-2 0 0,0-2-1,1 1 1,3 1 45,-4-2 0,1 1 0,3 0 0,0 0 0,0 0 0,-1-1 0,-1 0 0,-3-2-14,5 1 0,-3-1 0,0-1 0,-2-1 1,1 1-1,0-1 14,1 1 0,0 0 0,1-1 0,-1 1 0,0-1 0,1 0 0,-1 0 0,1-1 0,-1 0 0,1 1 0,-1-1 0,1 0 0,9 2 0,1 0 0,-1-1 0,1 1 0,-1-1 0,-1 0 0,0-1 0,1 1 0,-1-1 0,0 0 0,-2-1 0,-2 1 0,2 0 0,1-1 0,2 0 0,-6-2 0,2 0 0,2-1 0,1 1 0,0-1 0,-3 0 0,-2-1 0,7 0 0,-4 0 0,-1-1 0,2 0 0,6-1 0,-8-1 0,4 0 0,4-1 0,1 0 0,0 0 0,-2-1 0,-3 0 0,-5-1 0,5-1 0,-6-1 0,-2-1 0,1 0 0,7-1 0,-6 1 0,4 0 0,4-1 0,1 0 0,1 0 0,-3 0 0,-2 0 0,-6 0 0,7-1 0,-6 1 0,-2 0 0,1 0 0,2 0 20,2 0 0,4 0 0,0 0 1,0 1-1,-2-1 0,-5 2-20,7-1 0,-4 1 0,-2 1 0,0 0 0,-1 0 0,-1 1 0,1-1 0,-2 1 0,-2 0 0,-1 0 0,1 0 0,3 0 0,0 0 0,3 0 0,2 0 0,-1 0 0,-4 0 0,2 0 0,-4 0 0,1 0 0,2 0 0,-1 0 0,4 0 0,0-1 0,0 2 0,-5-1 0,0 1 0,-4 1 0,-1-1 0,1 1 0,2 0 0,-1-1 0,0 1 0,1 1 0,0-1 0,0 1 0,-1 0 0,1 0 0,-1-1 0,0 0 0,0 0 0,0-1 0,-1 1 0,0-1 0,0 0 0,-1-1 0,-1 0 0,0-1 0,0 0 0,-1-1 0,16 0 0,-1-1 0,1-1 162,-3-1 0,0-1 0,3-3-162,-13 1 0,3-2 0,1-1 0,0-1 0,-4 1 0,1 0 0,-3-1 0,1 0 0,1-1 69,0 0 0,3-1 0,1-1 0,-2 1 0,-4 0-69,12-5 0,-4 0 0,0 0 0,-1 0 0,0 0 0,2-3 0,-2-2 0,3-2 0,0 0 0,-3 0 0,2-2 0,-4 0 0,5-4 0,-6 3 0,4-4 0,1-1 0,-2 0 0,-6 3 0,3-3 0,-6 1 0,2-1 0,-4 2 0,4-1 0,-2-1 0,-4 3 0,-4 2 0,-4 2 0,3-3 301,5-4 1,3-4-1,2-1 1,0-4-302,-11 7 0,1-3 0,0-1 0,1 0 0,-1-1 0,-1 3 0,4-1 0,-1 0 0,-1 2 0,0-1 0,0-2 100,2-5 1,1-2-1,-1-1 1,-2 3-1,-6 6-100,12-13 0,-5 5 0,1-2 0,0 0 235,-15 16 1,0-1 0,1-2-236,10-16 0,0-4 0,-1 1 0,-9 10 0,-1 1 0,1-2 106,-3 1 1,3-3-1,-2 1 1,-2 1-107,0-3 0,-3 1 0,0 0 0,0-2 0,-1-1 0,-1 0 0,0-1 0,0-1 0,-1 0 0,-1 0 0,1 0 0,-2 0 0,0 1 0,0 0 0,-1 0 0,-2 2 0,1 1 0,-2 1 0,0 2 0,-1 0 0,-1 2 0,4-18 0,-3 2 0,-2 6 0,-1 1 0,-3 7 0,-1 2 18,-2 5 1,-2 1-19,1-25 672,-3 25 0,-1 0-672,-5-17 0,3 21 0,0 1 0,-6-13 0,2 3 451,3 2-451,2-17 0,3 13 0,3-18 0,2 13 0,3-4 0,2-3 870,-3 19 1,0-1-871,4-26 0,-1 5 0,-6 26 0,-10 25 563,-6 11-563,-12 12 0,-15 11 0,-12 11-146,20-16 0,-1 1 146,-2 2 0,-3-1 0,-14 6 0,-1-2 0,15-8 0,-1-1 0,-7 3 0,1-4 0,-3-6 0,11-4 0,9-6 0,9-4 0,10-5 0,24-22 0,11 1 0,-3 9 0,4 0 0,10 2 0,1 2 0,22-3 0,-22 9 0,0 6 0,0 10 0,-2 6 0,20 7 0,-20 0 0,-3 4 0,6 19 116,-5 8-116,-7 10 0,-16-26 0,-1 0 0,-1 2 0,-1 0 0,0 2 0,-1-1 0,0-1 0,0 0 0,-1-1 0,0-2 0,7 25-125,-2-12 125,-1-11 0,-5-38 0,-9-9 0,-6-32 0,-11 4 0,-5 0-90,-16 9-3156,-16 17 1,-8 6 3245,2 5 0,-4 4 0,17 2 0,-3 1 0,-2 1 0,2 1 0,-11 5 0,1 1 0,-1-1 0</inkml:trace>
  <inkml:trace contextRef="#ctx0" brushRef="#br0" timeOffset="15614">4130 14844 22374,'9'-49'539,"0"-1"1,-1 1 0,1-2 0,-1 1 0,0-1-271,-1-3 1,-1 1 0,-1-1-1022,-1 1 0,0 0 0,-1 0 1081,-1 2 1,1 1 0,-3 1-90,-2 4 0,-1 0 0,-1 2-240,-2-16 0,-3 5 0,-4 8 0,-4 5 0,-1 8 0,-5 7 561,-29 3-561,19 29 0,1 10 0,-8 17 0,2 12 0,9-2 0,1 5 0,1 4-479,5-5 0,1 4 0,0 2 0,2 0 479,-2 8 0,1 2 0,1 1 0,1 1 0,4-10 0,1 1 0,0 0 0,2 1 0,-1 0-374,2 1 0,0 1 1,0-1-1,1 1 1,1 0 373,1-1 0,0 0 0,0 0 0,1 0 0,1 0-120,1-2 0,1 0 0,0-1 0,1 1 0,0-1 120,0 11 0,1-1 0,0 0 0,1-1-243,1-3 1,0-1 0,0-1 0,1-1 242,-1-4 0,2-1 0,-1-1 0,0 0-390,1 9 0,-1-1 0,1-3 130,-1-6 1,0-3 0,-2 0 259,0 21 0,-5-7 0,-12 2 0,-10-10 0</inkml:trace>
  <inkml:trace contextRef="#ctx0" brushRef="#br0" timeOffset="15757">2981 16025 17407,'-15'-42'629,"0"0"1,24-1 0,16 0-422,12 5 0,12 2 1,3 4-509,3 3 0,2 3 0,5 3-150,-4 4 0,4 2 1,1 1-1,-2 2 450,-11 4 0,0 0 0,-2 1 0,1 1 0,15-3 0,0 2 0,0-1 0,-2 0 0,1 1 0,0-1 0</inkml:trace>
  <inkml:trace contextRef="#ctx0" brushRef="#br0" timeOffset="16014">6298 13727 28581,'-11'-48'0,"-15"32"0,-25 56-2570,14 5 0,-1 10 2570,8-6 0,0 6 0,1 2 0,6-8 0,-1 2 0,1 2 0,1 1 0,1 5 0,0 2 0,1 1 0,3 0 0,3-10 0,1-1 0,1 1 0,1 2 0,3 3 0,2 3 0,2 4 0,1 2 0,3 0 0,2 1 0,2-1-191,3-10 0,3 1 0,1 0 0,2 0 0,1-1 0,1 0 0,-1 0-109,2 8 0,0 0 0,1 0 0,1-2 0,2-1 1,4-2-150,1-5 1,4 0 0,1-2 0,2-2-1,0-3 1,0-5-227,7 1 1,1-4-1,0-5 1,3-1 631,-2-4 1,2-1-1,1-4 1,0-3-1,14 2 1,2-6 0,-1-2-1,1-7 1,-1 0-1,1 0 1</inkml:trace>
  <inkml:trace contextRef="#ctx0" brushRef="#br0" timeOffset="16257">8061 14301 22914,'-35'-38'3238,"2"2"-2788,9-4-360,15 15 90,48-1-180,14 21 0,10 7 0,1-2 0,5 1-832,-10 2 1,3 1 0,-3 0 471,-12 0 0,-2 0 0,0 0-450,21 2 1,-2-1-1221,-8-1 1,-2-1 2029,-8 2 0,-4 0 0,15 3 0,-16 5 0</inkml:trace>
  <inkml:trace contextRef="#ctx0" brushRef="#br0" timeOffset="16642">8247 14283 23274,'-27'-2'2338,"3"0"-2068,6-1 90,4 1 0,-2 2 0,0 12-1,-6 9-179,-5 20 0,-5 13-1831,9-7 0,0 2 1696,7-11 0,0 1-45,-3 11 0,3-2 90,2 9-90,8-12 0,2-10 0,12-9 0,10-8 0,18-9 0,21-5 1490,-20-5 1,3 0-1491,6 0 0,2 1-341,4 0 0,2 2 341,-4 6 0,4 3 0,-4 1 0,4 5 0,-1 4 30,-9-2 0,0 3 0,-6 2-702,-6 6 1,-7 3 671,-4 0 0,-5 2 0,-5 0 0,-4 0-298,-7 3 0,-6-1 298,-3-1 0,-5-1 0,-3 0 0,-5 0-450,-13 6 0,-2-1 0,10-12 1,-1-1-181,-9 5 1,2-3-901,-6-2-177,8-9 1707,9-11 0,15-10 0,4-6 0</inkml:trace>
  <inkml:trace contextRef="#ctx0" brushRef="#br0" timeOffset="16992">10006 15473 21745,'4'-39'2878,"0"5"-2158,-4 5-91,0 6-179,0 5 269,0 9 1,2 11 0,9 36-720,-3 5 0,-1-8 0,-2 3 0,-7 28-922,-12-16 1,-4 0 201,3-11 1,-3-2-316,-9 10 1,-3-2-405,6-18 0,-1-3 1439,-26 13 0,2-12 0,1-10 0</inkml:trace>
  <inkml:trace contextRef="#ctx0" brushRef="#br0" timeOffset="17175">10818 14496 21847,'39'-37'689,"-1"1"1,0 2 0,1 2-645,-1 3 0,4 2-15,0 6 0,4 1 0,-1 2-30,9-3 0,1 2-60,-7 4 0,2 1 0,-1 2-630,-2 2 1,-1 2-1,-3 2-75,6 0 1,-1 1-450,10-1 0,-3 2 1214,6 4 0,-14 4 0,-7 1 0</inkml:trace>
  <inkml:trace contextRef="#ctx0" brushRef="#br0" timeOffset="17432">11658 14175 23094,'-42'3'1019,"0"0"1,-1 1-1,0 3-704,-2 5 0,1 3-765,-1 3 0,2 3 720,0 5 0,3 4-91,1 2 1,4 2-45,3 4 0,5 3-90,4 0 0,5 2-45,7 1 0,6 1 0,4-2 0,10 2 0,9-6 0,8 1 0,1-3 0,8 7 0,5-3-301,-3-7 1,3 1 0,2-2 300,3-2 0,2-1 0,-3-2 0,4 5 0,-2 0 0,-9-6 0,0 2 0,-6-1 0,-8-1 0,-8 1 0,-4 30 0,-26 1 92,-1-29 1,-5-1-1937,-17 13 1,-4-1 1843,3-4 0,1-1 0,0-1 0,3-1 0,12-10 0,-1 1 0</inkml:trace>
  <inkml:trace contextRef="#ctx0" brushRef="#br0" timeOffset="17625">12219 15563 17331,'52'-1'959,"0"0"1,-13 4-1,-1 4-869,8 8 0,-5 6-90,-16 3 0,-5 3 1105,-2 3 0,-5 3-1105,-4 2 0,-6 0 0,-5 3 0,-6-1 723,-4 0 0,-6 1-1233,-7 1 1,-6 2-1,3-4-480,2-3 1,0-1-520,-13 14 1,3-6 1508,14-22 0,7-11 0,4-11 0</inkml:trace>
  <inkml:trace contextRef="#ctx0" brushRef="#br0" timeOffset="17824">12686 14790 16071,'7'-42'929,"0"-1"1,0 4 0,0 2-45,1 3 0,2 2-796,16-24 1005,18 8-1049,-14 26 0,5 3-75,8 5 0,6 2 0,-1 1-195,12-1 0,1 2-19,-6 3 1,4 1 0,-4 2-477,5 1 1,-2 2-750,-10 0 0,1 1 0,-4 1 1469,2-1 0,-2 0 0,5-1 0,-4 0 0,-5-2 0</inkml:trace>
  <inkml:trace contextRef="#ctx0" brushRef="#br0" timeOffset="18060">13575 14306 23004,'-45'5'1049,"-1"1"1,-1 1-1,1 2-689,-2 2 0,2 2-1,-1 3 1,0 4 135,-9 13 0,5 8-495,14 9 0,8 4-600,0-1 0,11 3 600,19 5 0,12-1-1195,9-11 1,5-3 1194,6 3 0,3-1 0,3 2 0,0 0-475,4 1 1,0-1 474,-2 1 0,-1 0 0,-1 1 0,-2 0 0,-5-1 0,-3 0-151,-3-2 0,-5 2 151,-10 13 0,-7 1 0,-3-17 0,-7-1-30,-10-1 0,-7 2 0,-2-7-1005,-3-5 1,-4-4-540,-11 4 0,-3-5 1574,13-17 0,1-5 0,-25-7 0,3-12 0</inkml:trace>
  <inkml:trace contextRef="#ctx0" brushRef="#br0" timeOffset="18259">14326 13451 26274,'61'-20'659,"0"-1"1,0 10 0,0 10-660,0 16 0,-2 13-1217,-18 0 1,-1 5 0,-3 6 1216,1 8 0,-2 7 0,-2 3-403,-8-8 1,-1 2 0,-2 3 0,-1 1 402,-1 6 0,-2 2 0,-1 1 0,-3 2-160,-3-12 0,-1 2 0,-2 0 0,-1 0 0,-1 1 160,-1 1 0,-1 1 0,-2 0 0,-1 0 0,-2 1 0,0-2 0,-1 0 0,-2 0 0,-2 2 0,-4 2-219,-1-5 1,-4 3-1,-1 2 1,-3 1 0,0-2-1,-1 0 1,1-4-426,-1-2 0,1-2 0,-2-2 0,0 0 0,-2 0 0,-1 3 644,-3 1 0,-1 3 0,-2 2 0,-1-1 0,0-2 0,-2-2 0,1-3 0,-6 3 0,0-4 0,-2-2 0,1-2 0,-2 2 0,-1-2 0,0 1 0,-1 0 0,1 0 0,0-1 0</inkml:trace>
  <inkml:trace contextRef="#ctx0" brushRef="#br0" timeOffset="22627">27954 6604 19046,'-14'5'3778,"2"-1"-3148,5-4 89,0 0-179,6 0-90,-6 0-1,6 0-269,-3-2-90,13-3-90,3 0 0,13 1 0,6 2-180,10 2-359,7 0-271,6 0-269,3 0-675,-21-1 0,1 0-405,11-4 2159,6 0 0,-36-4 0,-4 2 0</inkml:trace>
  <inkml:trace contextRef="#ctx0" brushRef="#br0" timeOffset="22945">28279 6531 15808,'-31'-4'5937,"3"-3"-5308,2 2 541,-11-1-721,11 3-89,-9 1 0,13 10-180,-2 6 0,-6 11-90,-1 5 0,-2 4-90,5-2 90,7 14-90,18-8 0,14 1 0,21-13 0,13-10 0,8-9 0,6 5 0,-21-9 0,-2 0 0,14 4 0,0-3 0,-32 0 0,-10 3-180,-19 17-360,-5-2-270,-16 13-629,1-5 1439,-7 16 0,13-11 0,-1 11 0</inkml:trace>
  <inkml:trace contextRef="#ctx0" brushRef="#br0" timeOffset="23598">29855 6513 18506,'0'-9'4408,"0"0"-3868,0 0-1,0 0-89,0 2 0,0-2-90,0 6-181,-6-1 1,1 4-90,-6 0 0,-2 10 0,-3 7-90,-2 15 90,-1 28-90,8-9-492,6-17 1,3 0 491,7 11 77,17 8-77,-1-20 0,10-3 89,-5-26 1,-10-13-90,-2-9 0,-14-5 0,-9-4 892,-7 2-1252,-6 4-344,-5 10-196,-1 5-629,3 12-1079,3 3 2608,5 9 0,9 3 0,2 2 0</inkml:trace>
  <inkml:trace contextRef="#ctx0" brushRef="#br0" timeOffset="24016">31243 6699 22284,'-6'-14'1350,"0"2"-1261,6 3 1,9 5-90,8 2 0,15 2 0,11 0 0,8 0 90,4 4 0,-1-3 270,-4 3 180,-9-4-1,-5 0 1,-9 0 90,-7-2-91,-4-1-179,-7-1 0,-4 1-270,-3 1-90,-2 2 0,-3 10 0,-9 25 0,-2 5-180,-7 22-574,2-8-325,-1 3-360,1 0-810,1-5 2249,4-7 0,5-10 0,4-7 0</inkml:trace>
  <inkml:trace contextRef="#ctx0" brushRef="#br0" timeOffset="24179">31398 6961 23372,'-21'-18'1259,"5"2"-950,8 4-220,13 6-15,15 4-433,23 2-1126,3 4 1,3 2 1260,-9-3 1,-1 0-1,14 6 1,-2 1-1,13 4 1</inkml:trace>
  <inkml:trace contextRef="#ctx0" brushRef="#br0" timeOffset="44676">20426 3126 21142,'-54'-12'539,"1"0"1,-2 4 0,0 2-361,-4 4 1,0 4-1882,-1 6 1,0 4 1881,0 5 0,2 3-45,1 6 0,2 4 276,3 3 1,2 3-367,5 1 0,3 3 0,5 1 0,4 2 0,5-4 0,6 4 397,8 13 1,8 1-353,4-17 0,7-1-45,24 20 0,11-5 0,-6-26 0,5-6-45,19 8 0,5-4-402,-9-10 0,0-3 402,1 2 0,0-1 0,-1 2 0,-2 0 0,-6 1 0,-2 2 45,-7 2 0,-3 3-45,-6-1 0,-7 4 0,-13 21 0,-10 3 0,-6-10 0,-7 0 0,-12 17 0,-9 0 45,-1-15 0,-4-2-45,-2-1 0,-1-1 0,1-3 0,-2-2 525,8-8 0,-3-1 0,3-3-525,-3 2 0,1-3 308,-8 2 1,2-5-309,1-7 0,10-13 332,11-12-782,11-9 1350,10-11-2159,12-6-945,6 2 1,4-2 2288,-1 8 0,1 0 0,9-13 0,3 1 0,-5 12 0,-1 0 0</inkml:trace>
  <inkml:trace contextRef="#ctx0" brushRef="#br0" timeOffset="45023">20486 3881 23287,'30'-41'1889,"-12"4"-1620,-12 12 84,-18 12-83,-9 13 0,-24 37-270,10 7-1345,13-8 0,3 3 1390,10-4 0,4 0-45,1 3 0,4-1 284,4 0 0,4-1-284,11 7 0,4-2 0,17 12 0,-1-23 0,1-9 33,4-15-33,10-16 90,-29-22-90,-7-13 90,-10-12 270,-10 13 0,-3-2-225,-4-3 0,-1 2-135,3 8 0,-1 4 90,-8-12-180,27 77 2115,0 8-2745,5 7 1,3 4-2568,-1-6 1,0-1 1981,2 1 1,0-2 1304,-3-9 0,0-6 0,7-8 0,-4-10 0</inkml:trace>
  <inkml:trace contextRef="#ctx0" brushRef="#br0" timeOffset="45728">21006 3813 22234,'5'-42'659,"1"0"1,-1 3-1,0 3-479,1-25 249,2 20-159,-2 18 143,2 27-233,2 26 0,2 23-180,-5-19 0,1 2-223,0 3 1,0 1 222,-1 1 0,0 0 45,3 11 0,-2 0 90,-4-16 0,-1-2 0,3 5 0,-2-5 31,-4-4-76,0-21 0,0-16-90,0-52 0,5-7-350,-1 15 1,2-6 349,5 8 0,2-2 0,0 3 0,2-8 0,1 1 0,-2 8 0,2-1 0,-1 4 0,-1 7 0,0 4 90,9-17 435,-4 25-435,-2 25 0,-3 25-90,-2 21-302,-5 15 302,-4-27 0,-1 1 0,0 31 0,2-7 90,0-14-90,2-11 0,-1-24 807,3-15-807,0-29 0,2-16 0,1 0 0,1-6 0,2-2 0,0 1-428,-1-1 0,2 3 428,-3 8 0,1 8 90,3 9 207,0 21-297,2 21 0,6 17 0,1 14 0,3 10-141,3 2 141,-2-5 0,12 1 0,-10-28 861,10-11-861,-10-32 0,-1-23-326,-14 14 1,-2-3 325,1-9 0,-3-2 0,0-6 0,-1-2 90,-3-5 0,-2-1 0,-1-2 0,-2 1 45,-6 2 0,-3 1 0,-1 7 0,-2 1-90,-3 6 0,-4 3-45,-17-19 0,0 21 0,-1 27 0,-2 57 0,17 13-496,10-9 0,4 3 496,8-7 0,5-1 0,3 1 0,5 2-257,4-9 1,5 2-1,3-2 257,4-5 0,3-1 0,1-2 0,-1-1 0,1 0 0,0-5 0,19 4 0,-2-9 0,-19-14 0,-1-4-449,28-4-114,-8-12-786,-10-11-2878,-11-26 4227,-15 9 0,-19-10 0,-12 22 0</inkml:trace>
  <inkml:trace contextRef="#ctx0" brushRef="#br0" timeOffset="46150">19719 5369 22554,'-37'30'1979,"5"-3"-1529,9-7 179,11-8-89,17-6-180,21-16-90,31-13-2216,-14 2 0,9-5 2072,-11 4 0,7-4 0,3-2 0,2 0 0,-4 1-411,7-3 0,-1 1 0,0-1 1,5-3 314,-8 5 0,3-2 0,2-2 0,1 0 0,1 0 0,0-1-118,-5 3 0,1-1 0,1-1 1,0 0-1,1 0 0,-1 0 0,-1-1 100,1 0 1,0 1 0,0-2 0,-1 1 0,1 0 0,-1-1 0,0 1-193,0 0 1,0 0 0,0-1 0,-1 1 0,0 0 0,-1 0 0,-2 1 179,1-2 0,1 0 0,-2 1 0,-2 0 0,-2 1 0,-4 2 0,13-10 0,-6 2 0,-2 1 140,-5 3 1,-2 0-1,-1 2-140,9-8 0,-3 1 616,-9 6 1,-3 3-707,-7 6 0,-2 1-270,12-11-179,-13 9-2181,-12 13 2720,-36 35 0,-17 13 0,13-13 0,-3 2 0,-10 10 0,1 0 0,-1-1 0</inkml:trace>
  <inkml:trace contextRef="#ctx0" brushRef="#br0" timeOffset="46552">20040 5577 23813,'-55'31'719,"1"0"1,5-4 0,2-2-405,9-3 0,3-4 854,-8-1-719,45-23-330,26-16 0,23-12 0,7-1-1064,-16 9 1,4-2-1,4-1 1,2 0 0,0-1-1,-1 0 944,3-1 0,0 0 0,0-1 0,2 0 0,0 0 0,1 0-154,0 0 0,2 0 0,1-1 0,0 0 1,0 1-1,-2 0 0,-2 3 154,-1 1 0,-3 1 0,0 1 0,0 1 0,-1-1 0,0 1-74,0 0 1,1 0 0,-1 0 0,0 0 0,0 0-1,-1 1 74,9-4 0,-1 0 0,0 1 0,-1 1 0,0-1-165,-4 3 1,-1-1 0,0 1-1,-1 1 1,-1-1 164,7-3 0,-2 1 0,-1 0 0,2-1 83,2-1 1,2-1-1,-1 0 1,-5 2-84,-3 2 0,-4 0 0,0 1 0,4-2 0,0-1 0,-7 5 0,-11 5 0,-5 2 926,25-11-926,-23 13 1285,-2 3-1285,-25 8 1443,-6 2-1443,-7 0 3085,-3 0-3085,-8 0 657,1 4-2186,-11 1-450,-2 6-810,-6 2 2789,-5 1 0,-5 6 0,-2-1 0</inkml:trace>
  <inkml:trace contextRef="#ctx0" brushRef="#br0" timeOffset="51323">25315 14736 17607,'-4'-14'4407,"3"2"-3867,-2 1-90,3 2-90,0 0-1,0 2 181,0 1-90,0 1 0,0 3 2428,0 0-2608,-4 16 0,3 7-270,-5 11 0,-1 5 0,5 28-452,-5-18 1,0 1 451,4-8 0,1-1 0,-1 2 0,-1 0 0,3 0 0,-1-1-163,0 0 1,0 2 162,2 16 0,-1 1 0,0-14 0,-1 1-399,1 13 1,2-1 398,-1-17 0,0-2 0,0-1 0,0 1 0,0-2 0,0 0-83,0 0 1,0 0 82,0 1 0,0-1 0,0 1 0,0-1 0,0 0 0,0 0 0,0 1 0,0-1 44,0 0 0,0 1-44,0 0 0,0 1 0,0-1 0,0 1 133,-2-3 0,0 2-133,2 16 0,-1 3 0,-1-2 0,1-1 92,0 3 1,2-2-93,-1-7 0,0-2 0,0-5 0,0-2 0,0 19 0,0-22 0,0 0 0,0 11 0,0-11 0,0 2 0,0 20 0,0-19 0,0 0 0,0 18 177,0-3-177,0-16 0,0-1 0,0 16 371,0-7 0,0 1-371,-4 10 0,4-23 0,-1 0 31,-8 27-31,4-11 0,-1-1 701,2-5-701,4-19 0,0-3 0,0-3 0,0 2 0,0-6 0,0 5 0,0-7 0,0 7 0,0 3 0,0-1 0,0-3 0,0-8 0,0 2 0,0-3 0,0 4 0,4-9 0,-1-1 0,2-4 0,1 0 0,2 0 0,3 0 0,8 0 0,-3 0 0,6 0 0,14 0 0,1 0 0,9 0 0,-7 0 0,-9 0 0,17-2 0,-7 1 0,15-1 0,-8 2 0,4 0-381,9 0 381,-27 0 0,1 0 0,22 0 0,2 0 0,-13 0 0,0 0-396,16 0 0,0 0 396,-18 0 0,-3 0 0,0 0 0,0 0 0,-2 0 0,0 0 0,-3 0 0,0 0 0,-1 0 0,0 0 0,28 0 0,-2-2-37,-5-2 37,2-1 0,-2-4 0,2 2 0,-1-2 0,-15 2 0,1 1 0,19-2 0,-21 2 0,0 1-978,13 1 978,-1-1-47,-1 1 47,2 1 633,-1-1-633,-10 2 0,0 0 0,-6-1 0,0 1-285,12-2 1,0 1 284,-8 0 0,-1 0 0,3-1 0,0 0 0,2 0 0,1-1 0,0 1 0,0-1 0,1 2 0,1-1 0,-1 0 0,-1 0 0,2 0 0,0 1 0,-1-2 0,1 1 0,0-1 0,0 1 0,-1-1 0,1 1 0,0 0 0,-1 1 0,0-1 0,2 1 0,15 0 0,1 2 0,-15-1 0,-1 1 0,11 0 0,-1 0 0,-18 0 0,-3 0 0,-1 0 0,-1 0 0,2-2 0,-1-1 0,-1 0 0,1 1 0,1-1 0,1 1 0,0-1 0,1-1 0,2 2 0,-1-1 0,3 0 0,0-1 0,1 1 0,1-1 0,0 2 0,2-1 0,-3 1 0,4 0 0,-2 1 0,7-1 0,1 1-62,-8-1 0,3 1 0,-4 0 62,5 1 0,-2 0 0,1-1 0,-1 2-123,0-1 1,0 2 122,1-1 0,-1 0 0,-1 0 0,0 0 0,0 0 0,1 0 0,-1 0 0,1 0 0,-3 0 0,3 0 0,-2 0 0,8 0 0,-1 0 0,-7 0 0,2 0 0,-4 0 0,3 0 0,-2 0 0,0-1 0,-1 0 0,0-1 0,-1-1 0,-1 0 0,2-1 0,17-4 0,3-1 0,-15 2 0,0-1 0,17-3 0,0 0-405,-17 2 0,-1 2 405,3-1 0,0 0 0,-2 2 0,4 1 0,-6-1 0,4 1 0,-3 0 0,7 1 0,-1 0 0,-8 1 0,2-1 0,-4 1 0,1 1 0,-2 1 34,14 0 1,0 0-35,-16 1 0,1 0 0,11 0 0,-1-2 0,-17 1 0,1 0 0,20-3 0,5-1 0,-15 3 0,1-1 0,1 1-71,1-1 0,1 1 1,-2 0 70,1 0 0,-1 0 0,-6 0 522,16-3-522,-23 0 891</inkml:trace>
  <inkml:trace contextRef="#ctx0" brushRef="#br0" timeOffset="52529">27528 18594 16977,'8'-5'4947,"0"0"-3597,-4 1-990,-2-3 89,0 2 1,-2-3-180,0 1 0,0-4 179,0-7 271,0-5-270,0-1 89,-9-4-269,-13 5-180,-5 2 0,-8 3 0,5 9-90,-1 5 90,-2 2-90,1 2 0,1 0 0,1 4 0,3 3 90,5 5 0,-3 15 0,11-4 0,0 35 0,10-18-90,8 22 0,0-22 0,2-1 0,5 23 0,-3-19 0,0 1 0,1-1 0,0-1 0,2 23 0,-2-14 0,-6-36-40</inkml:trace>
  <inkml:trace contextRef="#ctx0" brushRef="#br0" timeOffset="52844">27020 18946 11388,'-18'-18'4588,"2"2"-1606,3 1-2623,7 3 1059,2 3-1148,6 0 537,6 2-627,8-2 2541,13-2-2676,4 2 0,3 1-45,22-7-177,-15 5 0,0 2 177,17-1-90,-5 4-180,-7 3-283,-7 2-76,-7 0 629,-5 0-3688,-1 0 3688,-13 0 0,-2 0 0,-11 0 0</inkml:trace>
  <inkml:trace contextRef="#ctx0" brushRef="#br0" timeOffset="53433">28303 18471 20036,'0'-9'3418,"0"-2"-3059,0 0 91,0-3 90,0 1 0,0-3-1,0 2 91,0 0 449,0 3-539,0 6-90,0 1-450,-7 14 0,-4 11 0,-11 18 0,-4 13 0,10-21 0,1 1 0,0 2 0,1 1-170,1 0 0,2 0 170,3 0 0,3 0 0,1 31 0,16-5 0,11-7-989,15-9-1057,11-8 247,10-10-720,-2-11 2519</inkml:trace>
  <inkml:trace contextRef="#ctx0" brushRef="#br0" timeOffset="53910">28917 18417 22014,'-5'-9'2339,"1"4"-1979,4-1 0,0 4-90,2-5-91,6 2-89,26-6-90,30 0-315,-18 4 1,1 0-46,-5 0 0,-1 0-90,-1 2 1,-4 1-811,5-2-359,-7 3-450,-11-1 2069,-11 4 0,-6-2 0,-6 2 0</inkml:trace>
  <inkml:trace contextRef="#ctx0" brushRef="#br0" timeOffset="54260">29144 18318 20036,'-33'5'3328,"3"-1"-2969,7-4 1,5 0 90,4 0 0,2 6-1,-2 3-89,0 11-180,-4 8-90,-3 4 0,2 4 0,1-2-90,10 0 180,6 3-180,10-11 0,26-5 0,2-15 0,5-8 0,1-2 0,16 3 0,-20-4 0,0 4 90,22 15 0,-20-1-90,-1 16 90,-25-2-90,-9 3 0,-17 11-90,-3-10-90,-13 3-180,4-16-359,0-2-451,1-9-359,1-1 1529,-2-6 0,8 0 0,-1 0 0</inkml:trace>
  <inkml:trace contextRef="#ctx0" brushRef="#br0" timeOffset="54546">29676 18829 23364,'8'-21'3238,"-3"1"-2968,-2 4-90,-3 0-91,2 5 1,2 2-90,2 4 0,4 3 0,3 2 90,1 6-90,2 2 90,-1 5 0,-1 3 0,-4 0-90,-2 4 90,-4-1-180,-2 3-270,-7-2-359,-8 5-540,-9-2-540,-9 2-900,-4-5 2699,-1-2 0,1 0 0,1-2 0</inkml:trace>
  <inkml:trace contextRef="#ctx0" brushRef="#br0" timeOffset="55327">30338 18639 21821,'-10'-29'2789,"0"-1"-1809,-1 0-350,-1 1 4,2 4-365,-4 2 1,-13 7-180,4 7 93,-16 17-273,19 1 375,-1 9-195,14-11-90,0 1 0,6-7 0,-2 3 0,3-4 90,0 0-90,7 0 0,7-4 0,15-1 0,10-4 0,7 0 0,-8 2 0,1 1 0,20 0-45,-21 2 0,0 0-225,11 2-1079,10-1-1799,-9 1 2068,-13 0 91,-15 0-450,-22-1 179,-9-3 631,-6-1 1438,-11-2 2609,-25 2-1709,-8 2-1214,20 10 0,0 2 45,-20 9-1,10 15-269,25-1 0,8 1 0,8 1-90,4-3-90,11 1-90,6-3 0,11 0 90,7-2-90,2 2 0,1-4 0,-7-1 0,-3-2-180,-9-3-360,-7 0-270,-14 1-449,-5 3-450,-9-1-540,1-1 2249,3-6 0,8-6 0,2-3 0</inkml:trace>
  <inkml:trace contextRef="#ctx0" brushRef="#br0" timeOffset="55496">30687 18919 19050,'49'-11'3328,"-4"2"-2105,-6 2-773,-9 3 92,-10 4-362,-9 4-41,-6 5-229,-12 7-449,-4 4-271,-7 1-289,-3-1-1149,3-4 2248,1-6 0,9 0 0,2-5 0</inkml:trace>
  <inkml:trace contextRef="#ctx0" brushRef="#br0" timeOffset="55896">31247 18711 23004,'47'-37'1259,"0"2"-1304,-10 14 0,3 2-495,2 2 1,0 0-125,0 2 1,0 1-57,-4 3 1,-4 3-940,7 1-1939,-5-2-1188,-16 4 5865,-5 1 1350,-19 2 719,-5 2 306,-9 0-1835,-6 0-629,-7 6 179,-29 9-629,29-1 0,0 2-316,-3-2 1,3 1 225,-18 20-180,27-10 0,11 2-180,11 2 0,11 1-90,9-1 0,7 0 0,3-1 0,-1-3 0,-3 1-180,-5-3-270,-7 2-360,-6-4-629,-4-1-630,-11-4 2069,-2-7 0,-9-3 0,-1-6 0</inkml:trace>
  <inkml:trace contextRef="#ctx0" brushRef="#br0" timeOffset="56110">31978 18327 24803,'33'-10'1079,"-1"1"0,1 2 1,1 3-810,3 5 0,-1 6-846,2 2 0,0 7 576,12 20 0,-2 14 0,-15 3 0,-3 8 0,-3-1-30,-2-13 0,-2 0 0,-4 3-957,-3 13 1,-4 4 0,-8-7-4,-10-10 1,-8-3 989,2-19 0</inkml:trace>
  <inkml:trace contextRef="#ctx0" brushRef="#br0" timeOffset="58078">13993 14831 23364,'-24'-39'1439,"3"3"-1169,3 6 89,10 5-89,2 5 0,10 0 0,8 0-90,16-7 0,29-3-897,-11 11 1,5 0 806,-5 4 0,4 1 0,2 0-23,-6 2 1,2 0-1,2 0 1,6 0-412,-6 3 0,6-1 0,3 0 0,2 1 0,1 0 0,-1 0 0,-3 1 359,2 1 0,-2 0 0,-1 1 0,1 0 0,2 1 0,2-1-254,-3 1 0,2 0 0,2-1 0,1 1 0,1 1 0,0 1 0,0 0 1,0 3 247,-5 0 1,0 2 0,2 1 0,-1 1 0,1 1 0,-2 0 0,0 0 0,-2 1 0,-1-1-193,3 1 1,-2 0-1,-2 0 1,-1 1-1,1 0 1,1 1-1,2 0 183,1 1 0,2 1 0,2 0 0,1 0 0,-1 1 0,-2 0 0,-2 1 0,-5 0-107,10 3 1,-5 1 0,-2 1 0,-1 0-1,0 1 107,-2 0 0,0 0 0,-1 1 0,-1 1 0,0 0 56,9 5 1,-1 2 0,-1 0 0,-2 1-57,-1 0 0,-2 1 0,-1 1 0,-1 0 22,-3 0 0,0 1 1,-2 1-1,-1 0 44,-1 0 0,-2 1 1,0 1-1,-1 0-66,-2 0 0,0 1 0,-1 1 0,0-1 0,-2 2 0,0-1 0,0 1 0,0 1 0,-1 0 0,0 0 0,0 1 0,0-1 22,0 1 1,0 1-1,-1-1 1,2 0-23,-1 0 0,0-1 0,1 1 0,0-1 0,1 0 0,0 0 0,1 0 0,0-1 0,0 0 0,1-1 0,1-1 0,-1 0 20,2 0 0,1-1 0,0 0 0,0-1 2,1-1 1,0 0-1,0-1 1,1 0 44,1 0 1,-1-2-1,2 0 1,0 0-68,0-1 0,0-1 0,1 0 0,1-1 0,0 1 0,1-2 0,0 0 0,1 0 0,1 0 0,1-1 0,0 0 0,1 0 0,2 0 0,1-1 0,0 0 0,1 0 0,-9-4 0,0 0 0,0 0 0,1 0 0,0-1-15,4 1 0,0 0 0,0-1 0,2 1 0,-1-1 15,3 2 0,1-1 0,0 1 0,1-1 0,0 0 0,-8-2 0,0-1 0,0 0 0,0 0 0,1 0 0,-1 1 0,2 0 0,-1-1 0,1 1 0,0 0 0,-1 0 0,1 0 12,-1 0 1,-1-1-1,0 0 1,0 0-1,2 1 1,2 1-13,4 2 0,2 0 0,2 1 0,1 0 0,-1 1 0,-2-2 0,-3 0-54,-3-2 0,-4 0 0,-1-1 0,0 0 0,1 1 0,2 0 54,1 0 0,2 2 0,1-1 0,0 1 0,-1-1 0,-3 0 0,-3-1-24,12 4 0,-4-1 1,-3-1-1,0 0 24,-2-1 0,0 0 0,-1 0 0,-1-1 99,-3-1 0,-1 1 0,-1-1 0,0-1-99,11 4 0,-1-1 0,0-1 0,-6-2 0,-1 0 0,0-1 0,-5-2 0,-1 0 0,0-1 0,15 4 0,-3-2 541,-6-2 1,-2-2-542,5-3 0,-3-2 0,14 1 0,-30-6 0,-3 0 1778,-4 0-1778,-7 0 2029,-5 4-2029,-35-9 0,-11-3 0,-31-10 0</inkml:trace>
  <inkml:trace contextRef="#ctx0" brushRef="#br0" timeOffset="59302">11557 16196 23454,'-16'23'1439,"-1"4"-1349,1 2 90,4 10 269,3 8 1,9 12-555,6-26 1,2 2 419,4 4 0,4 1-90,9 1 0,6 0-90,10 3 0,7-2-834,-8-13 0,4 0 1,2-1 758,9 1 0,3-1 0,2-1-60,-9-7 0,1 1 0,2-2 0,1 0-534,4 0 1,1 0-1,1 0 1,1-2 533,-11-3 0,0 0 0,1-1 0,1 0 0,4-1-241,-3-1 1,4 0-1,2 0 1,1 0-1,0-1 1,-1 0 0,-4-1 240,10 2 0,-3-1 0,0 0 0,0-1 0,4 0-142,-9-1 0,3 0 0,1-1 0,1 0 1,0 0-1,-3 0 0,-3-1 142,6 0 0,-4 0 0,-1-1 0,-1 0 0,1 0 20,0-1 0,0 0 0,-1 0 0,1 0 0,0 0-20,-1 0 0,-1 1 0,1-1 0,0 0 0,-1-1 36,0 1 0,-1-1 0,0-1 0,0 1 0,1-1-36,-1 1 0,0-1 0,1-1 0,-1 1 0,1-1-2,1 1 0,-1-1 0,1 0 1,0-1-1,0 0 2,1 0 0,0-1 0,1 1 0,0-2 0,0 1 0,1 1 0,0-1 0,1 0 0,0 0 0,-1-1 0,1 1 0,0-2 0,-1 1 0,1 0 0,0-1 0,-1 1 0,0 1 0,0-1 0,0 0 0,0 0 0,-2 0 0,0-1 0,0 1 0,0 0 0,-1 0 0,-1 0 0,0 1 0,-1 1 0,1-1 0,-1 0 32,12-1 1,-1 1-1,1-1 1,-1 1-33,-2 0 0,0 0 0,0 1 0,-1-1-68,-1 1 0,0-1 0,-1 0 0,0 1 68,-1-1 0,0 1 0,0-1 0,-1 1 0,-1 0 0,0 0 0,-1 0 0,0 0 106,-2 0 0,0 0 0,0 0 0,3 0-106,2 0 0,3 0 0,1 0 0,0 0 0,-4 0 0,2 0 0,-3 0 0,0 0 0,3 0 0,0 0 0,2-1 0,2 1 0,-2 0 0,-3 1 0,0 0 1,-3 1 0,-1-1-1,1 1 0,2-2 0,0 0 0,0 0 0,0 1 106,0 2 1,-1 0 0,1 0 0,3 0-107,0 0 0,5-1 0,0 0 0,-1 0 0,-3 1 0,-2 0 0,-3 1 0,0 0 0,3-1-96,-4 1 0,4-1 0,0 1 0,-2-1 0,-5 1 96,10 1 0,-6-1 0,0 1 0,0-1 0,0 1 0,-1-1 0,-1 1 0,0-1 0,0 1 0,1-1 0,1-1 0,0 1 0,1 1 0,1-1 0,0 0 0,4 0 0,0-1 0,0 0 71,-13 0 1,-1-1 0,1 1 0,0 0-72,1-1 0,1 1 0,-1-1 0,1 0-89,1 0 1,1 0 0,-1 1-1,0-1 89,0 1 0,0-1 0,0 1 0,0 0 0,0 0 0,0 0 0,0 0 0,-1 0 0,0 0 0,0 0 0,0 1 0,0-1 0,-1 1 0,-1 0 0,1 0 0,0 0 57,-1 0 1,0 0 0,-1 1-1,1 0-57,-1 0 0,0 0 0,-1 0 0,1 0 0,-1 1 0,0 0 0,-1-1 0,1 1 0,15 2 0,0-1 0,0 1 0,-2-1 0,0-1 0,3 1 0,-14-2 0,2 1 0,2-1 0,0 0 0,0 0 0,2 0 0,1 0 0,-1 0 0,1-1 0,0 1 0,0 0 0,0 0 0,0-1 0,0 1 0,-1-1 0,-2 0 0,0 0 0,-1 0 0,-1-1 0,-3 0 0,15 0 0,-3-1 0,-1 0 0,2 1 0,1 0 0,-1-1 0,0-2 0,-1 0 0,1 1 0,0 1 0,0 1 0,-1 0 0,-1-3 0,0 0 0,-1 1 0,-2 1 0,-1 1 0,4 0 155,-6-1 0,2-1 1,1 1-1,0 0-155,-2 0 0,0 1 0,0 0 0,0 1 0,-1-1 0,0 0 0,-1 1 0,-1-1 0,12 1 0,-2 0 0,-5 0 0,6-1 0,-4 1 0,1 1 0,-2 0 0,-1-4 0,-2-1 293,-2 3 1,-2 0-294,-4-3 0,-1 0-36,9 2 0,-3 0 36,-17-1 0,-2-1 0,6 2 0,-5 0 1187,-1-2-1187,-9 0 1148,-8 0-1148,-2 0 576,-6 0-576,0 0 3392,-3 0-3572,-7 0-1080,-4 0-628,-9 0-1171,-6 0 3059,-12-4 0,-15-3 0,-10-4 0</inkml:trace>
  <inkml:trace contextRef="#ctx0" brushRef="#br0" timeOffset="61152">8970 14758 21205,'-16'-52'1709,"2"0"-1529,1-2-785,7-2 1055,2-3-1,8-7-269,-1 31 0,2-2 0,3-2 0,2-1-400,3-3 0,3 0 400,1 0 0,4-1-60,4 4 0,3-2 0,1 2-30,6-7 0,4 2-457,-3 5 1,3-2 0,2 4 426,-5 8 0,1 3 0,3 0 60,6-3 0,3 1 0,2 0-53,-8 6 1,1 0-1,2 1 1,2 0-434,2-1 1,2 1 0,3-1 0,3 0 410,-2 2 0,4-1 0,4-1 0,0 1 0,-1 0 0,-3 1-27,1 1 0,-3 1 0,-1 0 0,2 1 0,3-2-6,-9 4 1,1-2 0,1 1 0,2 0 0,2-1 0,3 1 0,3 1-123,-10 3 1,2 0 0,4 0 0,2 0-1,1 0 1,1 0 0,1 0 0,0 1 0,-1 1-1,0-1 1,-3 1 0,-2 1 127,2 0 0,-2 0 0,-1 1 0,-2 1 0,1 0 0,-1 0 0,2 0 0,0 0 0,2 0 0,3-1-92,-4 0 1,3 0-1,2-1 1,1 0-1,1 0 1,1 0 0,-1 0-1,1 0 1,-1 1-1,-2 0 1,-1 1 0,-3 1-1,-2 0 74,6 1 0,-1 1 0,-3 0 0,0 1 0,-2 1 0,-1 0 0,-2 0 0,0 1 0,0-1-80,13 1 1,-3 0-1,-1 0 1,-1 1 0,1 0-1,0 0 80,-7 0 0,-1 0 0,1 1 0,0-1 0,0 0 0,1 1 0,-1 0-29,0 0 1,-1 1-1,0 0 1,0 0 0,2 0-1,2 0 1,2 0 28,-6 0 0,2 1 0,3 0 0,1-1 0,0 1 0,1 0 0,0 0 0,-2 0 0,-1 0 0,-2 0 0,2 0 0,-2 0 0,-1 0 0,-2 0 0,1 1 0,1-1 0,1 0 0,2 1 0,-3-1 0,3 1 0,1 0 0,1 0 0,1-1 0,0 1 0,-2 0 0,-1 0 0,-1 0 0,-4 0 0,7 0 0,-2 0 0,-2 1 0,-2-1 0,0 0 0,0 0 0,1 1 0,1-1 0,-1 0 0,0 1 0,1 0 0,-1-1 0,0 1 0,0 0 0,0 0 0,0 0 0,0 0 0,0 0 0,0 0 0,0 1 0,0-1 0,0 0 0,-1 1 0,1-1 0,-1 1 0,1-1 0,-1 1 0,1 0-17,-1-1 0,0 1 1,0 0-1,0 1 0,0-1 1,0 0-1,0 1 17,10 0 0,-1 1 0,0 0 0,1 0 0,-1-1 0,0 1 20,-1 0 1,-1 0 0,0 0 0,1 0 0,2 1 0,2 0-21,-11-2 0,1 1 0,3 0 0,0 0 0,1 1 0,0-1 0,1 1 0,-1-1 0,0 1 0,-1 0 0,1-1 0,1 1 0,-1 0 0,0 0 0,0 0 0,0 0 0,0-1 0,0 1 0,0 0 0,-2 0 0,1-1 0,0 1 0,0-1 0,0 1 0,0 0 0,1 0 0,1 1 0,-1-1 0,2 1 0,1 0 0,0 1 0,1-1 0,-1 1 0,-2-1 0,-1 1 0,-3-1 0,-4-1 0,10 2 0,-6 0 0,-2-1 0,-1 0 0,1 1 0,3 0 0,2 0 0,1 1 0,2 0 0,1 1 0,0 0 0,-1 0 0,-2 1 0,-3 0 0,-1 0 0,0 2 0,0-1 0,-2 0 0,0 0 0,-3 0 0,8 2 0,-2 0 0,-2-1 0,1 1 0,2 2 4,0-1 0,1 1 1,2 1-1,-1 0 1,1 1-1,-2 0-4,0 1 0,-1 2 0,0-1 0,0 1 0,-3 0 0,-1-2 0,0 0 0,-3 0 0,0-1 0,0 0 0,2 2 0,1 0 0,3 2 0,2 0 0,-1 0 0,-3-1 0,-2-1 0,7 3 0,-4-1 0,-1-1 0,0 0 0,0 1 0,0 0 0,0-1 0,-1 1 88,0-1 1,-1 1 0,0-1 0,0 0-89,0 0 0,-1 0 0,0 1 0,0-1 0,1-1 0,-1 1 0,0 0 0,1-1 0,-1 0 0,0 1 0,0-1 0,-1 0 0,1-1 0,-1 1 0,1-1 0,-1 0 0,-1 0 0,0-1 0,0 1 0,-1-1 0,-1 0 0,-1 0 0,-1-1 0,1 1 72,-3-2 0,1 0 1,-1 0-1,-1 1-72,13 5 0,-2 0 0,-1-1 0,-1 0 0,-2-2 0,0 1 0,-3 0 0,-1 0 0,-1 0 0,0-2 0,-1 0 0,-1 1 0,0 0 0,0 0 0,-1 0 0,1-1 0,0 1 0,1-1 340,0 1 1,0 0-1,4 0-340,3 1 0,4 1 0,2 0 0,-4-1 0,5 0 0,-2 0 0,2 0-14,-3-1 1,2 1 0,1-1 0,-5-1 13,-2-1 0,-3-2 0,-1-1 0,-2 1 0,-1 0 0,0-1 419,-4 0 1,-1 0 0,0-1-420,15 8 0,-3 0 0,-4-2 0,-2 1 519,-7-1 1,1 1-520,11 6 0,1 2 0,-16-6 0,1 2 0,0 0 0,0-1 0,0 0 0,0 1-157,2 2 1,0 2 0,-2-2 156,8 5 0,0-1 0,-1 1 0,3 0 0,-5-2 0,3 1 0,-3-1 0,4 2 0,0 0 0,-9-4 0,2 1 0,-4-3 575,-2 0 1,-3-1-576,0 0 0,0-1 380,0 1 0,1 0-380,1-1 0,2 2 0,2 0 0,2 0 0,1 1 0,0 0-187,0 0 1,0 0 0,-1-1 186,16 10 0,-5-4 0,-20-10 0,-3-3 916,22 14-916,-11-5 668,-7-6-668,-7-5 0,-6-2 93,-2-1-93,0 3 1049,1 3-1049,3 4 522,-1 0-522,1 0 0,-4-1 0,-1-1 0,2 4 0,-5-8 0,3 3 0,-6-9 0,0 1 0,1 8 0,-1-5 0,1 7 0,-4-8 0,4 6 0,-3-7 0,3 3 0,-4-7 0,0 0 0,-2 0 0,5 11 0,-3-4 0,5 6 0,-2-6 0,1 0 0,0 0 0,-2-2 0,4 2 0,-7-6 0,3-3 0,-8 1 0,3-9 0,0 9 0,3-9 0,-4 7 0,2-7 0,-4 7 0,2-7-180,0 3-1889,-2-4 2069,-5 6 0,-8 0 0,-5 5 0</inkml:trace>
  <inkml:trace contextRef="#ctx0" brushRef="#br0" timeOffset="62163">28596 17843 18956,'0'11'3508,"0"-2"-3238,0-2 0,0 1 90,0-7 89,2 3-179,2-4 0,2 0 720,17 4-271,5 4-449,5 3 0,3 1 0,-8-1 89,19 4-179,-9-3 0,13 6 90,6 4-135,-26-12 0,1 1-45,30 12-90,-6-5 90,-23-7-90,8-2 0,-12 0 0,4-4 0,-11-1 90,-9-4-90,-1 0 180,-8 0-180,-2 0-90,-2 0-630,0 4-269,0-3-1710,0 3 451,-4-4-7583,-2-4 9365,-5-1 0,-1-4 1,0 0-1</inkml:trace>
  <inkml:trace contextRef="#ctx0" brushRef="#br0" timeOffset="62596">29156 17743 20305,'-12'-13'2879,"5"1"-2519,-2 1-1,8 6 1,-2 1-180,3 4 90,0 0-90,5 0-90,6 4 0,9 3-90,8 7 90,5 2-90,4 2 0,10 8 0,-13-6 0,3 4 90,-19-8 0,-8-5-1,-4 2 91,-11 1-90,-8 4 0,-11 3 0,-7 3-180,-2-1 180,-8 6-90,15-11 0,-2-3 90,21-11-90,2-4 0,5 0-450,3-6-269,4-2-630,1-7-990,-1-2 2339,-4-1 0,-14 4 0,-2 1 0</inkml:trace>
  <inkml:trace contextRef="#ctx0" brushRef="#br0" timeOffset="66705">29177 17965 20126,'-13'-7'3238,"1"0"-2789,8 5 181,-4 0-90,8 2-1,-4-2-179,4-1-90,0-1-90,0 1 989,0 1-899,2 2-180,0 0 0,4 0 0,4 0 90,4 4-90,8 3 0,7 5 0,7 3 0,5 1-90,6 3 0,2-1 0,2 2-266,1 0 266,1 3 0,0 0 0,-2-1 0,-6 1 0,8 3 0,-19-6 0,4 2 0,-14-9 0,24 7 0,-15-7 0,17 0 266,-26-5-266,-4-7 0,-3 3 0,-5-4 0,-4 0 0,-4-2-540,-2-3-360,-6-2-1168,-8-10 898,1 4 271,-9-6-1,8 5 271,-2 1 359,3-1 630,1 0-90,2 1 89,4-1-89,-3 1 0,6-1 0,-3 1 180,4 1-1,0 1 1,0 4-90,0 0-90,0 3 90,4-1-91,0 1 91,15 1-270,-1 1 0,10 6 0,-3 3 0,-3 5 0,0 2 0,-5 1 0,-3-1 0,-8 10-90,-11-5-180,-3 2-450,-11-6-9201,-12-10 8263,-2-1 1,-21 0 0,5 1-1</inkml:trace>
  <inkml:trace contextRef="#ctx0" brushRef="#br0" timeOffset="69195">8556 14206 16438,'0'-13'5307,"0"-1"-4768,0 3-269,0 0 0,0 4-90,0 0 180,0 5-270,-4 0 0,3 2-180,-2 0 90,-1 0 90,0 0-90,-1 0-90,2 4 180,3-3-1125,0 3 1,1-4-1,2 0 1</inkml:trace>
  <inkml:trace contextRef="#ctx0" brushRef="#br0" timeOffset="71136">8450 14238 14369,'-6'6'6206,"-5"0"-5396,6 1-91,-10 3-269,1-9-90,0 5-180,2-6-90,8 0 90,0 0 269,4 0 451,0-2-900,2 2 90,0-2-90,2 2 180,11 0-90,3 0 0,12 6-90,2 3 90,5 7-90,4 2 89,-8-4 1,2 1 0,21 9-538,-15-6 1,0-1 492,-7-1 0,0 0 0,5 3 0,2 0 45,3 2 0,6-1-23,-9-4 0,6 1 1,2 0-1,3 1-31,-1-2 0,2 1 0,3 1 0,0-1 0,0 0-643,1 0 0,1 1 0,1-1 0,0 1 0,1 0 607,-5-2 0,1 0 0,1 1 0,0-1 0,-2 0 0,-1-1-223,-1 1 0,-2-2 0,-1 0 0,1 1 0,4 1 223,-2-1 0,1 1 0,3 1 0,1 0 0,1 1 0,0-1 0,0 0-208,-4-1 0,1 0 1,0 0-1,1 0 1,0 1-1,0-1 0,0 0 1,0 0 207,0 1 0,0-1 0,0 0 0,0 1 0,0-1 0,0 0 0,0 0 0,-1 0-109,8 2 1,1 0 0,0-1 0,-1 1 0,-1-1-1,-2-1 1,-2 0 108,6 0 0,-3 0 0,-2-2 0,0 0 0,1 0 18,1 0 0,0 0 0,0-1 0,1 0 0,-1-1 18,-1 0 0,0 0 0,0 0 0,2-1 0,4 1-50,-6-3 0,4 1 0,2 0 0,2-1 0,-1 1 1,-2-1-1,-3-1 29,-3 1 0,-2-1 0,-1 0 0,-1-1 0,2 1 0,2 0-3,2-1 1,3 1 0,1 1 0,1-1 0,-2-1 0,-2 1 0,-3-1-13,1 0 0,-4 0 0,-1 0 0,0-1 0,4 1 15,1-1 0,3 0 0,2 1 0,0-1 0,-2 0 0,-3 0-15,-2 0 0,-3 0 0,0-1 0,0 0 0,2 0 15,0 1-1,3-1 1,1 0 0,0 0 0,-2 0 0,-4 0 7,8-1 1,-3 0 0,-2 0-1,1 0 23,1 0 0,1 0 0,-1 1 0,0-1-45,-1 0 0,0 0 0,0 0 0,4 0 15,-8 0 0,2 1 0,2 0 0,0 0 0,-1 0 0,-3-1-15,11 2 0,-3 0 0,0-1 0,3 1 45,-14-1 0,3 0 1,0 0-1,1 0 0,-1 0 1,0 1-46,8 0 0,-1 1 0,1 0 0,-3 0 0,-2 0 0,1 1 0,-4-1 0,0 0 0,3 1 0,-3 0 0,4-1 0,0 1 0,-2 1 0,-4-1 0,11 3 0,-4 0 0,-2 0 0,-2 0 0,0 0 0,2 2 22,-2 0 0,3 2 1,0 0-1,-3 0-22,3 1 0,-3-1 0,2 2 120,-4-2 0,2 2 0,1 0 0,-5-1-120,-1 1 0,-4-1 0,4 1 22,0 1 1,5 1-1,-1 0 1,-2-1-23,3 1 0,-3-1 0,6 1-18,-6-2 0,5 2 0,2 1 0,-1-1 0,-2 0-42,1 0 1,-2-1 0,0 0-1,-1 0 60,1-1 0,0 1 0,-1 0 0,-1-1-30,10 4 0,-2 0 0,-5-2 564,-2-1 0,-2 0-504,-9-2 0,1 0 0,-2 0-75,6 1 0,-1 1 90,10 4 0,3 2-45,-3-2 0,1 1-30,-15-4 0,1 0 0,0 1 390,0-1 1,-1 0 0,1 0-361,0 1 0,0 0 0,-3-1 0,4 3 0,-3-1 45,0-1 0,0-1-90,-4-1 0,-1 0 45,-4-2 0,-1 0 441,5 1 0,-1 1-351,15 8-135,-21-10 0,-2-1 45,13 10 0,3 2 0,7 4 45,-24-14 0,3 1-90,20 9 0,6 2 75,-12-8 0,1 0 0,0 0 558,2 1 0,0-1 0,0 0-618,3 0 0,1 0 0,-3-2 30,7 2 0,0-1 0,-2-3 0,4 2 0,1-1 22,-12-3 1,1 0-1,1-1 1,0 1-46,0-1 1,1 0-1,-1 0 1,1 0 22,0-1 0,0 1 0,0-2 0,2 1 22,6 1 1,2-1-1,0 0 1,-2-1-331,-10-1 1,-2-2 0,1 1 0,4 1 307,1-1 0,6 1 0,2 0 0,0 1 0,-2-2 0,-6 0-23,1-1 1,-5 0 0,0-1-1,4 1 23,8 2 0,6 0 0,2 1 0,-3-1 0,-7-1 0,2 0 0,-7-1 0,2 1 0,-5-2 0,1 2 0,-1-1 0,0 0-442,9 2 1,-2 0 0,-2 0 441,-11-3 0,-3 0 0,3 1 0,11 2 0,2 1 0,-2 0-178,6 0 1,2 1 154,-17-4 1,5 1-1,0 0 1,-2 0 22,2 0 0,-1 0 0,3 0-84,-3 0 1,4-1-1,-1 1 1,-3-2 113,-2 0 0,-3-1 0,-1-1-30,1 0 0,-2-1 0,0 0 0,17-1 0,-3-1 411,-6-1 0,-3 0-411,-8-2 0,-1 0 0,0 0 0,-2 0 0,8 0 2446,18 0-2446,-8-4 0,4 1 352,-26-1 1,-1 1-353,18-1 1786,10-1-1786,-11 2 0,-7 1 469,-19 2-559,-14 0 90,2 0 0,3 0 257,23 0-257,-2 0 0,20 6 0,-10 2 0,1 6 90,-2-7-90,-6 3-90,-7-9 90,0 3 0,-12 0 0,3-3 0,-7 7 0,21-1 90,-4-1-90,15 6 0,3-7-90,-7 6 180,-5-5-90,-13-2-90,-15-4 90,-1 0 0,0 0 0,2 0 0,2 0 0,6 0 0,1 0 0,3 0 0,-1 0 0,1-2-90,-4-3-90,1-2 90,-3-4 0,-2-3 0,-1-4 0,-3-2 90,1-17 0,-7 11-90,1-11 180,-7 19-90,0-2 90,0 12-90,0 0 0,0 8-90,0 0 180,3 0-90,2 0 0,1 8 0,2 2 0,-4 12 0,4 1 0,-3 4 0,2 6 90,-4-10-90,1 1 0,-4-13-719,-4-6-181,0-1-1708,-10-4 539,3-4 2069,-12-13 0,7-1 0,-6-11 0</inkml:trace>
  <inkml:trace contextRef="#ctx0" brushRef="#br0" timeOffset="71445">29733 17997 15628,'0'-14'-720,"0"0"-539,0 1 1259,0-1 0,0-1 0,0-1 0</inkml:trace>
  <inkml:trace contextRef="#ctx0" brushRef="#br0" timeOffset="71820">29315 17734 15448,'6'5'-428,"0"-1"1,-2-4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02:37.09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12605 3424 22824,'-7'-34'1799,"1"0"0,-6-28-1349,5 13 359,-7 6-89,12 29-540,-13 22-180,10 40-459,0-10 0,-1 5 459,0 12 0,-1 3-383,2-12 1,0 2 0,-1 1 382,0 4 0,-1 1 0,0 5-402,0-9 1,0 5-1,-1 1 1,0 0-1,1-3 402,-1 1 0,1-3 0,0 1 0,-1 3 0,1-1 0,-1 3 0,0 0 0,0-1 0,2-3 0,-3 10 0,2-4 0,1 0-210,0-4 0,1 0 0,1 0-1202,1 8 0,0 0 0,1-2 1412,0-12 0,1-2 0,0-2 0,2 17 0,0-6 0,1 6 0</inkml:trace>
  <inkml:trace contextRef="#ctx0" brushRef="#br0" timeOffset="383">12446 3474 24893,'-4'-46'629,"0"0"1,2 5 0,0 1-450,-2-21 269,6 22 181,7 25-90,12 28-540,10 21 0,3 9 0,-4-2 0,2 3-1131,-1 0 0,4 5 1,-3-1 1130,-4-3 0,-1 1 0,0 0 0,2 4 0,-1 1 0,2 4-427,-6-9 0,2 5 0,-1 1 0,0 0 0,-1-3 427,0 1 0,0-2 0,-2 1 0,2 1-313,-1 1 1,2 2 0,-1 1 0,0-2 0,-2-3 312,5 11 0,-2-3 0,0-2 0,-2-1 0,0-2 0,2 2-145,4 5 1,2 0 0,-3-3 144,2 3 0,0-4 0,3 6 0,-1-10 1347,-1-17-1347,-9-31 0,-8-42 0,-8 4 0,-2-6 669,-1-17 0,-2-4-669,0 12 0,0-2 0,-1-1 0,0-8 0,0-1 0,0-2 0,0 14 0,1-1 0,-1 0 0,1-1 0,-1 0 0,1 1 0,-1-2 0,1-1 41,1-12 0,-1-3 0,1 1 1,1 1-42,-1 8 0,1 2 0,0 1 0,-1 0-135,0 2 0,0 1 0,1 1 0,-1 4-810,2-21 1,2 10 944,3 2 0,0 29 0,5 7 0</inkml:trace>
  <inkml:trace contextRef="#ctx0" brushRef="#br0" timeOffset="711">14334 4229 25073,'-22'6'2068,"-2"6"-1888,-4 14 135,5 7 0,0 5-180,6-5 0,2 3-75,0 7 0,1 6 0,4-4-753,5 0 1,5-1 692,1 13 0,7-3 0,6-20 0,4-4 0,4-4 0,3-3-90,34 7 90,-25-23 0,1-5 0,1-6 0,0-6 0,1-5 0,-3-6 0,-1-5 0,-4-5 0,-4-4 0,-5-4 90,-5-6 0,-6-3-593,-5-2 1,-6 0 502,-5-4 0,-8-1 0,-6 8 0,-5-1 0,-1 2 0,-6-4 0,-3 2 0,4 9 0,-4 1 0,2 5 0,-2 5 0,0 6-45,3 3 0,1 2-1195,-21-3-289,13 9-450,10 15-900,15 10 2879,6 13 0,18 5 0,2 4 0</inkml:trace>
  <inkml:trace contextRef="#ctx0" brushRef="#br0" timeOffset="962">15451 3139 28581,'16'-42'0,"-1"-1"0,-2 6 0,0 4 0,7-4 0,-7 37 0,-1 47-1149,-9-4 1,-2 9 1148,0-1 0,0 8 0,0 3 0,0-3-503,-1-8 1,0-2 0,0 1 0,0 6 502,0 2 0,0 7 0,-1 2 0,1 2 0,0-2 0,1-2 0,0 0 0,0-2 0,0-1 0,0 1 0,0 1 0,0-4 0,0 2 0,0 1 0,0-1 0,1-2 0,-1-2 0,1 8 0,0-3 0,0-2 0,1-2-780,1 12 1,0-2 0,1-11 779,-2-18 0,1-7 0,4 14 0,-4-52 0</inkml:trace>
  <inkml:trace contextRef="#ctx0" brushRef="#br0" timeOffset="1445">15252 4157 16611,'-41'-34'1439,"5"2"1093,11 3-2532,14 4-180,18 0-180,21 2-360,17 1 270,-14 10 1,3 1 468,5 0 0,3 2-379,4-1 1,4 2-31,2 0 0,5 1 0,1 0 570,3 0 0,1 0 0,0 0 30,-1 0 0,0 1 0,-3 0-1,-4 1 1,-2 0 0,-6 2 195,-8-1 0,-3 4 1739,28 14-1514,-29 1-90,-4 18 2902,-24 2-3082,0 1-180,1 2-91,6-1 1,25 5 0,0-14-90,-7-15 0,1-3 0,28-10 145,-28-5 1,1-3-146,1-4 0,-1-4 0,-2-2 0,-2-4 0,-2-3 0,-4-3 0,-3-2 0,-5-3 151,-3-1 1,-5-2 118,-12-13 0,-9 1-135,0 15 0,-5 3-297,-13-4 0,-4 9 162,0 19 0,-2 10 0,-3 6 0,-2 9 0,3 10 0,-1 9 0,2 0-368,9-6 0,2 2 0,0 2 368,-8 12 0,0 4 0,7 2 0,8 2 0,6 2 0,7 1 0,8-5 0,5 0 0,6 0-844,9 8 1,7 0 0,5-6 843,-1-15 0,5-4 0,3-5 0,5-6 0,4-4 0,-2-6-763,7-5 1,-2-7-48,-1-3 0,0-4-223,-5-2 0,-1-6 1033,10-14 0,-4-6 0,-14 7 0,-2-3 0,8-11 0,-1-1 0</inkml:trace>
  <inkml:trace contextRef="#ctx0" brushRef="#br0" timeOffset="2545">19045 3433 22644,'14'-52'2339,"-5"-2"-1800,-4 4-1940,-10-4 2211,-5 2-181,-9-4 15,-7-3-464,10 27 0,-2 0-90,-3-1 0,-1-1-90,-4-4 0,-1 1 0,-4-1 0,-1-1-296,-3-3 0,-3 0 296,-3-1 0,-1 0 0,-3-1 0,-4-2 0,12 12 0,-3-1 0,-2-2 0,-2 0 0,-5-4 0,-2-1 0,-1 1 0,0-1-518,9 8 1,0 0-1,0 0 1,-1 0-1,0 0 518,-1 0 0,0 0 0,0 0 0,-2 1 0,-1 0 0,-4-1 0,-2 0 0,-2 0 0,0 1 0,-2 0-221,5 4 1,-2-1 0,0 2 0,-2-1 0,1 1-1,0 0 221,-1-1 0,0 1 0,-1-1 0,1 2 0,-1 0 0,0 1 0,0 1 0,-1 0 0,0 2 0,0 0 0,2 2 0,2 1 0,-10-2 0,2 2 0,2 1 0,-1 1-298,-2 0 0,0 2 0,0 0 0,0 0 298,12 4 0,0 1 0,-1 0 0,1 1 0,-1 0-133,0 1 1,-1 0 0,0 1 0,0 0 0,-1 1 132,0 1 0,0 0 0,-1 2 0,0-1 0,0 1 0,-1 0 0,0 1 0,-1 0 0,1 1 0,-1 1 0,0 1 0,0 2 0,0 0 0,0 1 0,0 0 0,-1 1 0,1-1 0,-1 2 0,1 0 0,-1 2 0,1 0 0,-1 2 0,1 1 0,-1 0 0,1 1 0,0 0 0,0 1 0,0 1 0,-1 0 0,2 1 0,-2 1 0,1 0 0,0 1 0,0 1 0,0 0 0,1 1 0,0 0 0,0 1 0,0 1 0,1 0 0,-1 0 0,0 2 0,1-1 0,0 2 0,0-1 0,2 1 0,0-1 0,1 1 0,-1 1 0,-2 2 0,6-1 0,-2 2 0,-1 1 0,-1 1 0,1 0 0,1-1 0,3-1 0,-6 4 0,2-1 0,1 0 0,0 0 0,-2 3 0,1 1 0,-4 1 0,0 2 0,1 0 0,2 0 0,4-1 0,4-2 0,4-1 0,1-1 0,1 2 0,0 0 16,0 1 1,0 2-1,0-1 1,1 2-1,1-1-16,0 1 0,0 0 0,1 1 0,-1 2 0,0 2 0,-1 5 0,-2 4 0,-1 2 0,2 1 0,0-2 0,2-1 0,2-3 0,1-2 0,2-1 0,-1 3 0,-1 5 0,5-7 0,-2 4 0,0 2 0,-1 2 0,1 0 0,0 1 0,3-2 0,1-2 0,-1 6 0,2-1 0,2 0 0,1-1 0,0 0 0,-1 1 0,1 0 0,-1 0 0,1 1 0,1-1 0,0 0 0,2 0 20,-1 7 0,0 1 0,2 0 0,2-3 0,1-2-20,3-2 0,1-2 0,2-1 0,1 0 0,-1 1 0,2 1 0,1 0 0,1-1 0,1-1 0,0-1 0,2 1 0,1 3 0,2 0 0,0 3 0,1 1 0,2-1 0,0-3 0,1-2 0,1-3 0,2-1 0,2 5 0,1-3 0,2 4 0,2 2 0,1-1 0,0-3 0,2-5 0,7 13 0,2-7 0,3 2 0,0-3 0,3 1 0,1 0 0,0-5 0,4-1 0,1-4 0,2-1 0,0 0 0,2-1 0,3 2 0,-8-10 0,4 3 0,0-1 0,1 0 0,-3-2 0,1 0 0,-1-3 0,-1 1 0,3 0 0,-1 0 0,3 2 0,0 0 0,0-1 0,-3-3 0,10 7 0,-3-3 0,1-1 0,0 0 0,1-1 0,1-1-29,-1-1 0,1-1 1,0 0 28,0-3 0,1 0 0,1-1 0,1-2 0,0 0 0,0-1 47,2-2 1,0 0 0,1-2-48,-1 0 0,1-2 0,4 0 0,2-2 0,5-1 0,0-1 0,-3-1 0,-12-3 0,-3-2 0,0 0 0,2 0 0,14 1 0,3 1 0,0-1 0,-5-3-34,0-2 0,-4-3 0,-1 0 34,0 1 0,0 0 0,4-3 164,-2 0 1,3-3 0,2 0 0,1-1-165,-11 1 0,1-2 0,1 0 0,0-1 0,-1 1 23,1-1 1,1 0 0,-1 0 0,0-1-1,0 0-23,0-1 0,-1-1 0,1 0 0,-2 0 0,-2 0 0,0-1 0,-3 1 0,0-1 0,0 0 0,0 0 0,1-1 0,0 0 0,0 1 0,0-2 0,0 1 0,-1 0 0,1-1 0,-1 1 0,0 0 0,-1-1 0,1 1 0,14-5 0,0 0 0,0 0-51,-2 2 1,0-1 0,3-1 50,-14 3 0,3-1 0,1 0 0,-1-1 0,-2 2 0,0-1 0,-2 1 0,0-1 0,2-1-57,-1 1 1,3-2 0,1 0 0,-2 0 0,-3 0 56,13-4 0,-4-1 0,1 1 0,0-2 0,1-1 0,-1 0 0,0-1 0,0 0 0,0 0 0,0-2 0,-1 1 0,0-1 139,-1-1 0,-1 0 0,0-1-139,-2 1 0,0-1 0,0-1 0,-2 1 0,-1-1 0,0 0 0,-1 1 0,-2-1 0,0 0 0,-1 1 0,-1-1 0,0 1 0,-3-1 0,1 1 0,-2-1 0,-1 1 0,-1-1 0,1-2 0,-1-2 0,1-3 0,-1-1 0,-2 2 0,2-3 0,-3 0 0,1-2 0,-2 2 0,1-2 0,-1 0 0,-3 1 0,-1-2 0,-4 2 0,0-1 0,0 0 0,0 0 0,-1 0 0,-1-1 0,-1-1 0,-1 1 0,0 0 0,-1 1 0,-1-4 0,-1 0 0,0-4 0,-1-1 0,-1 3 0,0-2 0,-2 2 0,-1-6 0,-1 5 0,-1-4 0,1-3 0,-2 0 0,-1 2-141,-1-6 1,-3 1 0,-1 1-1,1-2 141,1 0 0,-1 0 0,0-1 0,0 1 0,-2 1 0,0-2 0,-1 2 0,-1 3 291,1-2 0,0 2 0,-1-3-291,1-2 0,-1-5 0,1 0 0,-1 3 0,1-3 0,-1 2 0,0-2 170,0 5 0,0-4 0,-1 2 0,-1 4-710,-1 6 0,0 3 0,-3 3 540,-5-17 0,-8 6 0,-6 10 0,-8 5 0,-5 7 0,-1 0 0</inkml:trace>
  <inkml:trace contextRef="#ctx0" brushRef="#br0" timeOffset="5767">31113 7291 23094,'3'-18'2698,"-1"0"-2338,-2 2 180,0 2 179,0 3-89,-6 2-90,-1 2-540,-8 1 0,-8 1 0,-9 3 0,-16 0 0,15 1 0,-3 2-450,-9-1 0,-3 0 450,-13 0 0,-7 0-534,20 0 1,-6 0 0,-3 0 0,0 0 0,2 0 533,-8-1 0,3 1 0,-2-1 0,-3 1-369,7-1 1,-4 0-1,-1 1 1,-1-1 0,1 0-1,2 0 369,-3 0 0,1 0 0,1-1 0,0 1 0,0-1-247,6 0 1,0 1 0,0-1-1,0 0 1,-1 0 0,0 0 246,-2 0 0,-1-1 0,0 1 0,0-1 0,-1 0 0,0 0-133,-2 0 0,0 0 0,0 0 1,-1-1-1,0 1 0,-1-1 133,8 0 0,0 1 0,-1-1 0,1 0 0,-1 0 0,-1 0 0,1 0-20,-2-1 0,1 1 0,-2 0 0,1-1 0,0 1 0,0-1 0,-1 0 20,0 0 0,0 0 0,0-1 0,0 1 0,0-1 0,0 1 0,0-1 0,0 0 0,0 0 0,0 0 0,0 0 0,0 0 0,0-1 0,0 1 0,1-1 0,0 0 0,1-1 0,-1 1 0,0-1 0,1 1 0,-1-1 0,2 0 0,-1 0 0,1 0 0,-1 0 0,1 0 0,0 0 0,0-1 0,1 0 0,-1 0 0,1 0 0,1-1 0,-1 1 0,0-1 0,1 1 0,-8-2 0,0-1 0,1 1 0,-1 0 0,1-1 0,1 0 0,1 1 0,0-1 0,0 0 0,1-1 0,0 1 0,1 0 0,2 0 0,1 0 0,0 0 0,0 0 0,1 0 0,0 0 0,-7-2 0,0 0 0,1 1 0,1-1 0,0 0 11,4 1 0,1 0 1,1 0-1,0 0 1,1 0-12,-8-2 0,1 1 0,1 0 0,2 0 0,5 2 0,1 0 0,2 0 0,1 0 0,-8-1 0,2-1 0,2 1 0,-13-2 0,4 1 298,13 2 0,3 1-298,11 2 0,3 2 1338,-13 0-1338,20 3 0,12 8 1838,16 5-1838,21 15 2912,1-3-2912,20 15 1451,-21-18-1451,2 0-90,-15-8-1080,-6-9-3147,-2 3 4317,-15-18 0,1-4 0,-10-13 0</inkml:trace>
  <inkml:trace contextRef="#ctx0" brushRef="#br0" timeOffset="6185">23297 5735 19571,'0'-20'1260,"-11"4"1237,-12 7-2137,-22 15-91,13 1 1,-2 4-597,-10 7 1,-2 2 460,-7 5 1,-2 3-135,15-8 0,-1 3 0,-2 1 0,-1 3 0,-2 3 0,0 1 0,3-1 0,-1 1 0,2-1 0,0 3-54,-2 4 1,-2 4 0,1 0-1,9-4 54,0 5 0,8 0 0,-3 8 0,11-1 0,30 7 840,31-6-840,-9-26 0,9-3 0,8 0 0,10-1 0,4 1 0,-6-2-278,-5 0 1,-4-1-1,6 2 278,3 0 0,8 4 0,1 0 0,-2 0 0,-10-2 0,-6 0 0,-7-1 0,2 2 0,9 5 0,1 2 0,-5-1 0,-6 1 0,-5-1 0,-4-2 0,-3-1 1466,17 16-1466,-17-12 1455,-17-18-1455,-16-19 552,-17-23-552,-9-21 0,11 18 0,-1-3 153,0-7 1,0-2-154,-1-3 0,1-6 0,2-2 0,0-6 0,2 2 0,3 14 0,1 1 0,0-4 0,0-6 0,0-6 0,1 1 0,1 6-45,1-5 0,3 2-885,0 7 1,1-1 0,2 7 794,5-15 0,2 20 0,3 30 0</inkml:trace>
  <inkml:trace contextRef="#ctx0" brushRef="#br0" timeOffset="7985">20511 7409 22124,'-29'-18'2428,"1"1"-2248,3 4 468,1 2-378,8 4 463,0 0-553,9 5 548,11 12-278,21 13-271,1-1 1,5 1-431,13 6 0,7 1 251,-9-5 0,4 0 0,8 2-512,-7-6 1,7 1 0,5 1 0,1 0 0,0-1 0,-2 0 511,-3-3 0,-2 0 0,0-1 0,1 0 0,2 0 0,3 1-257,-1-1 1,1 1 0,3 0 0,1 0-1,2 0 1,2 0 0,0 0 0,3-1 256,-14-4 0,2 1 0,1-2 0,2 1 0,1 0 0,1 0 0,-1-1 0,1 0 0,-1 0 0,-1 0 0,-1 0 0,-2-1-138,3 1 1,-1 0 0,-1-1 0,-2 0 0,1 0 0,0 0 0,0 0 0,1 0-1,2 1 1,2 0 137,-4-1 0,2 0 0,2 1 0,1 0 0,1 0 0,0 0 0,1 0 0,-1 0 0,0 0 0,-1-1 0,-2 1 0,-1-1 0,-3-1-80,11 2 0,-3 0 0,-1-1 0,-1 0 0,-2 0 0,1 0 0,-1 0 0,0-1 0,1 1 80,-1 0 0,-1 0 0,0-1 0,-1 1 0,1-1 0,1 1 0,0 0 0,1 0 0,2 0 0,-3 0 0,1 0 0,3 0 0,0 1 0,1-1 0,0 1 0,-1-1 0,0 1 0,-2-1 0,-1 0 0,-3-1 0,7 1 0,-3 0 0,-2 0 0,-1-1 0,-1 0 0,1 1 0,1-1 0,2 1 0,1 0 0,1 1 0,2 0 0,1 0 0,0-1 0,-2 1 0,-2-1 0,-3 0 0,-4-2 0,13 3 0,-6 0 0,-2-2 0,-2 0 0,0 0 72,-5-1 0,-1 0 0,-1 0 0,-1-1 0,-1 0-72,4 1 0,-1 0 0,-1-1 0,-2 0 0,6 1 0,-1-1 0,-4-1 0,12 2 0,-5-2 0,-13-2 0,-5-3 0,17-1 1193,-26-8-1193,-24-10-1364,-44-23 1364,1 11 0,-3 0 0,-2 0 0,-1 1 0,-5-1 0,0 0 0</inkml:trace>
  <inkml:trace contextRef="#ctx0" brushRef="#br0" timeOffset="8346">27836 8671 25702,'0'-12'1439,"0"1"-1349,0 4 0,0 0 90,0 5-90,6 6 0,4 9-90,9 17 0,7 13 0,-7 1 0,0 5-891,-5-10 1,-1 1 890,4 15 0,-3 3 90,-9 6 0,-5-2-408,0-12 1,-3-1 317,-4 16 0,-4-1 0,-1-21 0,-2-3 0,-2-2 0,-3-1 0,-7 6 0,-1-4 0,-16 9 45,11-23 0,-1-7-45,-3-20 0,-9-23 0,18-25 0,15 16 0,2-3 576,2-7 0,3-2-576,2-5 0,3-1-369,3-3 1,4-1 278,-1 2 0,4-3-300,2 9 0,2-1 1,1 2-196,1-5 0,2 3-225,6-13 1,1 5-444,-6 23 0,-1 5 1253,17-22 0,-3 17 0,-2 11 0</inkml:trace>
  <inkml:trace contextRef="#ctx0" brushRef="#br0" timeOffset="8767">29067 8906 23274,'-4'-18'1259,"3"2"-719,-2-2 179,3 6-449,0 1 0,0 6-90,0 3 90,0 8 89,0 8-89,0 17-90,0 17-135,0-15 0,0 2-968,0 5 1,0 2 922,-2 2 0,0 5 30,1-5 0,-1 4 0,1-1-977,-1 0 0,1 0 0,-1-1 857,0 22 0,0-2-180,2-12 1,0-5-811,0 3-2608,0-3 3688,0-26 0,0-5 0,0-23 0</inkml:trace>
  <inkml:trace contextRef="#ctx0" brushRef="#br0" timeOffset="9061">29099 8983 25522,'0'-37'1350,"0"5"-1260,0 12 0,2 9 89,6 19-89,8 13 0,11 21-90,-1 2 0,2 3 0,-5-10 0,0 1-196,8 16 0,-1-1 196,-10-18 0,-1-2 0,-2-2 0,0-1 89,9 22 361,2-5-180,-12-24 7,-3-3-187,-9-30 0,-4-10-90,-4-21 0,3-18-171,0 23 1,-1-3 80,1-21 1,2-2-226,-1 15 0,0 2-450,0-14 1,0 3-1864,0-3 2628,0 11 0,0 17 0,0 7 0</inkml:trace>
  <inkml:trace contextRef="#ctx0" brushRef="#br0" timeOffset="9363">29733 9281 24443,'-22'41'1619,"-3"2"-1259,1-2 0,-1-1 89,7-1-269,7-3-90,9-2 0,12-2 0,13-5-90,8-5-90,9-10 180,21-10-90,-17-13 0,8-14 0,-29-7 0,-9-9 0,-8-2 0,-15 0 0,-8 0-90,-7 19 0,-5 2-540,1 2 1,-2 1-46,0 2 1,1 3-1305,-16-1-630,27 11 2609,10 4 0,13 0 0,7 0 0</inkml:trace>
  <inkml:trace contextRef="#ctx0" brushRef="#br0" timeOffset="9594">30257 8992 25612,'10'-39'2159,"-4"5"-1799,-2 7 90,-2 7-450,0 20 0,2 19 0,2 30 0,-2-14 0,0 3-559,1 8 1,0 1 558,2 4 0,0 1 0,0 2 0,-1 0-180,1-2 0,0 1-1394,0 12 0,0-1 450,-2-19 0,-1-2-3792,0 7 1,0-5 3932,-2-4 0,-8-20 0,-1-11 0</inkml:trace>
  <inkml:trace contextRef="#ctx0" brushRef="#br0" timeOffset="10101">30232 9317 23813,'-4'-27'1260,"0"2"-1080,44-3-180,-5 12 0,0 5 0,5 3-2831,7 2 1,0 3 2830,-11 1 0,-1 1 0,12-1 0,-2 0 1499,6 2-1409,-11 0 949,1 0-1039,-16 0 0,2 0 0,-13 0 3392,0 0-3302,1 0-90,3 0 0,9 0 0,-6-6 0,4-5 90,-14-10 90,-6-6 180,-3-3 180,-18-12-181,-1 14 1,-18 0 90,0 20 90,-27 30-540,15 6-268,17-2 0,3 4 268,3 26 0,14 6 0,18-1-76,14-2 76,19-7-1595,1-24 1,5-5 1594,-10-8 0,2-4 0,15 2 0,0-4-211,-16-9 0,-3-4 211,1 0 0,-3-3 0,27-12 0,-12-8 330,-9 0-330,-11-2 51,-8 1-51,-6 3-630,-7 3 2540,-4 4-3529,-6 6 129,-5 5 1490,-21 5 0,3 8 0,-13 2 0</inkml:trace>
  <inkml:trace contextRef="#ctx0" brushRef="#br0" timeOffset="13261">27995 14021 22194,'-20'-36'1019,"-1"-1"1,2 3 0,-1 0-616,2 5 1,0 1 315,-16-17 89,1 12-179,-1 16-270,-3 19-360,-3 33-615,16 1 1,3 7 614,5-4 0,2 3 0,1 4-541,-2 10 0,0 3 1,2 3 540,3-12 0,1 1 0,1 2 0,1 4 0,1-5 0,1 4 0,0 2 0,1 1 0,0-2 0,1-3-573,-1 12 1,0-4-1,1 0 1,1 2 572,1-1 0,0 3 0,1 0 0,1-2 0,1-6 0,1 8 0,1-5 0,1-2-483,1-5 1,1-1 0,1-2-193,2 16 1,0-3-206,1-9 1,1-4-201,-4-10 1,0-2-921,3 17 2000,-6-28 0,-14-18 0,-2-15 0</inkml:trace>
  <inkml:trace contextRef="#ctx0" brushRef="#br0" timeOffset="13429">27418 15817 24083,'-23'-26'1484,"-1"1"1,-20-22-1126,5 8-1864,8 6 1685,11 6 528,15 2-618,17 0 0,23 0-90,20 0-289,-20 12 0,3 1 64,3 3 1,2 0-586,16-3 1,-1 2 314,-17 5 0,-1 0-45,9-2 1,-5 1-361,-1 4-809,-11-4-719,-15-1 2428,-8-7 0,-14-2 0,-4-2 0</inkml:trace>
  <inkml:trace contextRef="#ctx0" brushRef="#br0" timeOffset="13945">28681 13795 23716,'-20'-46'251,"0"-1"1,1 1 0,-4 1 0,-1 1 0,-3 2-1104,-2 2 1,-4 2-1,-2 2 882,-3 2 0,-2 1 0,-2 3 30,-4 3 0,-2 3 0,-2 3 60,-3 1 0,-2 3 0,-2 4-362,-4 3 0,-2 5 1,-1 3 376,12 4 0,0 2 0,-1 3 0,0 2-46,-3 5 1,-1 2 0,-1 4 0,2 2-173,7 0 0,1 3 0,-1 1 1,2 3-1,0 2 119,-3 3 0,2 2 0,0 2 0,1 5 0,-1 5-199,9-4 1,-1 5 0,0 3-1,0 4 1,1 0 0,1 1 0,1-2-1,2-2 163,2-1 0,2-2 0,2-1 0,0 1 0,1 1 0,0 1 0,-1 3-74,3-2 0,-1 1 0,-1 3 1,1 1-1,0 1 0,1-1 0,2-1 1,2-1-1,3-3 74,-1 10 0,3-2 0,2-2 0,2 0 0,1 0 0,2 0-67,0 0 0,1-1 0,2 1 0,1 0 0,2-1 1,1 0 66,2-2 0,1 0 0,1 0 0,2-1 0,2 1 0,1-2-48,3 10 1,3-1 0,1 0-1,3-1 1,3-2 47,1-1 0,3-2 0,3-1 0,1-1 0,3-1 0,1-2 0,3-1 0,2-1 0,2-2 0,2-2 0,2-2 0,3-1 0,1-2 0,3-2 0,0-2 0,3-2 0,2-1 0,2-3 0,1-2 0,1-2 0,-7-6 0,1-1 0,1-2 0,1-1 0,0-2 0,1-2 0,2 0 0,1-3 0,1 0 0,0-3 0,0 0 0,1-2 0,1-1 0,1-1 0,0-2 0,0-1 0,0-1 0,0-2 0,0-1 0,-1 0 0,1-1 0,0-3 0,1-3 0,1-4 0,-4-2 0,2-3 0,1-3 0,1-2 0,0-2 0,-2-1 0,-2 0 0,-3 1 0,-4 0 0,-2 0 0,-1 0 0,-2-2 0,-1 0 0,1-3 0,2-2 0,1-2 0,2-4 0,1-1 0,-1-1 0,0-2 0,-4-1 0,-2 0 0,-5 1 0,-1-7 0,-4 0 0,-4 0 0,-2-2 0,-2 0 0,-1-1 0,0-2 0,-2-1 0,-1 0 0,-2-2 0,-2 0 0,-1 0 0,-3 0 0,-1-1 0,-2 0 0,-2-1 0,-1 0 0,-3 1 51,0 1 0,-2 0 1,-1 0-1,-2 0 0,-3-2 1,-3 0-65,-4-2 0,-2-1 0,-2-2 0,-3-1 0,-2 2 1,-3 0-1,-2 3-155,-2 2 1,-4 2 0,-2 1 0,-2 1 0,-1 0 0,-1 1 0,1 0 38,0 1 1,0-1-1,0 1 1,-2 0 0,-1 2-1,-1 3 1,-3 2-52,-6-2 0,-3 2 0,-2 3 0,-1 2 0,1 4 1,1 4-114,-9-3 1,0 7 0,1 3-1,-1 1 30,1 1 0,0 2 1,-1 2-1,0 2-299,3 2 0,-1 3 0,1 1 0,0 2 562,4 2 0,0 2 0,1 1 0,0 2 0,-10 1 0,1 3 0,1 1 0,5 2 0,-1 0 0,1 1 0</inkml:trace>
  <inkml:trace contextRef="#ctx0" brushRef="#br0" timeOffset="15061">32112 7056 19946,'0'-14'3957,"0"-1"-3147,0 1 179,0-2-179,0 3-270,0 1-181,0 1-179,0 6-90,9 21-90,1 11 0,10 27-45,3 6 0,3 3-45,-9-23 0,1-2-166,1 3 0,2 2 1,-1-8 75,17 6-90,-1-20 90,1-19 90,1-22 90,-1-17 90,-14-2 0,-2-4-232,-7 10 1,-1-1 276,2-11 0,-3 0-45,-4-7 474,-4 9-474,-2 6-90,-2 19 0,0 1 0,-8 32 0,-2 8 0,-11 24 90,-5 13-398,3-9 1,-1 2 307,5-12 0,-1 0 0,-6 11 0,0-2-293,-6 9 293,4-14 0,3-3 0,13-19 0,-1-4 0,13-9 1157,0-9-1157,0 9 327,0-3-237,4 7-90,5 22 0,3-1 0,4 22 0,-4-6-305,-2 3-145,0-2-449,-2-2-360,0-5-2429,9 6 3688,-1-22 0,10-2 0,-4-23 0</inkml:trace>
  <inkml:trace contextRef="#ctx0" brushRef="#br0" timeOffset="15351">32713 7748 21385,'16'-39'839,"-1"0"1,-1 5-1,-1 0-569,-1-3 0,0 2-180,1-6 90,-4 5 0,-7 36 0,-4 30 0,-3 16-90,3 13-2056,-2-3 1,1 1 2055,8 8-90,4-8 902,7-10-722,4-12 0,3-11 90,1-14 90,-1-15 0,2-41-271,-12-3-44,-5 10 0,-4-2-45,-11-22-332,-2 1 152,-9 10-270,1 9 2613,1 14-3152,2 7-91,7 12-269,2 4-630,5 6 1979,4 0 0,4 0 0,4 0 0</inkml:trace>
  <inkml:trace contextRef="#ctx0" brushRef="#br0" timeOffset="15744">33136 7097 11934,'3'-49'839,"1"1"1,-6-2-1,-4 0 98,-3-1 0,-5 0-757,-7-1 0,-4 2 0,-4 1 0,-4 3-45,-2 0 0,-10 4 44,-1 14 1,-10 1 0,-2 3 0,5 4-120,5 2 0,2 3 0,-5 4 84,-3 4 0,-7 2 0,-4 2 0,3 7 0,6 6-9,2 13 0,5 10 0,2 4 0,0 0-241,-3 0 1,1 1 0,2 3 0,2 3 141,9-2 0,1 3 0,2 2 0,2 0 0,4 0-14,0 4 1,4 0-1,2 1 1,2 1 50,0 1 1,2 1 0,1 0-1,2 1-28,3-1 0,1 1 0,3-1 0,1 1 0,2-3 0,1 1 0,3-1 0,1 0-45,3-3 0,2 1 0,2-2 0,2 0 30,6 13 0,4-2 0,3-1-30,3-4 0,4-2 0,4-2 0,3-3 0,4-3 0,3-3 0,1-2 0,3-4 0,7-3 0,-7-11 0,5-2 0,4-2 0,2-3 0,0-3 0,5-3 0,2-5 0,1-3 0,1-2 0,-1 0 0,-10 0 0,0 1 0,0-2 0,0-1 0,0-3 0,-1-2-124,0-4 0,1-3 0,-1-2 0,-1-2 0,-3-1 0,-4-2 101,8-8 1,-6-3 0,-3-3-1,0-1 115,0-4 1,-1-2 0,-3-1 0,-2-3-93,-4 0 0,-2-3 0,-2-1 0,-5-1 22,-5 0 1,-3-2-1,-3-1 1,-2 1-23,-2 0 0,-2 0 0,-2 0 0,-3 8-69</inkml:trace>
  <inkml:trace contextRef="#ctx0" brushRef="#br0" timeOffset="15744">33866 7136 19286,'-1'-30'0,"-1"-28"0,-5 2 197,-4 3 0,-3 2 0,-7 1-490,-4 5 1,-6 0 0,-2 1 0,-1 4-38,-4-1 0,-2 5 1,-3 0 14,4 4 0,-4 1 0,0 1 0,2 7-630,-20-2 1,2 9 944,0 5 0,0 6 0,1 9 0,0 4 0,1 4 0,1 0 0</inkml:trace>
  <inkml:trace contextRef="#ctx0" brushRef="#br0" timeOffset="16284">33331 7513 20036,'0'-14'3598,"0"3"-3059,0 0-89,0 1 0,0 1-180,0 2-91,1 1-179,0 3 0,3 1 90,-4 8-90,2 6 0,-2 11 0,0 6 0,2 9 0,0 2 0,7 16 0,0-19 0,7 5 90,-1-24-180,3-8 180,2-12-90,4-14 90,-2-8 0,-1-4 0,13-16-345,-11 12 0,-2 0 435,5-8-180,-6 8 90,-4 5-90,-3 15 0,-3 8-450,1 37-270,-3 5 180,-3-4 1,1 1-1080,-2 31 1619,1-18 0,0 0 0,-3-11 0,-1-1 0,2 10 0,-1-1 0</inkml:trace>
  <inkml:trace contextRef="#ctx0" brushRef="#br0" timeOffset="18245">26326 13334 24083,'-35'-23'1349,"4"2"-449,0-3-180,13 7-91,2 0 1,9 7-360,6 2-270,-6 3 0,1-4 0,-17-2 0,-5-3 0,-18-6 0,-7-4-560,20 8 0,-3 0 560,-4-3 0,-3-1 0,-9-4 0,-3-1 0,13 6 0,-2-1 0,-2 0-556,-7-3 0,-1-1 0,-3-1 556,10 4 0,-1 0 0,-2-1 0,-4-2-353,7 2 0,-3-1 1,-4-2-1,0-1 0,-1 0 1,1 0-1,3 1 353,-2 0 0,2 0 0,0 1 0,1-1 0,-2-1 0,-3-2-207,3 2 1,-1-1 0,-2 0-1,0-1 1,-2-1 0,0-1 0,-1 0-1,1-1 207,6 3 0,-2-1 0,0-1 0,0 0 0,-1-1 0,0 0 0,1 1 0,0-1 0,2 1 0,1 1-104,-3-2 0,2 1 1,1 1-1,1-1 0,-1 1 1,-1-2-1,-2-2 0,-4-1 104,8 3 0,-4-1 0,-2-3 0,-2 0 0,-1-2 0,-1 0 0,0 0 0,0-1 0,1 1 0,1 1 0,2 1 0,2 1 0,4 2-57,-9-5 0,5 1 0,2 3 1,1 0-1,1 0 0,-2-1 1,-2-2-1,-4-2 57,9 6 0,-2-2 0,-2-1 0,-2-1 0,-1-1 0,0 0 0,-1-1 0,0 0 0,0 1 0,1 0 0,2 1 0,0 1 0,3 1 0,-4-3 0,1 1 0,0 1 0,2 1 0,1 0 0,0 0 0,0 1 0,0-1 0,0 0 0,-1 0 0,-4-3 0,-1 0 0,1 0 0,-1-1 0,1 1 0,0 0 0,1 1 0,1 0 0,1 1 39,1 1 0,1-1 0,-1 2 1,2-1-1,1 1 0,0 1 1,2 0-1,1 1-39,-5-3 0,2 0 0,0 1 0,2 0 0,2 2 0,2 1 0,-5-4 0,2 3 0,2 0 0,-2-2 0,0 1 0,-3-3 0,1 1 0,3 1 0,6 6 469,-7-6 1,5 3-470,-4-3 0,6 4 0,9 7 1635,9 4-1635,12 7 2445,-1 4-2445,4 3 2188,-5 4-2188,2 0 671,-2 0-671,0 0 0,-2 0 0,-5-6-90,-5-4 90,-2-6 0,-7-4 90,-1-3-90,-16-18 0,12 8 0,-8-11 0,17 15 0,3 2 0,2 0 0,5 2 0,1 4 0,4 3 0,0 1 0,1 8 0,-6 27 0,5 18 0,3-3 0,-1 5-207,3-1 0,1 3 207,1 2 0,0 4 0,1 1 0,2-1 0,-1 0 0,2 1 0,-1 0 0,1 0 0,0-2 0,2 13 0,2-5 0,3 8 0,1-12 0,-1-10 0,0-4 0,-2-19 0,2-8 0,-4-24 0,0-17 0,-2-20 0,-1 20 0,-2-2-255,1-5 1,-2-1 254,-1-2 0,0-1 0,-1 1 0,1 0 0,0 1 0,0 0 0,1 6 0,0 0-60,2-10 0,0 2 60,-2-16 0,6 23 0,3 2 0,13-3 0,21 2 0,-11 20 0,5 2-1161,7 1 1,3 1 1160,6 2 0,2 2 0,4 2 0,2 3-266,-7 4 0,3 3 0,-4 1 266,6 2 0,-1 2 0,10 5 0,-6 5 0,-1 13 0,-17 6 0,-21 23 0,-19-13-405,-7-14 1,-7 0-765,-28 15 449,15-21 0,-3-1-225,-7 2 1,-1 0-450,-4 3 0,-2 0 1394,-3 1 0,0 2 0,0 0 0,0 2 0,1 0 0,-1 1 0</inkml:trace>
  <inkml:trace contextRef="#ctx0" brushRef="#br0" timeOffset="19051">16479 10620 25073,'-20'-30'584,"1"1"1,-20-24-495,6 13-90,5 14 270,6 21 90,11 26 269,11 28-404,10-9 0,5 4-897,10 13 0,7 3 731,-2-9 1,5 2 0,3 1-767,-4-6 0,4 2 1,1 0-1,2 1 707,-2-4 0,2 1 0,1 0 0,2 0 0,1 1 0,-3-4 0,1 0 0,2 1 0,1 0 0,0-1 0,2 1-271,-4-5 1,1 1 0,1 0 0,1-1 0,1 1 0,0-1 0,1 0 270,-3-3 0,0-1 0,0 1 0,2-1 0,-1 0 0,1 0 0,1-1 0,0 1-158,1 0 0,2-1 0,-1 1 0,1-1 0,1-1 0,0 1 0,0-1 0,0 1 158,1-1 0,0 0 0,1 0 0,0 0 0,0-1 0,0 0 0,1 0 0,-1-1-64,1 0 1,-1 0 0,1-1 0,0 0 0,1 0 0,-1 0 0,0-1 0,0 0 63,-1 0 0,0-1 0,-1 0 0,1-1 0,0 1 0,0-1 0,-1 0 0,0 0 0,-1-1 0,-1 0 0,0 0 0,0-1 0,0 1 0,0-1 0,-1 0 0,0 0 0,5 2 0,-1 0 0,0 0 0,0 0 0,0-1 0,-1 1 0,0-1 0,5 3 0,-1 0 0,0 0 0,0 0 0,-1-1 0,0 0 0,-4-3 0,0 1 0,0 0 0,-1-1 0,0-1 0,-1 0 14,7 3 0,-1 0 0,-1-1 0,0 0 0,-1-1-14,-4-3 0,-1 0 0,-1 0 0,1 0 0,0-1 0,6 2 0,2 1 0,-1 0 0,-1-2 0,-4-1 0,11 4 0,-5-2 0,1 0 0,-10-4 0,0-1 0,-1 0 0,-5-2 0,7 3 0,-7-4 1049,10 1-1589,-15-8 400,-38-20 140,-28-24 0,1 1 0,-12-15 0</inkml:trace>
  <inkml:trace contextRef="#ctx0" brushRef="#br0" timeOffset="19329">22480 13903 26332,'0'-16'1619,"4"1"-1439,6 3 90,14 5-180,9 10 0,7 6-90,11 14 0,3 6-617,2 1 1,0 7 593,-21-4 1,0 8-1,-3 1 1,-5-2-487,5 16 1,-8 5 463,-11-10 0,-2 7 0,-4 0 1,-5-6 44,-8 13 0,-13-3 0,-1-15 0,-8 3 0,-3-2 0,0-7 0,-14 6 0,-8-8-23,9-15 1,-6 0-1,-1-3 1,5-4-203,-11-2 0,2-7-45,8-5 0,-2-3 0,5-4-360,3-6 1,4-7-226,3-6 1,3-6-361,4-6 1,4-4 1214,2-9 0,3-4 0,2-4 0,2-2 0,1-4 0,0-1 0</inkml:trace>
  <inkml:trace contextRef="#ctx0" brushRef="#br0" timeOffset="20246">20129 15355 24173,'-32'-2'1889,"-3"14"-1799,-3 9 0,-1 22-706,2 9 661,20-23 0,2 2-90,1 0 0,1 1 246,-7 27-471,9-6-180,6-11-707,5 0-372,0-25 899,0-9 1,0-64 989,0-5-295,1 13 0,2-3 295,-1 7 0,2 2-1,1-1 1,0 1-90,0 4 0,1 1 147,5-24 33,2 16 0,5 18-181,6 18-89,7 18 0,9 20 0,7 14-90,-8-1 0,2 1-626,-9-9 0,0-1 536,9 12 0,-2-3 0,-15-17 0,-1-2 180,15 15 1076,-4-3-1166,-14-19 32,-5-6-122,-11-23 0,-9-16-45,-2-6 0,1-4 449,2 7 0,0-2-764,-2-13 1,1-1-136,5 14 0,0 1-1085,0-29-39,6 10-450,4 9-7762,9 12 9770,5 8 0,3 12 0,1 5 1</inkml:trace>
  <inkml:trace contextRef="#ctx0" brushRef="#br0" timeOffset="20503">20714 15197 22554,'2'20'2699,"-7"5"-1890,-15 32-539,-1-5-500,7-14 0,1 1 410,2 17-90,12-19 0,5-1-90,14 14-45,-3-20 0,2-4 46,20 1-91,0-13-90,7-16 90,-19-16 90,-14-13 0,-7-6 0,-12-25-260,-10-1 1,-3-1 214,3 26 0,0 2-1699,-7-12 0,0 3 1025,-7-3-1462,-4 2-1777,21 13 3958,6 3 0,26 9 0,6 5 0</inkml:trace>
  <inkml:trace contextRef="#ctx0" brushRef="#br0" timeOffset="20677">21027 14971 22284,'28'-9'2879,"-1"4"-2340,-9 5-89,-4 13-4342,-6 14 4027,-5 10 0,-2 5-90,0-6 0,0 2-42,-1 18 1,0 0-139,1-12 0,0-1-225,1-1 1,0 0-136,1-3 0,0-2-854,5 29-450,-1-11-360,-3-13 2159,-2-12 0,-2-14 0,0-8 0</inkml:trace>
  <inkml:trace contextRef="#ctx0" brushRef="#br0" timeOffset="21078">21092 15518 21655,'-5'-63'2968,"1"3"-2698,4 8-90,0 9 0,0 12 89,0 10-89,6 10 0,17 39-180,4 2 0,-6 0 0,2 2 0,17 16-774,3 0 684,2-12-90,-1-8 90,1-15-90,2-13 0,-2-13 180,-1-15 0,-3-12 0,-4-13 90,-22 23 0,-2-3 45,-1-1 0,-1 0 45,-3-2 0,-2-1-1223,-5-9 0,-2 0 1583,-4-15-271,-1 25 1,-6 5 270,-10 13-540,-25 56 0,10 16-850,11-3 1,1 5 849,9-4 0,4 3 0,3-4 0,2 3 0,2-1 0,2 5 0,4 0 0,-1-11 0,2 2 0,6-4 49,15 5 0,6-7-49,-6-14 0,3-3 0,11 1 0,2-7-450,21-10-179,1-18-1,-6-6-179,-7-13-1,-5-6-269,-8-3-271,-9 0-808,-6 2 2751,-10 2 0,-4 5 0,-4 2 0</inkml:trace>
  <inkml:trace contextRef="#ctx0" brushRef="#br0" timeOffset="24599">31686 9629 20485,'-16'0'3059,"0"0"-2520,-1 0 91,3 0 0,0 0-181,7 0-89,2 0-270,14-2 0,11 2-90,21-4 0,21-1 45,0 0 0,7-1-1010,-20 2 0,1-1 1,1 0 964,0 0 0,0 1 0,-1-1 0,17-2 0,-6 1 0,-26 2 0,-3 1-180,23-4-270,-15 5-180,-10 0-269,-11 2-361,-9 0 765,-7 0 1,-22 0-1,-6 0 1</inkml:trace>
  <inkml:trace contextRef="#ctx0" brushRef="#br0" timeOffset="24885">31572 10113 22284,'-14'4'2159,"5"-3"-1799,4 3 0,7-4-91,7 0-89,12-4 0,15-1-90,17-4-1741,-20 5 0,3-1 1651,5 1 0,1-1 0,5 0 0,0 1-196,2 0 0,2 1 166,-7 1 0,2 1 0,0 0-375,18-1 0,0 2 45,-3-1 1,-2 2-856,-4-1 1,-6 0 1214,1 0 0,-11 6 0,-23 1 0</inkml:trace>
  <inkml:trace contextRef="#ctx0" brushRef="#br0" timeOffset="25116">31848 10457 17953,'-30'18'854,"-1"1"1,-24 12 1059,14-8-1644,15-5 90,12-7 635,19-4-815,18-3-90,25-4-45,-14-2 0,3-2-284,10 0 0,2-1 284,7-3 0,2 0-45,4-2 0,1 1-45,0 1 0,0 0-90,-2 1 0,-2 1-135,-3 1 0,-2 1-180,-6 1 1,-2 1 314,-6 1 0,-1 0-1754,21 1-7942,-17 0 9702,-20 8 1,-21 2 0,-14 8 0</inkml:trace>
  <inkml:trace contextRef="#ctx0" brushRef="#br0" timeOffset="25298">32011 10837 21565,'-27'14'1889,"10"-7"-1620,14-1 91,20-6-90,20 0 0,24-4-225,-21 1 0,3-1-1736,6-2 1,2 0 1690,5 1 0,0-1-180,0 0 0,2 1-490,-10 1 0,1 1 0,-3 1-499,2-1 0,-1 1 1169,7-1 0,-8 2 0,-15 5 0,-12 1 0</inkml:trace>
  <inkml:trace contextRef="#ctx0" brushRef="#br0" timeOffset="25519">32149 11203 23454,'-52'32'1349,"13"0"-180,41 1-359,29-11-406,4-10 1,6-4-953,11-4 1,4-2 607,-12-1 0,3-1 0,0-1-883,8 0 1,2 0 0,0-1 822,5 0 0,1 1 0,0-1 0,2 0 0,2-1 0,-2 1-200,-1 0 0,-1 0 0,2-1 200,-7 2 0,1-1 0,0 0 0,-4 1 0,-3 0 0,-4 0 0,2 0-600,16 0 0,3-1 1,-15-1-2550,-10-6 721,-10-1 2428,-77-5 0,-22 1 0,27 7 0,0 1 0</inkml:trace>
  <inkml:trace contextRef="#ctx0" brushRef="#br0" timeOffset="26868">23219 16205 23094,'16'-6'899,"8"-5"-989,14-7 0,19-7 90,-20 8 0,2 0-1352,5-1 1,3-1 1216,4 0 0,2 0-135,1 1 0,2 1-340,-7 4 1,2 1 0,-1 0 609,16 0 0,-2 2 0,-5 1 0,-3 4 0,-18 6 0,0 0 0</inkml:trace>
  <inkml:trace contextRef="#ctx0" brushRef="#br0" timeOffset="27096">23223 16812 23903,'-57'25'1979,"6"-3"-1889,18-8 0,15-7-90,24-7 90,22-11-90,27-8 0,-18 5 0,5-1-665,7 0 0,6-1 0,1 1-115,3 1 1,2 1-1,0 0 150,0 0 1,1-1-1,-1 3 630,3 3 0,-1 2 0,-7 3 0,-14 2 0,-3 2 0,5 1 0,0 1 0</inkml:trace>
  <inkml:trace contextRef="#ctx0" brushRef="#br0" timeOffset="27267">23589 17146 22284,'-33'23'1799,"8"-9"-1619,26-8-180,17-14 0,21-6 0,8-2-135,-9 3 0,2-1-2261,19-7 1,1 1 1900,-14 7 1,-1 3-361,-3 0 1,0 2 995,4 1 1,-3 5 0,6 10 0,-1 7 0</inkml:trace>
  <inkml:trace contextRef="#ctx0" brushRef="#br0" timeOffset="27444">23496 17603 23544,'-42'30'2248,"11"-7"-2248,15-10 90,24-13 0,22-13-90,27-16-728,-16 8 0,7-1 0,-1-1 98,9-4 1,3 0-473,-10 6 0,5-1 0,0 0 1,-6 3 1101,8-1 0,-3 2 0,8 0 0,-4 4 0,1 6 0</inkml:trace>
  <inkml:trace contextRef="#ctx0" brushRef="#br0" timeOffset="27585">23638 17906 26152,'-34'31'479,"0"-1"1,4 0 0,4-1-300,-6 23-180,26-6 0,60-12-225,-21-26 0,4-4-883,24-3 0,4-5 118,-3-7 1,0-3-348,-17 4 0,1-1 1,0 0 1336,0-1 0,0 1 0,0-1 0,-1 2 0,0 0 0,-1 1 0,21-5 0,0 1 0</inkml:trace>
  <inkml:trace contextRef="#ctx0" brushRef="#br0" timeOffset="33456">12499 6310 15636,'-22'6'5037,"-26"-1"-2213,7 6-2284,-8-6 1575,52 5-1935,31-4-135,5-2 0,5-1-378,7-1 1,3 0 377,9-1 0,5-2-45,-17-1 0,4 0 0,1-1 0,-3 0 0,4 0 0,-2 1 0,2-2 0,-5 1 0,3-1 0,-1 0 0,-4 0-45,16-2 0,-6 1-90,-7 1 0,-2 1-90,-9 0 0,-1 1-584,20 0 650,-21 2-1281,-18 4 1447,-32 15 0,-13 4 0,-22 13 0</inkml:trace>
  <inkml:trace contextRef="#ctx0" brushRef="#br0" timeOffset="33665">12523 7110 24803,'-37'21'1619,"5"-5"-1529,17-3 0,10-8 90,20-1-90,17-4 90,25-4-452,-18 0 1,3-1 271,8-3 0,2 0-1213,7 0 0,1-1 1213,0 0 0,6 1-967,-16 4 0,5 2 0,0 1 1,-4 0 695,-1 0 0,-3 0 0,1 1 0,9 1 0,1 1 0,-8 2 0,-16 2 0,0 0 0</inkml:trace>
  <inkml:trace contextRef="#ctx0" brushRef="#br0" timeOffset="33862">12584 7721 23454,'-29'20'1079,"1"1"0,-21 15-989,24-7 0,17-4 0,62-4-90,12-9-1957,-10-7 0,4-2 1822,-4-4 0,0-2-225,4 0 1,0-1 61,-2-2 1,1 0-2980,-11 0 0,3 0 0,-5 0 2471,2 2 1,-2 0 0,7-2 0,-4 2 0,-3 4 0</inkml:trace>
  <inkml:trace contextRef="#ctx0" brushRef="#br0" timeOffset="34030">12710 8431 15262,'-35'24'719,"0"0"1,4-2 0,3-1 1901,-11 12-2531,23-5-90,26-6 0,27-6-90,28-7 321,-21-8 1,3-4-457,8-1 0,4-1-615,1-2 1,5-1 0,0 1 733,-2 0 1,0 2 0,-1-1-1,-1 0 1,-1 1 0,-2 0-1,-11 3 1,-1 0 0,0 0 0</inkml:trace>
  <inkml:trace contextRef="#ctx0" brushRef="#br0" timeOffset="34203">12471 9304 28401,'-42'23'180,"17"-3"-180,25-11 0,38-2 0,-4-9 0,5-3 0,14 0 0,4-1-1129,-13 0 0,1 0 0,1-1 529,3 0 0,0-1 1,0 1-301,1 0 1,1 1 0,-1 0 899,-2 1 0,-1 0 0,0 2 0,20-1 0,-2 1 0,-2 2 0,-1 0 0</inkml:trace>
  <inkml:trace contextRef="#ctx0" brushRef="#br0" timeOffset="41946">21770 4039 17337,'0'-9'5307,"0"0"-4677,0 0-91,3 2 91,0 0 90,3 3-1,-4-1-269,0 3 270,-2 0-451,0 16 1,0 12-90,0 15 0,0 12-158,0-7 1,0 6-1,0 3 1,0-3-805,0 6 0,0-1 0,0 2 782,0-2 0,0 4 0,0 0 0,0-4-120,0 3 0,0-3 0,0-3-732,0 5 0,0-1 492,0-12 0,0 2 1,0-7-1786,0 23-104,2-21 2249,-2-21 0,6-26 0,-2-13 0</inkml:trace>
  <inkml:trace contextRef="#ctx0" brushRef="#br0" timeOffset="42254">21814 4188 17103,'-18'-61'989,"7"25"0,2 1-809,0-14 2258,3-3-2259,20 25-89,45 7 0,1 16-473,-13 6 0,1 6 383,-10 6 0,-2 4 0,-2 3 0,-1 3 45,-5 2 0,-3 3 0,-5 1 0,-3 3 0,-6 1 0,-4 0 383,-6 0 1,-6 0-384,-14 14 0,-6-2 0,3-12 0,-5-2 267,-4-1 0,-6 0 0,3-5-267,2-5 0,0-3-252,-14 3 0,1-5 297,3-5 1448,2-5-2077,22-8-35,5-4-506,7-6 467,3-8-1995,8-5 2608,5-7 0,12-4 0,6-2 0</inkml:trace>
  <inkml:trace contextRef="#ctx0" brushRef="#br0" timeOffset="42948">22354 3741 23364,'7'-50'1979,"-3"4"-1620,-2 5-269,-1 10 0,2 8 0,3 12-90,2 9 90,16 41 0,-1 7-443,-4-6 0,-2 6 413,-5-3 0,-2 4 0,-2 2-30,0 6 0,-2 1 0,0 2-450,0-1 0,0 1 0,-2-1 450,-3-1 0,-2-1 0,-1-4-30,-2 1 0,-1-5 0,-1-4 0,-2-2 0,0-6 0,0-2-372,-7 19 372,3-14 90,2-13-90,2-15 579,3-15-579,2-18 90,12-13-90,5-2 0,5-2 0,-2 9 0,2 0 425,8-13 0,0 3-425,14-9 0,6 7 0,-14 25 0,6 15 0,-15 30 546,1 14-546,-1 12 0,2 4-400,1-1 220,3-3-89,1-8-1,1-9-450,23-11 450,-10-17 90,20-18 90,-16-18 90,0-14 45,-26 17 0,-2-1 45,-1-2 0,-1-2 90,-2 0 0,-2 0 180,10-26 180,-9-4-450,-11 25-1,-12 5 1,-11 32 345,-7 14-435,-3 16 0,9-1 0,4 3 0,-2 22 0,7-8 0,7 0 0,12-14 0,5-2-90,11 27 508,26-26-418,-9-45 0,-4-12 0,-13-22-318,-17-2 318,-10-6 0,-6-3 0,-8 2 0,-5 3-180,-5 11-1169,-6-3 90,7 19-630,0 0-540,17 14 2429,2 4 0,12 2 0,0 3 0</inkml:trace>
  <inkml:trace contextRef="#ctx0" brushRef="#br0" timeOffset="43190">23654 3917 22644,'17'-54'2429,"-2"2"-1800,-4 4-89,-1 9-180,-4 8-180,0 12 90,-4 12-91,4 20-89,-2 24 0,4 24-617,-4-21 0,-2 2 527,1 5 0,0 1 0,0 4 0,0 0 0,0 1 0,1 1 0,-1-1 0,2 0 0,0-2 0,0-2 0,-1-2 0,0-1-225,1-6 0,0-1-180,-2-3 0,0-2-674,3 23-360,-3-12-810,-2-13 2249,-1-16 0,0-14 0,0-10 0</inkml:trace>
  <inkml:trace contextRef="#ctx0" brushRef="#br0" timeOffset="43598">23682 4333 23004,'-16'-20'1619,"2"1"-1439,7 6-90,11-2 0,10 7-180,18-5 45,7 8 0,4 1 0,-6 0 0,1 1-1098,18-2 1,0 1 1142,-12 2 0,-2 0 0,-2-1 0,0 1-577,4 1 0,-3 0 757,11-1 0,-3 2 90,-36 0-180,-11 0 0,-13 8 1831,-5 4-1921,-3 10 1787,3 7-1787,7 4 0,4 5 0,12-2 90,22 11-3482,17-17 3392,8-4 0,-1-22-205,-17-15 295,-5-12-90,-6-11 0,-13-9 90,-8-5-90,-14-2 90,-10 5-90,-11 2-90,-8 11-180,-7 7-359,-2 14-1980,-13 13 1,20 10 2608,1 8 0,29 5 0,8 0 0</inkml:trace>
  <inkml:trace contextRef="#ctx0" brushRef="#br0" timeOffset="44196">25063 4243 22734,'-12'-12'1979,"0"-1"-1889,5 4 0,1-3-90,6 5 0,0 3 0,2 2 0,4 0 0,3-3 180,3-2 269,-4-4 91,-2 0-90,-8-3-180,-7 3-90,-10 4-1,-11 3-89,-13 10 45,5 5 0,-2 3-135,7 1 0,0 2-180,-10 8 1,3 2 179,15-3 0,4 1 0,-10 30 0,17-1-90,20 1 0,18-8-180,21-6-90,2-23 0,5-6-226,-9-4 1,2-4 495,17-2 0,1-5 45,-16-5 0,-3-2 45,0-3 0,-2-1 0,-3-3 0,-1-3 45,-5 2 0,-1-5 360,5-18 0,-5-3-180,-14 13 0,-2 0 24,5-7 0,-7 2-249,-18 5 90,-3 23-90,-7 14 0,-2 22 0,7 1 942,-1 16-942,14-12 0,11 4 0,3-12 0,10-5 0,-3-14 0,-4-12 0,-3-6 0,-3-31 0,-7 7 0,-1-19 0,-13 21-180,-2 4-179,-8 8-1440,-10 6 449,6 7-718,-6 11-7763,12 5 9410,5 9 0,4-2 1,5 2-1</inkml:trace>
  <inkml:trace contextRef="#ctx0" brushRef="#br0" timeOffset="44654">25676 4188 21115,'23'-15'3058,"-3"1"-2608,-2-2-180,-4 5 180,-1 4-1,-3 3-89,-2 16-180,0 11-90,-2 20 0,-2 14-366,-2 9 276,-2-30 0,0 0-835,0 1 1,0 1 834,0-2 0,0 1 0,0-3 0,0 2-152,0 4 1,0-1 61,0 14-270,0 3-90,0-32-269,0-12 311,0-8-582,7-35 810,0-7 180,0 4 0,-1-2 24,-1-1 1,0 1 109,-2-6 1,0 0 0,-1-2 0,0-1 45,-1 1 0,0 0 0,-1 1 0,0 2 0,0 3 0,0 1 310,0-26-310,0 11 0,0 13-90,3 8-90,5 11 90,30 4-90,19 25 0,2 3 1847,-2 23-1757,-35-3-3392,-10 5 3302,-16-1 90,-10 0-90,-11 0 0,-7-4 0,-3-3-180,0-6-1349,-5-1 90,16-11-900,-1-1 3187,19-12 0,4-5 0,4-2 0</inkml:trace>
  <inkml:trace contextRef="#ctx0" brushRef="#br0" timeOffset="44963">26224 3917 21205,'27'-2'1709,"-3"10"-1529,-3 10-90,-3 18 0,-2 8 0,0 6-90,0 0 0,2-3 0,1-3 0,3-8 0,1-9 90,1-13 90,4-8 179,3-17 181,3-7-90,5-16 269,-11 3 1,-1-3-229,12-16-221,-15 17 0,-1 1 180,-3-1-270,-10 24-91,-13 19 1,-16 37-90,2-12 0,-2 5-981,-6 11 1,-1 4 710,4-12 0,0 3 0,-1 0-240,-3 8 0,1 1 1,-2 2-572,5-11 0,0 2 0,-1 0 0,1 0 1081,-2 4 0,0 0 0,1 0 0,-2 1 0,0 1 0,-1 0 0,0 1 0,0-1 0,-1 2 0,1-1 0,-1 1 0,1-1 0</inkml:trace>
  <inkml:trace contextRef="#ctx0" brushRef="#br0" timeOffset="46429">19045 10719 24623,'4'-29'2159,"0"4"-1979,-4 6-1,0 10 91,-5 21 0,-2 19 0,0 9-240,-1 2 0,0 5 0,1 1-711,-1 2 0,0 2 0,0 1 681,0 8 0,0 2 0,1-3-120,1-11 0,2-3 0,-1 0-120,1 0 0,0 1 1,0-2-301,1 20 0,0-3-180,-1-6 1,1-1-1440,2 3 1,1-3 2158,-4 10 0,4-9 0,0-44 0</inkml:trace>
  <inkml:trace contextRef="#ctx0" brushRef="#br0" timeOffset="46703">18976 11072 23903,'-3'-40'809,"0"0"1,1 3 0,0 2-630,-5-24 0,4 12-90,3 11-90,5 6 0,9 10 90,14 8-90,15 14 0,11 16 0,-25-3 0,1 5-507,7 17 0,-3 6 507,-10-10 0,-4 2 0,4 14 0,-8 1 0,-14-14 0,-6-2 0,-2 1 0,-5-2 45,-3-1 0,-6-1-45,-13 9 0,-4-3 0,7-10 0,0-1 0,-9 5 0,-2-2-225,7-10 0,2-2-404,-9 7-271,-1-2-359,32-15-450,12-5-630,12-9 2339,13-2 0,9-7 0,5 0 0</inkml:trace>
  <inkml:trace contextRef="#ctx0" brushRef="#br0" timeOffset="47347">19504 10964 12923,'12'-51'4138,"-3"6"-1157,-6 9-2351,-6 7 1138,-4 20-1318,-9 51-1020,6 10 1,1 9 569,-1 2 0,0 4 0,3-13 0,0 2 0,-1 1 475,-1 5 0,0 0 1,0-3-476,2-13 0,0-3 0,0 1 0,-2 11 0,-1 2 0,2-7 0,0-4 0,1-6 0,0-5 0,0-2-90,1 23-180,0-33 180,16-62 0,5-23 45,-5 24 0,1-3-209,3-13 0,1-8 0,1 6 254,1 10 0,1 4 0,5-6 0,1 3 2486,12-6-2396,5 5-90,-17 56 0,-5 18 0,-3 26 0,-9-21 0,0 1 0,0 4 0,0 1 362,2-2 1,0 1-408,1-1 0,2-2-135,17 25-180,9-13-269,9-19 89,10-17-90,8-20 450,-29-2 1,-1-4 89,2-3 0,-2-4 45,-1-3 0,-1-3 135,-3 0 0,-3-3 90,-3 0 0,-3-1 89,-5 2 1,-2 1 180,6-26-90,-12 14 0,-11 14 179,-26 34-359,0 16-135,7 2 0,1 4 45,-7 28-90,14-13 0,5 4 0,5-6 0,3 0 215,2 0 0,5-3-394,19 15-1,7-38 90,3-14 272,0-18-272,-5-13 180,-5-15 54,-9-8-54,-8-5 0,-12 18 0,-5-1 0,-7-13-90,0 20 0,-4 3-90,-35-1-180,12 16-220,7 8 1,0 2-861,4 5-718,1 6-7763,26-4 9642,14 4 1,12-6-1,8 0 1</inkml:trace>
  <inkml:trace contextRef="#ctx0" brushRef="#br0" timeOffset="47914">20637 11040 22824,'37'-36'3058,"-5"4"-2158,-8 20-1,-13 55-719,-2 12-345,-9-10 1,-3 9-1,1-1 135,1-1 0,1 0 0,0 0-509,-2 0 1,0 0 0,0 0 328,2-3 0,0-1 1,0-4-241,0-2 0,0-4-719,0 25-90,0-14-181,0-15-269,0-15 0,-5-13 90,-2-17 971,-9-14 827,-2-11 2250,-7-14 180,-1-7-1170,4 12 0,-1-1-914,7 12 0,0 1-210,-7-11 0,1 3 45,-6-4-90,3 9-90,3 7-91,11 8 1,16-3-180,18 9 1,24-4-91,14 5-50,-25 7 0,2 1 185,0 0 0,1 0 645,-2 0 1,0 1-511,6 1 0,-1 1 270,10-2 0,2 3-1,-40 2 91,-7 9 90,-27 23-360,5 1-90,-17 22-90,14-10 0,7-1 0,11 1 0,14-9 0,11-4-180,33-9 90,-10-16 426,17-12-426,-11-33 180,-24-3-1228,-2-18 1318,-31 7-90,-14 4-227,-8 18 1,-4 2 136,-19-7-180,4 15 0,1 4-450,-4 6-359,-3 4-360,36 12-2879,14 10 4228,14 0 0,13 7 0,6-7 0</inkml:trace>
  <inkml:trace contextRef="#ctx0" brushRef="#br0" timeOffset="48447">21550 11362 22914,'23'-7'2339,"-3"-2"-1980,-9 4-89,-4-4 90,-3 4-180,0-1-90,1-1-90,0 0 0,0-2 90,3-4 90,-6 3 539,-9-1-269,-8 7-90,-14 8-90,-5 9-270,-5 12 0,-2 11 0,2 10 0,19-9 0,2 2 0,0 22 0,11-21 0,5-2 0,16 12 0,15-7 0,11-9-270,11-9-180,10-13 90,-11-17 0,2-6 315,-11-1 1,-1-2-1697,14-9 0,-2-3 1696,-15 2 0,-4-2 90,-2 1 0,-3-4 467,0-31 0,-8-1-512,-8 8 0,-9 3 0,-10 12 0,-31 47 0,10 11 0,2 8 0,4 4 0,3 6 0,3 10 0,6 0 1548,7-8 1,10-4-1549,15-3 0,6-8 0,16-6 0,15-17 0,-20-16 0,-11-11 0,-7-9 0,-11-5 0,-12-6 890,-9-3-890,-2 15 0,-3 0-360,-9-10-630,5 12 1,3 4-2429,7 11 1169,5 4 2249,23 17 0,7 0 0,6-1 0</inkml:trace>
  <inkml:trace contextRef="#ctx0" brushRef="#br0" timeOffset="48880">22342 11285 22734,'19'-7'3328,"-3"0"-2878,-4 5 0,-4 0 89,-2 6 1,-4 9-270,2 16-135,-2 12 0,0 6-135,1-6 0,0 4-923,1 12 1,-1 8-1,0-5 923,1 1 0,-1 0 0,0-8 0,0 2 0,-1-4 0,-1 0 0,0-2-200,0 6 1,0-4 199,-1 12 0,0-18 0,0-76 0,0-20 0,0 12 0,0-4 0,0-7 0,0-7 0,0 3-519,-3-9 0,-1 1 519,0-3 0,-1-1 0,0 20 0,0 1 0,0 0 0,-2-20 0,0 0 0,2 5 0,0 0 0,1 7 0,1 2 0,1 7 0,3 2-605,8-24 605,10 21 2011,13 23-2011,0 26 0,2 10 0,18 19 0,-16-3 0,-4 5 0,-13-3 0,-5 2-326,-3 0 0,-4 2 326,-3-1 0,-6 0 0,-3-1 0,-6 0 342,-14 5 1,-6-3-343,4-9 0,-2-4 0,-12 4 0,-2-7-360,9-11 0,1-4-539,-30 1-360,6-12-91,12-4-1056,12-26-1641,42-11 4047,12-5 0,4 24 0,4 4 0,22-13 0</inkml:trace>
  <inkml:trace contextRef="#ctx0" brushRef="#br0" timeOffset="49154">22578 11203 20575,'53'-16'4138,"-4"3"-3598,-9 2-181,-4 6 1,-3 1 0,-1 4-270,1 6 0,-1 1 0,1 9-90,-2 0 0,1 2 0,-2-4 0,5-5 0,1-7 0,1-9 0,1-8 360,-1-12 449,-13 0 1,-1-5-810,-2-4 0,-2-1 0,-1 3 0,-2 1 0,2-23 0,-22 54 0,-9 24 0,-11 34-406,9-17 1,-1 2 405,-1 6 0,0 1-489,-2 6 0,1 1 489,0 1 0,-1 1-180,1 1 0,0 0-585,0-1 1,1-1-181,0-2 1,0-1-271,1-4 1,-1-1 1214,1-5 0,0-2 0,0-3 0,-1-2 0,1-4 0,0 1 0</inkml:trace>
  <inkml:trace contextRef="#ctx0" brushRef="#br0" timeOffset="59899">6128 3098 24893,'-17'-54'2159,"3"6"-1980,0 12 1,7 11 180,2 14 90,5 25-90,5 33-1270,1-4 0,0 7 910,1-7 0,1 3 0,0 1 0,2 8 0,0 2 0,1 1 0,0 6 0,1 2 0,-1-1 0,-1-14 0,-1 0 0,1 1 0,0-1 0,-1-1 0,0 0 0,0 1 0,1 2 0,0-3 0,1 3 0,1 0 0,0 0 0,-1-1-450,2 6 0,-1-1 0,1 0 1,-1-2 89,1-1 0,0 0 0,-1-2 0,0-3-210,0 2 1,0-3-1,-3-7-2128,1 14 2698,-8-26 0,-12-27 0,-5-14 0</inkml:trace>
  <inkml:trace contextRef="#ctx0" brushRef="#br0" timeOffset="60214">5320 3849 19705,'-44'-11'517,"-1"-1"0,1 1 0,-1-2 1,1 0 719,-9-2 0,8-5-1057,14-18-90,37-1-45,12 8 0,8 0-366,15-3 0,7 0 321,-8 7 0,2 0 0,2-1-255,6-3 0,2 0 0,2 0 255,-11 7 0,2 0 0,0 0 0,1 1 0,0-1 0,0 1 0,1 0 0,0 0 0,13-6 0,1 1 0,-1 1-218,-4 2 1,0 1 0,-2 1 217,-4 1 0,-1 2 0,-1 1 0,15-6 0,-2 2-127,-9 3 0,-3 2 127,-8 3 0,-3 1 380,-1 1 0,-3 1-470,8-2 1130,-3 3-1849,-23 9 176,-8 10-9198,-2 6 9061,-4 15 0,-8 10 1,0 7-1</inkml:trace>
  <inkml:trace contextRef="#ctx0" brushRef="#br0" timeOffset="60548">6773 3632 23004,'0'50'1349,"2"-4"-989,2-4-90,4-5-90,6-8 0,7-4-180,7-13 89,34-10-89,-11-18 45,-5-6 0,-1-5 0,-20 3 0,-3-3 90,6-8 0,-5-3-37,-7-20 351,-19 1-89,-18 9 90,-22 9-90,-14 21-91,6 25 1,-2 10-225,13 1 0,2 5-387,-13 14 0,6 6 342,18-3 0,8 2 0,5 3 0,5 0 0,2 0 0,6 1-90,16 15 0,11-1-585,12-10 1,7-5-91,0 1 1,4-8-136,8-14 1,0-12-361,-15-12 1,-2-7 1259,-2-5 0,-1-5 0,-3-5 0,-1-4 0,-3-4 0,0 0 0</inkml:trace>
  <inkml:trace contextRef="#ctx0" brushRef="#br0" timeOffset="61066">7362 3501 23110,'-16'-59'1889,"1"4"-1619,7 10-180,2 9 261,6 11-171,4 11 297,19 36-297,2 14-90,-4-4 0,0 5-408,-2 1 0,-2 1 363,2 3 0,-1 0-45,-1 2 0,-1-1 0,-1-2 0,0-1 0,-3-4 0,-1-2 128,7 25-128,-6-12 90,-6-12 0,-2-13 0,-4-15-90,-9-36 0,3-13-45,1 4 0,0-4-928,2-2 1,2-2 1017,2-5 0,0-3-75,2 3 0,1-3 0,1 3 30,0-5 0,1 2 0,3-11 0,2 5 90,7 6 0,4 24-90,5 26 0,5 24 89,1 21-89,-9 2 0,-1 3 0,-7-11 0,-2 0 0,6 12 0,-3-2 90,-3 6-90,-2-4 0,-7-32 2778,-5-11-2868,-1-37 135,-2-9 0,2-4-45,4 8 0,1-2-423,2-17 0,3 0 423,2 16 0,3 3 45,2 2 0,2 3 45,21-19-1,5 21 1,5 24 0,4 21-90,0 22-249,-26-12 0,-1 4 204,-1 3 0,-1 2-225,-1 2 0,-2 0-180,-1 0 1,-1 1-1305,3 8 0,-1 0-945,7 12 2699,-1 4 0,-19-44 0,-5-8 0</inkml:trace>
  <inkml:trace contextRef="#ctx0" brushRef="#br0" timeOffset="61271">8597 2809 22644,'2'-57'2609,"0"9"-2250,-1 18 1,5 23 90,5 27 90,7 28-361,-7-10 1,0 3-135,4 9 0,1 3-1117,0 6 1,2 6 1093,-4-18 1,2 4-1,0 1 1,-1-3-113,0 2 0,0-1 0,1 1-45,-1-4 0,1 3 0,0 0 0,-1-6-360,4 15 1,-1-5-181,-1-5 0,0-3-135,-3-6 1,-1-3-1439,9 20 2375,-9-19 0,-6-20 0,-5-10 0</inkml:trace>
  <inkml:trace contextRef="#ctx0" brushRef="#br0" timeOffset="61515">8670 2945 22644,'-14'-53'719,"1"1"1,1 2 0,3 3-585,4 6 0,4 2 135,11-26-1,17 19-89,14 15 0,10 17-90,5 18 0,0 19-45,-29-5 0,-1 5-45,1 22 0,-4 5 0,-8-9 0,-3 2-502,-1 16 0,-5 0 502,-9-14 0,-7-1-135,-10 14 0,-4-2-45,4-16 0,-2-2-447,-8 9 1,-2-5-544,-17-4-809,0-17-535,0-17 2514,4-22 0,8-18 0,3-13 0</inkml:trace>
  <inkml:trace contextRef="#ctx0" brushRef="#br0" timeOffset="62699">8885 1963 21400,'25'-55'3598,"-5"8"-3148,-6 11-98,-4 9-172,-4 11 117,0 7-27,2 21 0,2 20-90,6 29-703,-6-19 1,1 2 567,0 7 0,0 3-45,1 4 0,1 2-45,0 1 0,0 0-45,-1 1 0,1-1-180,-1-6 0,2 1-540,2 9 1,1-2 314,-4-22 1,1-2 89,2 4 0,3-8-439,9-17 574,3-25 350,2-25 190,-3-20-90,-15 20 0,-1-5-44,2-20 1,-3-3 178,-3 16 0,-1 0 44,-1-12 1,-1 2 90,-4-5 939,-12 8-849,-5 42-101,-4 17-349,-1 46-90,14-19 0,3 2-273,-2 5 0,2 1 273,3 2 0,2 3-90,3 14 0,2-1 45,-1-17 0,1-2-45,2 9 0,4-7 415,23-14-325,-18-32 0,9-31 90,-24-28-445,-4 23 0,-2-1 400,-1-4 0,0 0 90,-2-3 0,-1 1 0,0 2 0,0 1 0,0 3 0,0 2-45,-4-22-90,3 11 0,0 15 644,6 16-644,12 45 0,5 16 0,6 9-536,3 7 1,1 1 535,-9-28 0,1-2 0,6 4 0,1-2 656,11 5-746,9-8 0,-19-41 0,-2-23 90,-1-23 0,-9-3 0,-1-5 0,-3 9 0,-1-1-308,-2 3 0,1-2 0,-2 1 308,-3 8 0,0 2 0,-1-1-375,0-2 1,-1-1-1,0 1 465,-1 0 0,0 0 0,-2-2 90,-1-9 0,-1-3 0,-1 5 5,0-3 1,-1 4-141,-2-9 0,0 10 56,2 20 169,2 65-180,9 23 0,4 13-689,1-5 1,1 6 0,1 0 568,0-2 0,1 1 0,2-2-120,1 1 0,3-1 1,-1-5-60,2 0 0,1-3-721,-4-14 1,2 0 0,-2-2 119,1 2 1,0-3-226,3 3 1,-3-6-564,-5-11-380,-10-17 898,-14-21 5578,-30-38-3599,19 24 1,-1-1 835,-11-16 0,-1-1-1420,4 6 0,0 1-90,1-1 0,1 0-136,1 5 1,1 0 0,5 4 0,1 2 0,-13-15 776,12 9-776,11 11-90,17 8 0,17 8 0,17 3 90,15 4-90,11 0 218,-31 0 1,1 0-219,-1 0 0,0 0 90,29 0 0,-8 0 0,-10 0 0,-9 0 0,-7-2-90,-6-3 0,-4-4 0,-2-5 0,8-20 446,-8 2-446,8-21 0,-14 5 269,-4-4-89,-10 0 180,-21-8-180,-5 28 90,-18 9-90,3 42 0,-2 19-332,24-11 0,3 3 197,0 4 0,3 2-45,5 3 0,4 0 45,3 0 0,4-1-45,5 0 0,6-1 0,4-3 0,4-3 0,5-2 0,4-3-45,3-3 0,5-5-315,19-5 0,5-8-270,1-7 1,2-8-181,-14-2 1,1-4-1,-3-2-689,7-7 1,-6-4 1498,-9-2 0,-6-1 0,0-10 0,-6 5 0</inkml:trace>
  <inkml:trace contextRef="#ctx0" brushRef="#br0" timeOffset="62965">11427 1900 23364,'15'18'4137,"-27"28"-3057,-24 5-3328,-2-5 1,-8 3 2247,6-10 0,-2 0 0,-4 3-418,4-4 0,-2 3 0,-2 1 1,-2 1 417,3-2 0,-1 1 0,-1 1 0,-2 0 0,0 1-108,2-2 1,0 0 0,-1 2 0,-2-1-1,0 1 1,0 0 107,2-4 0,0 1 0,-1 0 0,0 1 0,-1-1 0,-1 1 0,0-1-142,4-3 0,0 0 0,0 0 0,-1 0 0,0 0 0,-3 1 0,-1 1 0,-2 1 142,6-5 0,-2 1 0,-1 1 0,-3 2 0,0-1 0,-2 1 0,1 0 0,0 0 0,0-1 0,1 0 0,1-1 0,2-2-25,-1 1 0,2 0 1,0-2-1,2 0 1,-1-1-1,1 1 1,-1-1-1,-1 1 0,-1 1 1,-1 1 24,0 0 0,-2 1 0,-1 0 0,-1 1 0,0 1 0,-1 0 0,0-1 0,1 0 0,0 0 0,2-2 0,2 0 0,2-2 0,-8 5 0,2 0 0,1-2 0,2-1 0,1-1 0,0 1 0,0-1 0,-1 1 0,1-2 0,1 1 0,-1-1 0,1 1 0,0-1 0,0-1 0,1 1 0,0 0-39,-5 2 1,0 1-1,1-1 1,0 1-1,1-1 1,0-1-1,1 0-244,3-2 0,0 0 1,0-1-1,1 0 0,1 0 1,0-1-1,0 1-212,-4 2 0,1-1 1,0 1-1,1-1 1,1 0-1,0-1 495,-4 4 0,1-1 0,1 0 0,0-1 0,1 0 0,-6 4 0,0 0 0,2-1 0,0-1 0,4-1 0,0-1 0,0 0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05:25.605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11033 4012 23364,'-27'-14'2698,"3"3"-2248,4 0 629,13 2-539,15 2-90,28 0-3842,29 3 3392,-18 1 0,5 1 0,-9 1 0,1 0 0,3 1-289,6-1 1,2 0 0,6 1 288,-7 0 0,5 1 0,3 1 0,0-1 0,-4 1-398,2-1 1,-2 0 0,0 1 0,3-1 397,-1 1 0,4 0 0,0 1 0,-1-1 0,-5 0 0,12 1 0,-6 0 0,-1 0 0,-4 0 0,-2 1 0,-2-2 0,-7 0 0,-1 0 0,-1-1-485,1 2 0,-1 0 0,-3-1 485,-1-1 0,-4-1-270,4 3 0,-9-2 556,-18-1-1815,-20 5 1529,-50 8 0,-6 2 0,15-4 0,0 0 0</inkml:trace>
  <inkml:trace contextRef="#ctx0" brushRef="#br0" timeOffset="372">11403 4799 22000,'-34'0'1169,"0"0"1,-31-2-676,31-1 1,1-1 45,-10 1 810,1-5-361,46 7-866,18 3-123,32 5 0,-16-1 0,5 0-682,12 0 0,8 1 1,-1 0 681,-9-2 0,-1 0 0,3 0 0,1 0 0,4 0 0,1 0 0,-4-1 0,3-1 0,-3-1 0,3 1 0,0 0 0,4 0 0,-1 1 0,-3-2 0,2-1 0,-3-1 0,1 0 0,-5 2 0,2 0 0,-1-1 0,-5 0 0,15 0 0,-6-2-158,-6 1 1,-3 0 157,-7 0 0,-2 0 0,-8 0 0,-2 0 0,19 4 0,-15-3 0,-9 3 0,-11-4-989,-8 4-451,-14 4 1755,-10 7-2564,-17 6 2249,-11 8 0,-13 5 0,25-15 0,0 1 0</inkml:trace>
  <inkml:trace contextRef="#ctx0" brushRef="#br0" timeOffset="689">11500 5875 21835,'-47'33'2518,"6"-6"-1888,11-7 269,11-5 181,9-1-91,14 0-359,14-3-630,19-4 0,23-3-353,-19-4 1,3 0 352,10 0 0,2 0-1580,8 0 1,1 0 1579,-18 0 0,0 0 0,1 0 0,1 0 0,0 0 0,0 0-261,-1 0 0,1 0 0,-1 0 261,-2 0 0,0 0 0,0 0 0,17 0 0,-2 0 0,-5 0 0,-3 0-30,-5 0 1,-2 0 29,3 0 0,-3 0 0,12 0 0,0 0-630,-38 0-400,-10 0-769,-8 4 2535,-30 11 0,-6 5 0,-22 9 0</inkml:trace>
  <inkml:trace contextRef="#ctx0" brushRef="#br0" timeOffset="999">11403 6952 24893,'-39'15'629,"0"0"1,4-3 0,2 1-450,-15 9 269,23-2 721,59 13-1170,-5-21 0,6-1-489,3 0 1,6 1-1,5-3 489,7-1 0,6-3 0,3 0 0,-3-1-598,-9 1 1,-2-1 0,1 0 0,3 0 597,2 1 0,3-1 0,2 0 0,-1 0 0,-4-1 0,0 0 0,-3 0 0,-1 0 0,0 0 0,0-1 0,0-1 0,-1 1 0,0 0 0,14 0 0,-1 1 0,1 0-529,-7-2 0,1 0 0,0 1 1,-4-1 528,-1 0 0,-4 1 0,1 0 0,7-1 0,2 1 0,-9-1-49,-9-1 0,-7 0 49,21 0 0,-19 0-809,-15 0-2277,-35 12 387,-10-3 2699,-30 13 0,-1 0 0,-4 3 0</inkml:trace>
  <inkml:trace contextRef="#ctx0" brushRef="#br0" timeOffset="1314">11374 8675 26062,'-39'23'719,"0"0"1,3-4 0,5 2-360,-5 27-360,36-17 0,39 6 0,-1-26 0,7-4-1791,13 1 1,4-1 1790,-14-1 0,2-1 0,5 0 0,-4-1 0,5 1 0,2 0 0,0 0 0,-3 0 0,2 1 0,-4-1 0,2 1 0,4 1 0,1 0 0,5 0 0,3 1 0,0 0 0,-3 0 0,-6-1 0,-1 1 0,-6-1 0,-1 1 0,3 0 0,10 2 0,3 1 0,-1 1 0,-6-2-660,-7 0 1,-5-1 0,-1 0 659,17 4 0,-2 1 0,-9-2 0,-1 1-527,3-1 0,-4 0-732,11 5-360,-4-4-360,-50-5 1979,-47-1 0,-17 7 0,10-6 0,-1 0 0</inkml:trace>
  <inkml:trace contextRef="#ctx0" brushRef="#br0" timeOffset="1556">11561 10113 24623,'-51'29'1109,"-1"0"1,6-5-1,3-1-929,9-3 0,5-2 90,-8 9-270,31-4 0,32-5 0,35-9-819,-10-6 1,12-3 0,3-1 818,-14 1 0,3-2 0,1 1 0,2-1 0,-1 0-560,1 1 1,1 0 0,0 0 0,0 0-1,1 0 560,4 0 0,2-1 0,0 1 0,-2 0 0,-4 0 0,-4 0 0,-4 1 0,0 0 0,1 1-48,10 2 0,2 1 0,-2 0 0,-3 1 48,-2-1 0,-4 0 0,1 2 0,7 2 0,1 1 0,-8 1-180,-14 0 0,-5 2-900,14 10-269,-25 5-270,-27 5-719,-27 6 2338,3-16 0,-4 0 0,-11 3 0,-2-1 0,-6 2 0,-1 1 0</inkml:trace>
  <inkml:trace contextRef="#ctx0" brushRef="#br0" timeOffset="1787">11476 11552 25797,'-38'41'2249,"15"-3"-1979,23-6-90,36-3-925,-3-16 1,7-3 744,17 1 0,6-2-527,-12-5 0,3-1 1,2 0 526,8-1 0,2 0 0,1 0-470,-14-2 1,1 0-1,1 0 1,3 0 469,5 0 0,4 0 0,2 0 0,-2 0 0,-3 0 0,-2 0 0,-3 0 0,0 0 0,3 0-344,-3-1 1,3 1-1,1 0 1,-3 0-1,-5 1 344,4 0 0,-5 1 0,-2 1 0,-4-2 0,-2 1 0,-2 0-199,10 4 1,-2 1-1332,-6 1 1,-6 4-1169,-4 11 2698,-26 13 0,-55 11 0,14-21 0,-1 1 0</inkml:trace>
  <inkml:trace contextRef="#ctx0" brushRef="#br0" timeOffset="2022">11638 13180 26641,'-36'27'1349,"16"-4"-1058,27-11-291,38-6 0,-6-6 0,7 0-876,15-2 1,6 0 875,-13 0 0,1 1 0,3-1-800,6-2 1,2 0 0,2 0 799,-15 2 0,2-1 0,-1 1 0,2 0 0,-1 0 0,0 0 0,2 0 0,2 1-373,-1 0 1,4 0 0,1 0 0,-1 0 0,-4 1 372,-2 0 0,-4-1 0,1 1 0,3 1-368,3 0 0,4 0 0,1 0 0,-4 0 1,-7 1-173,17 1 0,-7 1 150,-14 0 0,1 1 1,-8 0-870,15 9 1378,-32 7 1,-29 1 0,-25 7 0</inkml:trace>
  <inkml:trace contextRef="#ctx0" brushRef="#br0" timeOffset="2264">11918 14193 28311,'13'5'270,"21"-7"-270,-2-2 0,8-2-1416,4 1 1,7-1 0,3-1 0,-2 1 1415,9 0 0,-2 0 0,5 0 0,-13 1 0,4 0 0,1 0 0,0 0 0,-4 1 23,0 1 1,-3 1 0,0 0 0,2 0-24,14 0 0,4 0 0,-1 1 0,-4-1 0,-1 1 0,-4 0 0,3 1-45,0 1 0,5 1 0,-3 0 0,-7 1-601,3 3 0,-8 1-119,-3 0 1,-12 4-1394,-24 11 2150,-55 3 0,7-9 0,-4-1 0,-7 4 1,-1-1-1</inkml:trace>
  <inkml:trace contextRef="#ctx0" brushRef="#br0" timeOffset="2465">11744 15328 25163,'-24'42'3238,"16"-7"-3058,26-12-180,34-11 0,-9-8 0,5-2-1047,13-4 0,5 0 1047,-15 0 0,3 1 0,0-1-414,4-2 1,1 0 0,1 1 413,2-1 0,0 0 0,0 0 0,-2 0 0,0 1 0,3-2-293,-6 1 1,2 0 0,0-1 0,-4 1-338,-1 2 0,-3 0 1,1 0-181,8-2 0,2 0 1,-8 2 809,-11 1 0,-5 2 0,19-1 0,-14 0 0</inkml:trace>
  <inkml:trace contextRef="#ctx0" brushRef="#br0" timeOffset="2682">12097 16178 27141,'-60'28'1440,"11"-3"-1440,26-7 0,31-5 0,40-6 0,-3-4 0,5-2-818,-4-1 0,2-1 1,3 0 817,9 0 0,4 0 0,1-1-367,-11 0 1,2 0-1,0-1 1,1 1 366,2-1 0,2 1 0,0 0 0,0-1-427,1 1 0,0-1 1,0 0-1,0 0 427,-1 1 0,0 0 0,-1-1 0,0 1 0,-2 0 0,0 0 0,-2-1 0,0 1-23,-4 0 1,0-1 0,-2 1-1,0 0-577,9 0 1,-2-1-1,-2 1-270,-8 0 1,-2 0 0,-3-1 869,7 0 0,-7 0 0,5-2 0,-25-2 0</inkml:trace>
  <inkml:trace contextRef="#ctx0" brushRef="#br1" timeOffset="15150">13417 3596 17374,'-23'0'5037,"8"0"-3471,-8 0-666,5 0-44,5-2-406,-3-1-90,6-1 209,5-1-119,-4 3 389,8 0-659,-4 2-180,5 0 0,3-4 0,7 1 0,10-2 0,13 1 0,10 2 0,13-5 0,-4 3 0,3 1 0,-11 0 0,2 1-216,6 0 1,7 1 0,-4 0 215,10 1 0,-3 0 0,1 0 0,-3 0 0,-11 0 0,-6 0 0,1 0 0,-12 0 0,-7 0 0,-7 0 0,-6 0 0,-2 0 0,-4 0 0,-2 8 646,-2 8-646,-2 8 0,0 25 0,0-7 0,0 22 0,0-7-226,0 4 226,0 5 0,0-19 0,0 4 0,0 3 0,0 2 0,1-2 0,0 0 0,0-2 0,0-4 0,1 18-689,0-3 689,0-2 0,-2 0 0,1-18 0,0 1 0,-1-9 0,0 0-862,1 11 1,0 0 861,0-12 0,0 0 0,3 31-752,0 1 752,0-3 0,0 2 507,2-1-507,-3-4 0,-1 2 0,0-23 0,0-1-656,-1 22 1,0-2 655,-1 5 0,0-4 480,0-18 1,0 1-481,0 18 451,0-21 1,0-2-452,0 13 0,-3-17 0,0 2 0,1 3 0,-1 0 0,-2 0 0,0-1 0,3 1 0,0-1-577,-7 15 577,8 0 684,-6-17 1,1 0-685,4 17 0,-2-18 0,1 0 0,3 11 508,0 2-508,0-1 0,0 1 0,0-2 0,0-1 0,0-4 0,0 1 0,0-3 0,0 3 0,0 0 48,0-1-48,0 13 728,0-15-728,0 15 254,2-18-254,-2-6 0,2-4 0,-2-15 0,0 9 0,0-6 0,0 8 0,0-5 0,-4 7 0,3-8 0,-2 2 0,3-8 0,0 2 0,0 0 0,0 3 0,0 1 0,0 2 0,0-1 0,0-1 0,0-3 0,-4-5 0,0-3 0,-6-4 0,-2 0 0,-5 0 0,-3 0 0,-8 0 0,-7 0 0,-9 0 0,-7 4 0,-6 1-307,-6 6 307,-2 0 0,31-4 0,0 0 0,2-1 0,-2 0 0,-11 0 0,1-1 0,-21 0-109,25-3 0,2 0 109,-9-2 0,7 0 0,-10 0 300,15 0-300,-6 0 0,16 0 0,3 0 0,4 0-45,-2 0-2114,10 4-1079,1-3 3238,2 9 0,-2-5 0,-7 6 0</inkml:trace>
  <inkml:trace contextRef="#ctx0" brushRef="#br1" timeOffset="22126">13364 8444 20845,'-5'0'1889,"2"-2"-1529,-1 2 90,3-4-1,-6 3 1,6-1 1529,-2 2-1709,-1 0-90,3 0 89,-6 0-179,6 0 1260,-3 0-1350,12 0 0,17 0 0,6 0 0,20 0 0,-13 0 0,1 0 0,26 0-1408,-20 0 1,0 0 1407,19 6-643,0 0 643,-3 5 0,0-2 0,-2 0 0,0 0 0,-6-4 0,-2 3 0,-8-3 0,9 0 0,-15 3 0,18-7 0,-26 3 0,7-4 0,-14 0 2570,3 0-2570,-1 0 888,-3 0-888,-6 0 0,-11 4 0,0 3 0,-2 5 0,0 3 0,2 4 0,0 3 0,2 5 0,-1 1 0,2 9 0,-4-10 0,1 6 0,-4-10 0,0-1 0,0 1 0,0-1 0,1 3 0,2 0 0,-1 4 0,0 5 0,-2 23 0,0-12 0,0-5 0,0-1 0,0 5 0,0 12 0,0-22 0,0 0 0,0-3 0,0 1 0,0 2 0,0 0 0,0 20 0,0 11 0,0-1-112,0-29 0,0-2 112,0 14 0,0 3 0,0-2 0,0-3 0,0 10 0,0-1 0,0-3 0,0-3 0,0-14 0,0 4 224,0 1-224,0 17 0,0-13 0,0-7 0,0-1 0,0 5 0,2 24 0,-2-15 0,4 0 0,-2-5 0,2-13 0,-2 3 0,0 0 0,-2 2 0,0 3 0,0-3 0,0 19 0,2-17 0,0 10 0,2-21 0,0-3 0,-2-1 0,0 0 0,-2 1 0,0 1 0,0 15 0,0-8 0,0 9 0,0-9 0,0 0 0,0-3 0,0 0 0,0-1 0,0-1 0,0 12 0,0-9 0,2 9 0,-2-10 0,2 1 0,-2 0 0,0 1 0,2-1 0,-1 1 0,0 13 0,-1-11 0,2 18 0,-1-15 0,0-2 0,-1-6 0,0-10 0,0 3 0,0-1 0,0 15 0,0-8 0,0 25 0,0-22 0,0 10 0,0-16 0,0 5 0,0-1 0,0-2 0,0-5 0,0-9 0,0-1 0,-3-6 0,-4-1 0,-3-4 0,-4 0 0,-2 4 0,-13-3 0,4 9 0,-10-9 0,3 9 0,-1 1 0,-28-2 0,21 1 0,0 0 0,-21 3 0,16-3 0,1-1 0,-12 5 0,10-6 0,2-1 0,-1 1 0,-21-3 0,16 6-999,-17-5 999,26 4 0,-8-5 0,9 4 0,4-4 0,6-1-630,17 0-4047,0 1 4926,8 6 1,9 1 0,0 1 0</inkml:trace>
  <inkml:trace contextRef="#ctx0" brushRef="#br1" timeOffset="24001">14257 13053 11658,'-6'-7'5487,"-5"1"-2992,6 1-1956,-5 3 610,2-1-790,-2 1 373,-1 0-372,5-3 1304,-5 3-1214,6 0 0,-1 2-1,-2 0 451,4 0-540,-1 0-1,2-2-89,3 1 0,0-1 0,0-2-90,1 3-90,7-3 0,8 4-90,33 0 0,-4 0 0,-12 0 0,3 0 0,6 0 0,-2 0 0,24 4-835,-23-4 1,-2 1 834,12 7 0,-8-7 0,4 7 0,-18-7 0,2 3 0,-17-4 0,-4 0 1669,-1 0-1669,-5 5 0,-3 4 0,-1 9 0,0 7 0,0 31 0,0-18 0,0 2 0,0 1 0,0 0-634,0 5 1,0-1 633,0-10 0,0-2 0,1 1 0,0 1 0,1 0 0,0 1 0,0 0 0,1 1 0,0-1 0,0 3-418,0 18 0,0 1 418,-1-14 0,0 0-164,0 14 0,0 2 164,1 1 0,0-3 0,-3-12 0,0-1-841,2 16 0,0-2 841,-2-17 0,0-3 0,0 0 0,0 2 123,0 15 0,0 1-123,0-16 0,0 1 200,0 3 0,0 3 1,0-2-201,0 8 0,0-2-12,0 0 1,0-1 11,0-5 0,0-1 0,0-3 0,0-1 0,0 22 0,0-23 0,0 0 0,0 14 0,0-1 916,0-18 0,0-1-916,0 19 426,-1-12 1,-2 1-427,-1 24 0,-1-1 0,-2-4 0,6-18 0,-2 5 0,3 1 0,0 4 0,0 1 0,0 0 0,0-18 0,0 0 0,0 19 0,0-11 0,0 0 0,0 4 0,1 13 0,2-23 74,1-4-74,-2 8 442,2-15-442,-2 8 0,2-15 88,-2 5-88,2 14 0,-2-6 0,2 18 0,-2-17 0,0-4 0,-2-17 0,0-14 0,0-12 0,-5 3 0,0-5 0,-5 8 0,2 2 0,-8 1 0,-6 4 0,-29-2 0,9 2 0,-16 6 0,18 3 0,-5 5 0,11 0 0,-1 0 0,-19 6 0,19-5 0,2-1 0,-12 6 0,6-2 0,-4 2 0,16-9-360,0 3-720,19-13-2338,0 3 720,7-4 2698,-2-6 0,3-4 0,0-6 0</inkml:trace>
  <inkml:trace contextRef="#ctx0" brushRef="#br1" timeOffset="24931">15289 5229 22464,'-4'-28'3328,"0"3"-2698,-1 7-90,-2 7-1,6 4-179,-3 19-90,4 16-90,0 26-135,0-17 0,0 3-492,0 8 1,0 2 446,0 5 0,0 1-533,0 4 1,0 0 532,0 0 0,0-2-135,0-1 0,0-3-135,0-4 1,0-2-91,0-6 0,0-3-719,0 27-271,0-19-449,0-13 1799,0-30 0,0-17 0,0-22 0</inkml:trace>
  <inkml:trace contextRef="#ctx0" brushRef="#br1" timeOffset="25418">15260 5545 13283,'-6'-37'1109,"0"-1"1,-3-7-1,1 0 1872,-1-15-2846,3 25 0,2 3 45,4 3 1319,3-4-1409,7 13-90,10-4 90,11 13 769,10 2-679,4 4-90,2 9 3392,-4 8-3302,-3 10 90,-7 12 0,-5 11-46,-16-2 1,-4 3-90,-4-8 0,-3 0-359,-2 14 0,-4-1 268,-5-14 1,-5-2 0,-10 12 0,-4-2-45,6-13 0,0-2 45,-8 7 0,1-3 45,-7-3 0,11-8-90,6-12 90,11-5-90,9-12 0,11-5 0,9-8 0,10-3 0,7 1 0,-5 11 0,2 4 0,19 7 0,-11 14 0,-3 7 0,2 23 0,-16 8 0,-6 3 11,-12-18 0,-5 1-11,0 14 0,-5 1 0,-5-16 0,-4-1 45,-2-1 0,-3-2-45,0-1 0,-3-3 0,0-2 0,-2-1 0,-19 16 0,0-9 0,5-12 0,5-10 0,7-10-90,6-11-180,9-9-270,4-8-1529,5-29 360,3 6 540,1 13 0,0-2 1118,11-23 0,-5 28 1,2 0-1,0-1 1,1 0-1</inkml:trace>
  <inkml:trace contextRef="#ctx0" brushRef="#br1" timeOffset="25733">16158 5392 24623,'0'-28'2429,"0"1"-1800,0 7 1,0 2-360,0 4-270,0 3 0,0 14 0,0 11 0,0 22 0,0 20 0,0-17 0,0 1-700,-2 8 1,0 2 699,2 7 0,-1 2 0,-2 2 0,-1 1 0,3 0 0,1 0 0,-2-1 0,0-2 0,2-3 0,0-1 0,0-3 0,0-2 0,0-6 0,0-2 0,0-4 0,0-1 0,0 19 0,0-11-1709,0-13 1709,0-16 0,0-6 0,0-10 0</inkml:trace>
  <inkml:trace contextRef="#ctx0" brushRef="#br1" timeOffset="26691">15565 10149 22914,'-25'-50'3328,"3"5"-3058,0 9 0,3 9 269,5 13 1,6 18-90,4 23-180,4 27-270,0-17 0,0 3-862,1 8 1,0 2 861,0 3 0,0 3 0,1-4 0,1 3 0,0-2-263,-1 4 0,1 0 263,0-5 0,2 2 0,-2-5 0,-1-10 0,-1-4 0,5 23 0,-6-35 0,-9-49 0,1-16 0,3 1 0,0-8 0,1 0-817,0-9 1,2-3 816,1 3 0,2-4 0,1 3 0,0 13 0,0 2 0,2 0 0,3-19 0,2 2 467,0 6 1,3 1-468,6-5 0,2 3 0,-4 21 0,2 2 0,6-3 0,1 6 0,12 15 480,0 21-480,-16 18 0,-4 7 0,2 28 0,-13-16 0,-1 7 0,-4-4-259,-3 0 0,-4-2 259,-1 17 0,-2-2 0,1-22 0,-1-4 0,-7 26 0,2-12 0,7-12 1863,-2-11-1863,8-14 439,3-13-439,30-23 0,4 3 0,-5 5 0,2 3 0,26 1 0,1 5-1235,-3 15 1235,-11 12 0,-13 15-341,-15 12 341,-16 9-190,-16 5 190,-10-12 0,-5 0 0,4-12 0,-3-1 0,-7 2 0,-6 2 0,3-5 0,2-6 0,-1-2 0,-19 10 0,2-3 0,0-5-180,-2-5-630,34-18-359,10-13-450,10-7 1619,22-39 0,5 3 0,-5 13 0,0-1 0</inkml:trace>
  <inkml:trace contextRef="#ctx0" brushRef="#br1" timeOffset="27166">16397 10050 24803,'5'-14'1889,"-2"3"-1440,-3 6 91,2 3-90,0 6-180,1 1-180,-1 4 0,-2 0-90,0-4 0,0 4 0,1-8 0,3 3 0,3-6 0,3 1 0,4-1 0,8 8 0,3 12 0,2 10 0,7 15 0,-6 13 0,-16-9 0,-4 9 0,-4 5 0,-1 0 0,-2-4-718,-2 3 0,-2-2 1,-3 0-1,-2 1 718,-1-2 0,-1 3 0,-2-1 0,-2-3 0,-3-6 0,-8 4 0,-4-7 0,1-5 0,1-2 0,1-5 0,3-5 0,1-1-284,-10 13 284,15-14 0,19-15 0,24-11-1174,17-11 1,6-5 1173,-3 3 0,1-2 0,-2 1 0,3-1 0,2-1 273,9-2 1,3-1-1,-4 2-273,-11 3 0,-3 2 0,3-2 0,12-2 0,3-1 0,-6 1 0,0 2 0,-6 1-90,-4 2 0,-2 0-581,-8 3 1,-1 1-949,17-2-270,-12 5-450,-13 10 2339,-9 4 0,-10 15 0,-4 3 0</inkml:trace>
  <inkml:trace contextRef="#ctx0" brushRef="#br1" timeOffset="28134">15642 14613 23274,'5'-22'3508,"-2"3"-2879,-3 4 91,0 8-270,0 9-450,0 17 0,0 22-373,0 23 373,-1-24 0,0 7 0,0 0 0,-1 5 0,1 2 0,-1 0-325,0 0 1,1 1 0,0-2 324,-1-3 0,1-1 0,0-5 0,1-3 0,0-3-105,0 2 0,0-3 15,0 10-540,0-8 181,0-41 179,0-23 90,0-25 35,0 15 1,0-2 144,0-6 0,0-3 149,0 0 1,0-3 0,0 0 30,0 0 0,0 1 0,0-1-120,1 2 0,0 0 0,1 2 75,1-14 0,2 6 45,9-11-180,4 25 0,2 1 0,15-12 459,-11 20 0,3 6-459,25 14 225,-16 17-225,-15 22 0,-5 8 0,-10-6 0,-6 5-396,-4 9 0,-4 7 0,-3-3 396,-2-1 0,-4-2 0,-6 15 0,-2-4 0,7-23 0,0-3 0,-13 19 614,9-12-614,9-13 0,26-15 0,13-13 0,27-11 0,10-2-1237,-27 10 0,1 2 1237,2 2 0,0 2 0,-1 3 0,-1 5 174,8 12 0,-3 5-174,-14-5 0,-3 4 0,3 9 0,-8 4 0,-18 20 0,-23 1 0,3-28 0,-4-3 0,-5 0 0,-2-1 0,-3-4 0,-1-1 0,-1-2 0,-1-3 0,-11-3 0,-1-4 0,6-4 0,0-3 0,3-3 0,4-4-90,-12-15-1259,36-5-360,11-11-540,14-7-7582,13-11 9011,-9 23 0,1 0 0,4-2 0,1-2 0,1 0 0,1 0 0</inkml:trace>
  <inkml:trace contextRef="#ctx0" brushRef="#br1" timeOffset="28602">16564 14505 22791,'0'-21'2519,"0"3"-1744,0 5-235,0 2 380,0 6-650,0 1 56,0 4-56,0-2-100,0-5-170,0-1 0,0-7 0,0-3 0,16-29 0,3 8 0,9 2 0,9 3 0,1 15 0,3 4 0,2 0 0,0 6-139,0 10 0,-3 8 139,8 29 0,-27 6 0,-7 5 0,-5-8 0,-5 2-413,-7 9 1,-6 5 0,-2-5 412,-4-3 0,-5-3 0,-6 15 0,-3-3 0,6-24 0,1-4 0,-17 23-718,8-14 718,9-12 0,32-37 0,15-8 0,1-5 0,4-1 0,4 3 0,1 3-153,3 2 0,0 2 153,2 3 0,0 4 0,-3 4 0,-1 6 0,27 17 0,-16 19 0,-31 5 0,-9 7 0,-4-9 0,-6 4-390,-10 9 1,-7 6-1,-6-2 390,-8-4 0,-5-3 0,-1 0 0,9-11 0,0 0 0,-1 0 0,-2-1 0,-4-3 0,0 0 0,0 0 0,0 0 0</inkml:trace>
  <inkml:trace contextRef="#ctx0" brushRef="#br1" timeOffset="33684">11545 10231 14998,'0'-5'6297,"0"1"-5578,0 4-629,-6 0 90,1 0-180,-1 0 0,2 0 1260,4 0-541,0-4-449,0 3 90,0-3-90,0 2 89,0-1-89,0-1 0,0 1 90,2 1-180,0 2-180,3 0 90,0 0 0,2 0 0,13 12 0,-1-1-90,13 13 0,-6-1 0,4 4 0,-1 1 0,12 9 0,-11-12 0,8 3 0,-18-14 0,-3-7 90,-8-3-90,-2-4 0,-4 0 0,2-2 0,-2-3 0,-1-10 0,0 0 0,-2-3 0,0 5 0,0 4 0,0 2 0,0 0 0,0 3 0,0-3 0,0 2 0,0-1 0,0 1 0,0 3 0,0-2 0,0 1 0,0-1 0,0 1 0,0 1 0,0 0 0,0 0 0,0-3 0,0 3-180,0 0 180,0 0 0,0-3 0,0-2 0,0 0 0,0-5 0,0 3 0,0-2 0,0 5 0,0 3 90,0 1 0,0 10-90,-6 15 89,0 2 1,-12 26 0,4-18-90,-3 11 90,5-3-90,-1-13 90,3 9 0,0-15 0,2 1 0,-2 10-90,1-6 90,3 6 0,-1-6-90,6-2 90,-3 2 0,1 8-90,2-10 90,-3 7-90,4-21 90,0 3-90,-3-9 0,2 0 90,-6-1-90,6-4 90,-3 0 0,4-2-90,0 2 0,-4-2 0,4 2 0,-4 0 0,4-4-90,-4 1-90,3-2-90,-2 3-989,-1 2 179,0 0-2608,-8 6 3688,1 6 0,-3 10 0,2 6 0</inkml:trace>
  <inkml:trace contextRef="#ctx0" brushRef="#br1" timeOffset="35291">11431 14451 21565,'-8'0'2788,"-2"-2"-2428,0-1-90,-3-1 90,-1 1 359,-9 1-539,3 2 90,-10 0-90,6 0-90,-6 6 90,-7 2-1,-7 5 1,1-3 0,-2 0-90,9-3 0,-2-1-371,-17 1 1,-1-1 325,12-3 0,1-2 45,-4-1 0,1 0-45,-2-1 0,0-2 0,-1-1 0,0-1 0,3-3 0,-1-4-45,4-3 0,-2-4 0,4-1 0,-7-5 0,1-3-907,6 3 0,-1-2 1,4 0 906,-3-7 0,2 0 0,1-1 0,1 0-1123,0-1 0,1-1 1123,2 1 0,1 0 0,0 0 0,1 0-343,1 0 0,1-1 298,1 0 0,0 0 90,1 0 0,1-1-45,1 0 0,1-1 0,1 0 0,1-1 0,1 0 0,2-1 0,1-2 0,1 0 0,0-2 0,1-1 0,3-2 0,2-1 0,1-1 0,2-2-537,2-2 0,3-2 492,1-2 0,1 0 45,3-1 0,1-2-58,2 8 0,1-3 0,0 3 58,2-7 0,2 2 318,-1 11 1,0-1 0,1 4-319,1 4 0,1 3 0,1 4 0,0 1 0,11-24 542,1 8-542,0 7 0,1 7 2030,-1 5-2030,2 6 0,1-1 0,1 3 3034,3-1-3034,-1-3 0,3 0 0,1-2-89,1 2 89,-1-2 854,1 4-854,-3 0 224,10-5-224,-11 10 0,6-7 0,-15 10 0,1 0 0,-1-1 0,-2 2 0,3-1 0,6-5 0,-7 5 0,13-9 0,-15 12 0,13-7 0,-15 9 0,14-7 0,-6 3 0,-1-1 0,-3 4 0,-8 5 0,-4 1 0,0 1 0,0 1 0,-3 1 0,0 2 0,-4 0 0,-2-2 0,-1 2 0,0-6 0,0 5-4947,0-3 4947,-5 0 0,0-1 0,-5-4 0</inkml:trace>
  <inkml:trace contextRef="#ctx0" brushRef="#br1" timeOffset="36004">10221 11090 19676,'-20'-2'3958,"-8"0"-3599,10 2-89,0 0 90,9 0-180,8 0-90,14 0-90,29 0 0,9 0 0,-16-1 0,1 0 0,23-4 0,0 2 0,-4-3 0,8 2 90,-22 1 90,7-1-90,-31 4 449,-3 10-269,-10 4 0,-10 17-90,-1 8-90,-7 9 0,0 6 0,-2 3-90,-1 0 0,3-3 0,5-4 90,4-5-90,5 14 0,0-19 0,0 10 0,0-25 0,0-3 90,0-8-90,0-5 0,0 0 90,0-8 449,0 3-269,-9-10-180,1-4-90,-7-8 0,1-7 0,-1-2 0,-8-29 0,3 12 0,7 13 0,-2-1 0,0-1 0,-1 2 0,-9-14 0,-4-12 0,12 28 0,3 4 0,4 7 0,4 5 0,2 1 0,4 5-90,0 3 90,0 0-450,0 3-1259,0-1-1889,-7 6 1440,5 1 2158,-9 4 0,10 5 0,-2 0 0</inkml:trace>
  <inkml:trace contextRef="#ctx0" brushRef="#br1" timeOffset="37020">21132 7893 25253,'-26'-40'1439,"-2"15"-1259,-5 31 0,-3 33-91,15-5 1,1 8-626,0 12 1,1 8 0,1 4 535,4-9 0,1 3 0,2 2 0,0 6-232,4-15 1,1 4 0,0 2 0,1 2-1,1 0 1,0 0 0,1-3 231,0 5 0,2 0 0,1-1 0,0-1 0,0 0 0,1-3 0,0 5 0,0-2 0,1-1 0,0-3 0,1-4 0,4 6 0,-1-1 0,0 0 0</inkml:trace>
  <inkml:trace contextRef="#ctx0" brushRef="#br1" timeOffset="37486">20730 8634 21117,'-4'-57'521,"0"-1"1,0 0 0,1 3 0,1 1-1,0 1-952,0 4 1,0 1 0,1 2 565,1-17 0,2 2 45,2 7 0,3 4 0,3 5 0,4 4-91,5 4 1,5 4 0,4 5 0,3 4-45,3 3 0,3 6-37,20 9 0,2 10 37,-16 5 0,-1 8 0,14 10 0,-7 9-45,-19 6 0,-9 7 30,-7 2 0,-6 6 0,-3-2-30,-2 11 0,-6 0-541,-1-8 1,-4 2 0,-3-5 585,-9 2 0,-3-6 45,-1-4 0,-1-3-409,0-5 1,-1-3 453,2-7 0,1-2 512,-16 14-647,9-12 0,10-15 627,26-22-627,14-8 0,20-7 0,10 1 0,10 6 0,4 5 813,0-1 1,1 6-814,3 9 0,-5 8 0,-22 7 0,-6 6 0,-3 4 0,-5 4 0,-6 3 0,-5 3-508,-7 3 0,-6 2 508,-6 1 0,-6 1 0,-6-1 0,-5 0-794,-6 1 0,-5-2 794,-5-1 0,-3-2-242,-4-1 1,-2-3 241,-3-2 0,-2-3 0,2-4 0,0-4 0,1-1 0,1-3 0,3-4 0,2-3 0,5-4 0,1-2 564,-22 2-564,13-14 240,13-32-1859,18-7-765,20-16 0,9-6 2537,0 14 0,4 0 0,0 3 1,3-4-1,0 2 0,-3 10 0,1-1 1,-1 1-1</inkml:trace>
  <inkml:trace contextRef="#ctx0" brushRef="#br1" timeOffset="37717">21591 7676 19579,'14'-51'959,"1"1"1,-2 5-1,-2 2-824,-1 6 0,-2 4 135,4-17 1911,-3 16-1281,-2 28 183,0 31-1083,1 41 0,-4-15 0,0 6-899,-2-10 0,-1 3 0,0 1 899,1 5 0,-1 3 0,0 1 0,-1 5 0,0 1 0,0 0-386,0-15 0,0 0 0,0 0 0,0 0 386,-1 0 0,0 0 0,0 0 0,0 0-227,1 14 1,0 0-1,-1 2 227,1-6 0,-1 4 0,0-1 0,0-4-270,0 0 0,1-4 1,1 4-631,0-2 1,1 5-1,2-2 1,3-8 880,9 5 1,4-9-1,2-5 1,6-11 0,5-25-1,0 0 1</inkml:trace>
  <inkml:trace contextRef="#ctx0" brushRef="#br1" timeOffset="37984">22444 8720 23634,'16'-50'869,"-1"0"1,-2 5-1,-2 1-689,-5 9 0,-2 2 180,0-14 89,-11 22-89,-4 21-180,-10 22 0,1 20-90,1 21-90,13-24 0,2 1-241,2 3 0,4-1 286,3 0 0,2-1-659,2-2 1,3-2 613,18 22-1413,-7-28 0,3-5 1413,13-4 0,10-13 0,-31-30 0,-4-9 90,2-27-240,-12 18 0,-2-5 0,-3 3 150,-3 1 0,-5 1 0,-1 0 0,-2-3 0,-1 6 544,-14-15-1309,5 22 1,-1 10-765,3 22 2121,0 38 1,24 11-1,1-11 1,1-1-1</inkml:trace>
  <inkml:trace contextRef="#ctx0" brushRef="#br1" timeOffset="38302">23118 8594 23723,'7'-27'2249,"-2"1"-1799,-5-4-360,0 8-90,4-3 0,0 10 90,6 1-90,0-1 0,3-3 629,-3-21 91,-13-4-270,-8 0-270,-37 15-180,4 32 0,3 16 0,1 7 0,16-2 0,2 3-783,-5 13 0,4 2 783,12-6 0,5-1 0,5 0 0,2 1-56,4-1 0,5 0 56,14 11 0,9-2 0,7-5 0,4-3-405,-1 0 1,3-5-1485,8-7 0,-2-10-989,-4-14 2878,3-11 0,-32-17 0,-3-5 0</inkml:trace>
  <inkml:trace contextRef="#ctx0" brushRef="#br1" timeOffset="38534">23601 7870 22464,'2'-35'1664,"1"-1"0,0-27-425,-3 13-610,0 14-147,0 17-482,2 23 108,0 28-108,4 31 0,-3-19 0,0 3-446,1 9 1,1 2 445,-1 6 0,0 1 0,-2-20 0,0 1 0,0-1 0,0 0 0,-1 0 0,0-1 0,0 21 0,0-1 0,-1-6 0,0 0-1260,0 9 1,0-2-220,0-21 1,0-1 173,0 5 1,0-5 1304,0-9 0,0-21 0,0-12 0</inkml:trace>
  <inkml:trace contextRef="#ctx0" brushRef="#br1" timeOffset="38841">24092 7766 14632,'13'-63'2159,"-5"20"-185,-26 61 0,-7 17-1570,-5 15 1,-2 7-315,4-10 0,-2 2 0,1 1-108,1 1 0,1 0 0,1-4 63,-1 1 0,0-1 0,-5 8 0,2-2-1,10-18 1,0-2 45,-3 4 0,3-4 1147,2-3-1237,10-16 2531,4-6-2531,12-14 256,10-4-256,16-8 0,17-3 849,-17 11 1,3 0-850,5 1 0,2 2 0,4 1 0,1 3 0,3 0 0,0 2 0,0 3 0,-2 2 0,-1-1 0,-2 1-135,-3 3 0,-1 0-225,-5-1 1,-2 1-901,24 9-2158,-8 6 810,-27-2 2608,-16 6 0,-30 0 0,-12 5 0</inkml:trace>
  <inkml:trace contextRef="#ctx0" brushRef="#br1" timeOffset="39251">20422 10258 25612,'-43'0'599,"1"0"1,5-1 0,5-2-510,-4-6-90,40-9 90,52-11-1935,-3 8 0,10 1 1965,-8 3 0,5-1 0,4 1-375,-7 1 0,3 0 0,1 0 0,2 0 255,-5 3 0,0-1 0,2 0 0,1 1 0,1-1-160,-5 2 0,0 0 0,2-1 0,0 1 0,1 0 0,0 1 160,3-1 0,2 0 0,0 1 0,1 0 0,0-1 0,0 1-187,-7 2 1,0-1-1,0 1 1,1-1-1,0 1 1,0 0 0,0 0 186,1 0 0,-1 1 0,1 0 0,0 0 0,0 0 0,0 0 0,-1 0-60,0 1 1,0-1-1,0 0 1,-1 1-1,1 0 1,-1-1-1,0 2 60,8-2 0,0 0 0,-1 1 0,0 0 0,0 0 0,-1 0-29,-3 1 1,0 0 0,-1 0-1,0 0 1,-1 0 0,0 0 28,6 0 0,0 0 0,-1 0 0,-2 1 0,0-1 0,-6 1 0,0 0 0,-2 0 0,-1 0 0,-1 0 0,5 0 0,-2 1 0,-1-1 0,-2 1 269,6-2 1,-2 0 0,-1 0-270,-4 1 0,0 0 0,-6 0 0,-1-2 0,-5 0 708,2-3 0,-12-2-708,-27-1 0,-22-4 0,-28 12-90,-16 1 165,24 6 1,-1 2-1156,-5 1 1,-2 1-405,-6 4 0,-1 1 1484,-6 3 0,0 1 0,16-3 0,0 0 0,0 0 0,-3 2 0,1 0 0,0-1 0</inkml:trace>
  <inkml:trace contextRef="#ctx0" brushRef="#br1" timeOffset="39586">21234 10710 26512,'-45'10'517,"-1"0"0,1 0 0,-16 4 1,2-3-518,11-4 0,3-2 0,-15 1 0,40-6 0,44-8 0,17-4 0,16-2 0,6-3-709,-15 5 0,4 0 1,4-2-1,1 0 1,1 0-1,-1 0 709,3-1 0,-1 1 0,1-1 0,1 0 0,4 0 0,4-1-129,-14 4 1,3 0 0,3-1 0,2 0 0,2 0 0,0 0 0,1 1 0,-2-1 0,-1 1 0,-2 1 0,-3 0 128,3 0 0,-2 0 0,-3 1 0,0 0 0,-1 1 0,1-1 0,2 1 0,3-2-152,-1 2 0,2-2 1,2 1-1,1 0 0,1-1 1,-1 1-1,0 0 1,-1 0-1,-2 0 0,-3 1 152,9 0 0,-2-1 0,-2 1 0,-2 1 0,1 0 0,-1-1 0,1 1-145,-1 0 0,0 0 0,-1 0 0,1 0 1,-1 1-1,0-1 0,-1 1 145,7-1 0,-1 0 0,-1 0 0,0 0 0,1 1 0,2-1 35,-5 0 0,3 0 1,0 0-1,0 0 1,0 0-1,-1 0 1,-3 1-36,0-1 0,-1 1 0,-1 0 0,-2 0 0,1-1 0,-2 1 0,9-1 0,0-1 0,-1 0 0,-4 1 0,-4-1 0,10 0 0,-6-1 0,-11 1 1137,15-7-1137,-29-9 1701,-29 9-1701,-49-8-2339,-13 16 2339,9 4 0,-3 2 0,4 4 0,-1 0 0,-5 1 0,-1-1 0</inkml:trace>
  <inkml:trace contextRef="#ctx0" brushRef="#br1" timeOffset="45400">27910 4211 23364,'-23'0'2068,"3"0"-1348,5 0 0,7 0 89,6-2-359,12 0-90,10-5-270,20 0-90,21-2-399,-22 4 1,2 1 398,7-2 0,1 1 0,2-1 0,1 0-501,1 0 0,-1 1 501,-2-1 0,-2 1 0,-2 0 0,-2 1-138,-5-1 1,-1 1 137,-4 0 0,-1 1 0,22-6-270,-11 6-540,-9-1 240,-13 4-1049,-8 0 511,-8 0 1108,-10 6 0,-8 6 0,-7 6 0</inkml:trace>
  <inkml:trace contextRef="#ctx0" brushRef="#br1" timeOffset="45740">28027 4903 18723,'-45'0'2428,"3"-2"142,9-2-2030,7-4 653,13 1-1013,8 1-90,18 1 180,17-1 0,30-1-180,-17 2 0,4 1-198,9-1 0,5 1 138,0-1 0,5 1 0,-3 0-46,-15 1 0,-2 0 0,2 1 16,11-2 0,1 0 0,-6 1 0,-5 1 0,-6 0 0,-8 0 0,-1 1 0,18-1 0,-10 2 0,-20 0-450,-5 0-359,-16 0 122,-6 0-1382,-5 0 839,-12 8 1230,-11 4 0,-10 15 0,-6 3 0</inkml:trace>
  <inkml:trace contextRef="#ctx0" brushRef="#br1" timeOffset="46067">28092 5627 23634,'-47'14'2518,"6"-5"-1798,7-1-91,10-7-89,11 3-90,6-4-360,12 0-90,11 0 0,20 0 0,23 0 0,-17 0 0,3 0-449,8 0 0,3 0 449,7-2 0,2 0 0,-20 0 0,0 1 0,3-1 0,17-2 0,4-1 0,-4 1-704,-16 0 1,-3 1 0,2 0 703,11-2 0,1 1 0,-6 0 0,-6 0 0,-4 1-73,-7-1 0,-1 1 73,20 1 0,-17 0 0,-11 2 591,-12 0-5538,-17 0 5513,-10 0 1,-21 10-1,-6 2 1</inkml:trace>
  <inkml:trace contextRef="#ctx0" brushRef="#br1" timeOffset="46718">28393 10344 19027,'-17'-7'2519,"7"-2"345,6 0-2594,15-2-270,17-5 0,27-2 67,-16 7 1,4-1-68,7 1 0,4-1 0,4-1 0,2 0 0,0 1 0,-1 1 0,-3-1 0,1 1 0,8-1 0,-3 2-135,-20 3 0,-3 1-540,5 0 1,-5 2-1035,-9 2 246,-15 2-1325,-14 6 3279,-15 3 1,-12 11 0,-9 4 0</inkml:trace>
  <inkml:trace contextRef="#ctx0" brushRef="#br1" timeOffset="46980">28429 10841 15262,'-29'19'3058,"7"-7"103,10-6-1722,24 2-1439,16-2 0,31 9-9,-23-10 0,3-1 9,7 0 0,2-1 0,5 2 0,2-2 216,1-2 1,0-1-217,-1 3 0,0-2 0,-3 0 0,-1-2 0,-5 1 0,-2 0 0,-5 0 0,-3 0 2474,23 0-2834,-16 0-899,-13 4-2159,-6 1 3418,-18 13 0,-10-1 0,-15 7 0</inkml:trace>
  <inkml:trace contextRef="#ctx0" brushRef="#br1" timeOffset="47234">28645 11484 22734,'-40'20'3148,"8"-2"-2428,10-4 269,11-7 1,17 1-990,16-7 0,23 3 0,18-4-305,-26 0 0,2 0 305,1-1 0,3 0 0,17-1 0,0 0 0,-17-1 0,-1 1-1595,11-1 0,-3 1 1595,2 0-86,5 2 86,-22 4-270,1-3-3867,-22 15 4237,-8-5 1,-7 13-1,-6-3 1</inkml:trace>
  <inkml:trace contextRef="#ctx0" brushRef="#br1" timeOffset="47834">28917 14790 25882,'-15'-12'2699,"7"1"-2699,2 4 0,6 1 0,4 3 0,9 1 0,18 2 0,20-2-242,-16 1 1,3 0 241,3-2 0,2 1-1616,3 1 0,0 0 1616,-2-1 0,-1 2 0,-2-1 0,-1 2-131,-4-1 0,-2 0-1038,24 0-599,-13 0-301,-12 0-143,-11 6 2212,-12 3 0,-10 11 0,-7 3 0</inkml:trace>
  <inkml:trace contextRef="#ctx0" brushRef="#br1" timeOffset="48086">29030 15432 23364,'-29'21'3777,"5"-5"-2877,11-7-630,45-13 0,16-6-270,1 1-247,10-2 1,2 1 246,-4 6 0,-2 2 0,-6 2-599,8 0-1829,-8 0 898,-6 0-448,-12 4-541,-16 3 2519,-7 4 0,-2 5 0,-6 0 0</inkml:trace>
  <inkml:trace contextRef="#ctx0" brushRef="#br1" timeOffset="48349">29026 16070 22824,'-49'27'3868,"6"-2"-3149,9-7 91,10-8-450,11-4-360,15-6 0,20 0 0,24 0 0,-13-1 0,6 0-131,4 0 1,6 0 0,1 0 130,1 0 0,0 1 0,0-1-372,0 0 1,0 0 0,-2 1 371,13 0 0,-8 0 0,-1 0 0,-15 0-1350,-13 0-1438,-20 6 2788,-18 1 0,-23 11 0,-12 0 0</inkml:trace>
  <inkml:trace contextRef="#ctx0" brushRef="#br2" timeOffset="55451">27195 3691 21385,'0'-25'3058,"0"2"-2518,0 5-180,0 3-1,0 3-179,0 3-90,0 4-90,0 3 90,0 16 90,5 16-45,3 25 0,0 15-961,-3-20 1,-1 4-1,1 3 1,-1-1 847,1 5 1,1 1-1,-1 1 1,-1 2-23,-1-7 0,-1 1 0,0 1 0,0 4 0,-1 2-273,1-9 1,-1 4 0,1 2-1,-1 2 1,0-1 0,1 0 0,-1-3-1,0-4 291,1 8 0,-1-5 0,0-2 0,0 2 0,1 7-18,0-11 0,0 6 0,0 3 0,1 3 0,-1-1 0,1 0 0,-1-4 0,1-5 0,0-7-193,0 10 0,1-9 0,0-2 0,0 3 193,1 10 0,1 2 0,-1-1 0,1-8 0,2 12 0,0-7 0,0-7 0,1-3 0,-2-10 0,2-2 45,1 0 0,1-3-45,7 9 90,5-2-90,0-32 1886,7-7-1886,14-12 0,6-6 0,6-2 834,-6 1 1,2-1-835,-3 1 0,6-1 0,2 1 22,-1 0 1,4 1-1,1 0 1,-3 0-23,-8 4 0,-1-1 0,0 2 0,3-2 0,1 1 0,2-2 0,2 1 0,0 0 0,0 1 36,1 1 0,0 0 0,0 1 0,0 0 0,-1 0 36,-3 1 0,-1 0 0,1 0 0,-1 1 0,0 0-387,12-2 0,1 0 0,-2 1 0,-2 0 404,3 0 1,-2 0 0,-7 2 45,-8 1 0,-5 1-290,-8 0 1,-1-1 154,20-2 0,-15-1 0,-9-2 849,-8-4-849,2-40 0,-9-6 643,-4 5 0,-2-5-643,-2-4 0,0-3 0,-3 13 0,0-3 0,0-2 0,0 9 0,0 0 0,0-2 0,0 0 0,0-3 0,-1 0 0,1-2 0,0-3 0,0-3 0,1-5 0,0-2 0,0 2 0,-1 3-299,0 0 0,0 5 0,0-1 0,0-3 299,0 3 0,1-4 0,0 0 0,-1 2 0,-1 4 0,1-7 0,-1 4 0,-1 1 0,0 3 0,0 1 0,0 0 0,-1 5 0,0 0 0,-1 2 0,-1 3 0,-1 2 0,-1 0-191,0-17 1,-2 3 190,-2 6 0,-1 2 0,0 5 0,-2 2 0,1 5 0,-2 3 0,-13-26-115,1 28 1,-3 3 114,-20-9 0,10 18 0,-3 4 485,2 10 0,-5 5-485,-11 3 0,-7 4 0,1-1 158,6 0 1,1-1-1,-4 2-158,-2 0 0,-3 1 0,-2 1 0,3-1-335,7-1 1,2-1 0,-1 1 0,1-1 334,-4 1 0,1-1 0,-1 1 0,1-1 0,-1 1 0,0-1 0,1 1 0,0-1 0,1 1 0,-1-1 0,2 1 0,0-1 0,-13 3 0,1-1 0,-3 1 0,8-1 0,-3 1 0,0-1 0,5 0 0,1 1 0,3-1 0,-1 1 0,-8 0 0,-2 0 0,8-2-363,9-1 0,5-1 363,-23 7 322,17-8-772,12 4 875,18-6-1235,6 4 2021,12-3-2290,0 3-640,-4-4 1719,-2-2 0,-7-5 0,-1-2 0</inkml:trace>
  <inkml:trace contextRef="#ctx0" brushRef="#br2" timeOffset="56024">26833 2370 22284,'-19'-45'1080,"-8"2"-810,-9 6 89,-13 8-89,-10 11-2167,26 12 0,-1 3 1942,-1 3 0,0 2-311,0 2 1,1 3 310,2 4 0,1 3 872,-24 20-827,12 9 0,25 9 0,10 9-90,12-17 0,6 3 0,0 0-411,-3 0 0,-1 0 1,5-1 410,6-1 0,4-1 0,1-3 0,7 4 0,-1-5 589,-7-7 0,-1-1-589,6 7 0,-3 0 0,3 15 90,-9 1-90,-7-1 1445,-7-2-1445,-6-2 90,-4-5-1,-10 6-89,-3-10-1352,-9-1 1262,14-17 190,-5-12-459,15-7-34,-1-4-506,-1 0-1890,-3-8 2789,-7-17 0,0 0 0,0-12 0</inkml:trace>
  <inkml:trace contextRef="#ctx0" brushRef="#br2" timeOffset="56301">26066 3162 21835,'-21'-7'2068,"9"-2"-1888,4 2 0,16-2 90,10-2 90,12 0 0,9-2-181,19-2 1,8-2-1251,-8 1 1,3-1-1,-1 2 1071,-7 3 0,-1 1 0,1 0 60,2-2 0,0 0 0,-7 3-79,-12 4 0,-4 2 19,32-9 0,-40 11-270,-8 0-180,-10 2-449,0 0 3013,-6 0-4633,0 4 2533,0 3 0,0 8 1,0 4-1</inkml:trace>
  <inkml:trace contextRef="#ctx0" brushRef="#br2" timeOffset="56918">27264 2551 21385,'0'-16'3598,"2"3"-2429,-2 1-719,2 7 269,-2 1-89,0 12-90,0 11-450,0 17-90,0 18 0,1-21 0,0 2 0,0 5 0,0 0 0,1 1 0,0 0-296,-1 0 0,0-1 296,1-2 0,0-1 0,-1-3 0,0 0-47,2 3 0,0-1 47,0 11 0,0 2 0,-3-28-1619,0-14-809,0-10 2574,2-17 1,2-3-1,3-7 1</inkml:trace>
  <inkml:trace contextRef="#ctx0" brushRef="#br2" timeOffset="58124">27597 9837 23544,'0'-45'1978,"0"6"-1888,0 8 450,0 10 180,0 18-1,0 21-224,0 32 0,0 14-495,0-4 0,0 6-629,-1-17 1,-1 5 0,0 1 0,0-1 628,0-3 0,0-1 0,0 0 0,-1 1 0,-2 4 0,0 1 0,0 1 0,0-1 0,0 3 0,0-1 0,-1 2 0,1-1-640,-1 2 0,0 0 0,0 0 0,0 0 640,-1 0 0,1 0 0,0-1 0,0 1 0,1-2 0,0 0 0,0 0 0,0 0-310,0-4 0,0 0 0,1-1 0,-1-1 310,0 13 0,1-2 0,-1-1 0,3-7 0,0-2 0,0-2 0,-1 16 0,0-4-76,3-11 1,0-3 75,0-10 0,0-3 1228,8 21-1228,20-11 0,10-26 0,-5-15 0,3-5 1023,5-9 0,3-4-1023,13-5 0,5-3-283,-11 5 1,3-2 0,1 0 282,-7 3 0,1-1 0,1 1 0,1-1 0,6 0 0,1-1 0,1 0 0,1 0 0,2 0 0,2 1 0,0 0 0,1 0-337,-12 3 1,1 0-1,0 1 1,1 0-1,-1 0 337,0 0 0,1 0 0,0 1 0,-1 0 0,1 0-300,-2 1 1,1 0 0,0 1-1,0-1 1,-1 1 299,11-2 0,0 1 0,0-1 0,2 1 0,-4 0 0,2 0 0,1-1 0,0 1 0,-3 0-147,-8 1 1,0 0-1,-2 0 1,0 0 0,0-1 146,9-1 0,1 0 0,-3 0 0,-4-1 0,-1 0 0,-4-1 0,-8-2 0,15-17 1073,-17-8-1073,-14-8 0,-10-9 0,-10 2 0,-4-5 0,1 8 0,-2-2 260,-1 2 0,0-4 0,0 1-260,0 4 0,0 1 0,0-2 335,1-4 1,0-2 0,0-5-336,1 8 0,0-3 0,0-4 0,0 0 0,0 1 0,0-4 0,0 1 0,0-2 0,0 1 0,0 0 66,0 0 0,0-1 0,1 1 0,-2 0 0,1 2-66,-1 6 0,-1 0 0,0 1 0,0 2 0,-1 1 0,-1-1 0,-1 1 0,0 2 0,-1 3-163,0 1 1,0 3 0,-1 0 162,-1-6 0,-1-1 0,0 7 395,-1 6 1,-4 6-396,-11 0 0,-6 4 0,1 10 0,-5 4 99,-17-2 1,-5 6-100,-5 11 0,-2 6 0,14-4 0,-1 2 0,-6 1 0,2 1 0,-6 2 0,-2 2 0,-1-1 0,4 0-179,-5 0 0,2-1 0,-1 1 0,-4 0 179,10-2 0,-4 2 0,-2-1 0,1 0 0,0 0 0,3-1 0,1 0 0,3-1 0,1-1 0,-1 0 0,-4 1-162,-5-1 1,-3 1 0,-2-1 0,0 0 0,1-1 0,4 0 161,2 0 0,4-1 0,0 0 0,0 0 0,-3 0 0,2-1 0,-2 0 0,-1 0 0,0 0 0,1-1 0,3-1 0,0 0 0,1-1 0,2 0 0,2-1 0,3 0 0,-11 0 0,4-1 0,0 0-34,-7-1 1,0 1 0,8-1 33,10-1 0,8 2 685,5 4-864,11 3 1430,37 9-2601,3 1 2607,-1 2-3146,-1 1-719,-7-1 2667,-4 0 0,-11 2 0,-4 0 1</inkml:trace>
  <inkml:trace contextRef="#ctx0" brushRef="#br2" timeOffset="58550">27036 8557 22374,'-27'-54'1349,"-4"2"-899,-6 4-2178,-3 7 2088,-5 10-90,-2 8 553,0 12-553,-12 21-90,20 12 0,16 14 0,6 7 35,9-10 1,5 3-187,5 9 1,3 7 0,1-4-331,4 0 0,1-2 301,6 17 0,2-2-389,-3-19 0,1-2 389,-3-2 0,1 1 0,-2-4 0,0 2-187,-1 7 1,-2 0 186,3 16-90,-8-24 0,-1-3-270,-2 1-269,-7-5 251,-4-6-792,-7-5-629,-4-8 1303,-6-4 496,-5-10 0,-4-3 0,-1-5 0</inkml:trace>
  <inkml:trace contextRef="#ctx0" brushRef="#br2" timeOffset="58670">26399 9195 20575,'-9'-22'2699,"2"-1"-2429,12 0-180,11 1-90,15-1 0,16-2-630,12 2-1406,-26 11 1,1 0 2035,1 0 0,1 1 0,1 1 0,-1 0 0,1-1 0,-1 1 0</inkml:trace>
  <inkml:trace contextRef="#ctx0" brushRef="#br2" timeOffset="59076">27365 8919 24173,'-12'0'990,"2"0"-721,0 0 1,2 0-90,3 0 0,2 0 0,3 0 0,0-2 0,0 0 0,0-3-90,1-1 179,9-9-179,5 0-90,13-8 180,7 5-135,-2 8 0,3 2 45,2 6 0,0 2-45,0 1 0,-2 4 45,20 22 0,-36 8 0,-10 5 0,-14 4 0,-8 1 90,-11-2 0,-2-4-180,1-6 0,-2 0 0,18-12 0,7-4 0,27-13 0,19-6 0,-12-1 0,4-1-504,9 0 1,4-1 143,10-2 0,2 0-180,-18 3 1,0 0-1,3 0 540,14 1 0,2 0 0,-3 0 0,2 1 0,-1 0 0,-12 1 0,-1 1 0,1-1 0</inkml:trace>
  <inkml:trace contextRef="#ctx0" brushRef="#br2" timeOffset="60228">27560 14831 24173,'0'-51'2069,"-5"6"-1709,4 9 269,-10 5 1,9 20-180,-3 18-180,5 37-270,-1-5 0,-2 4-1379,0 14 0,-2 4 1379,1-12 0,-1 2 0,0 1 0,-2 5 0,-1 1 0,-1 6-289,0-9 1,-1 5 0,0 3 0,-2 1-1,1 0 289,-1-8 0,0 2 0,-1 0 0,0 1 0,0 0 0,1-1-289,-1 0 0,1 1 0,-1 0 0,0-1 1,1 0-1,-1-1 289,-2 8 0,-1 1 0,0-2 0,1-3 0,1-4 0,-3 8 0,2-5 0,2 1 0,3-11 0,2 1 0,0 0 0,1-5-201,-2 19 1,3-5 200,2 8 0,14-12 523,24-33 1,8-11-524,-1-6 0,8-8 0,6-5 0,11-5 0,3-3 0,-3 1-119,-11 3 1,-3-1 0,2-1-1,3 0 119,-5 2 0,3-1 0,2-1 0,1 1 0,-1 0 0,-1 2-56,3-1 1,-1 1-1,-1 1 1,1 0-1,1 1 56,3-1 0,0 1 0,1 0 0,1 1 0,-1 0-205,2 0 1,-2 1-1,1 0 1,3 0 0,2 1 204,-14 2 0,3-1 0,2 1 0,2 0 0,-1 0 0,-1 0 0,-1 0 0,-3 1-148,4 0 1,-2 0-1,-2 0 1,0 1-1,0-1 1,3 1 147,0 0 0,2-1 0,1 1 0,0 0 0,-1 0 0,-1 0 0,-4 0 0,8 1 0,-2 0 0,-2 0 0,-3 0 0,-3 0-65,11 0 1,-4 0 0,-1 0 64,6 0 0,0 1 0,-9-2 520,-18 1 1,-6-4-521,17-23 0,-26-12 0,-18 3 0,-5-5-40,-5-6 0,-3-4 40,0-11 0,-1-5 0,4 16 0,1-2 0,0-1 200,0-6 0,1-1 0,2-2-200,0 14 0,1-1 0,2-2 0,0-3 0,1-5 0,1-5 0,2-2 0,0 0 0,0 0 0,1 10 0,0 0 0,1-1 0,0 1 0,1-1 0,-1 1 0,0 0 0,-1 1 0,1-1 0,0 1 0,1 1 0,-1 1 0,3-5 0,-1 1 0,1 1 0,0 3 0,-2 5 0,0-4 0,0 5 0,-1 0 0,-1-6 0,0 0 0,-2 3 907,-1-2 0,-4 2-907,2-6 0,-12 4-907,-34 11 0,-12 10 907,10 11 0,-5 4 0,-8 2 0,-7 0 0,1 6 103,5 7 0,1 3 0,-2 2-103,9-1 0,-2 0 0,0 1 0,-2 0 0,-4 0 0,-2 2 0,0 0 0,-1 0 0,8-1 0,1 1 0,-2 0 0,0 0 0,0 0 0,-4 1 0,0 0 0,-1 1 0,0-1 0,-1 1 0,-2 0 0,-1 1 0,0-1 0,0 1 0,-1 1-130,0-1 0,-1 1 0,0 0 0,0 1 0,0-1 130,0 0 0,0 0 0,-1 0 0,2 0 0,-1 1-220,3-1 0,-1 1 0,1-1 0,0 1 0,1-1 220,2-1 0,0 1 0,1-1 0,0 0 0,0 0 0,5 0 0,-1 0 0,2-1 0,-1 1 0,2-1 0,-9 2 0,2-1 0,0-1 0,2 1 85,6-2 0,0 1 1,2-1-1,1 0-85,-6 2 0,1-1 0,3 0 595,-10 1 0,3 0-595,8 2 0,5 2 0,-3 5 1859,12 5-1859,39-6 2779,7 0-2779,9-5-1709,11 0 360,-9-6 1188,2-1-2357,-15-8 2570,-5-7 1,-3-7 0,-1-7 0</inkml:trace>
  <inkml:trace contextRef="#ctx0" brushRef="#br2" timeOffset="60651">27369 13230 18501,'9'-46'2428,"-3"5"-933,-2 5-1135,-2 9-1,-2 7 1,0 4 324,-6 7-324,-2 2 303,-10 5-213,-7 10 0,-7 8-180,-9 14 581,-2 10-716,13-5 0,3 4-90,8 8 0,5 3-150,-2-2 0,5 2 105,13-4 0,5 3 0,2-5 0,1-3 0,3-1 0,5 15 0,0-1 0,-5-20 0,0 0-45,1 12 0,-2 0-135,4 17-45,-8-25 0,-3 0-1574,-7 17 450,-6-20-630,-6 2 1979,-26-28 0,5-11 0,-18-10 0</inkml:trace>
  <inkml:trace contextRef="#ctx0" brushRef="#br2" timeOffset="60795">26890 13858 21745,'-4'-25'2428,"0"2"-2248,4 3 0,7 2-180,10 0 0,12 0-270,11 0-900,-6 5 1,4 0 1169,5 0 0,0 0 0,0 0 0,0 0 0,-2 2 0,-1 0 0</inkml:trace>
  <inkml:trace contextRef="#ctx0" brushRef="#br2" timeOffset="61235">27609 13573 23364,'-12'0'899,"0"0"-539,0 6-90,-2 2-180,-1 3 90,1 0-180,5-6 180,4-1-1,5-4 631,0 0-540,1-10-180,14-16-90,2-4 0,14-10 0,20 3 0,-6 14 0,-14 9 0,1 2 90,15 5 0,-4 11 90,-8 12-91,-13 14 91,-10 8-90,-18-4 0,-4 0-90,-10 17 45,2-17 0,-2-3 45,-10 8 0,-4-2 0,17-14-90,1-4 90,19-15-90,27-16 0,6 1 0,27-11 0,-4 8 0,-4 5-90,-6 11-360,-16 13-629,-15 17-720,-25 20-99,-6-18 0,-5 2 1898,-10 9 0,-5 0 0,6-10 0,-3 0 0,0 0 0,-5 3 0,1 0 0,0 0 0</inkml:trace>
  <inkml:trace contextRef="#ctx0" brushRef="#br2" timeOffset="67762">29327 15916 21745,'0'-18'1709,"-6"0"-1440,-2 2-89,-7-2 90,-1 4-90,0-1 0,0 3 0,1 3 0,1 4 90,2 3 269,-13 14-269,4 4-90,-12 17 0,6 3 0,8 0 0,1 6-45,2 6 0,3 2-90,0 1 0,2 0-1741,4 3 0,3-3 1696,3-16 0,2-2 0,-1 32-166,2-8 166,2-5 0,0-11 0,2-5 0,-2-11-90,-2-5-270,0-6-359,-2-7 3129,0 1-3759,0-7-23,-5 9-876,-2-9 2248,-7 9 0,0-9 0,-3 3 0</inkml:trace>
  <inkml:trace contextRef="#ctx0" brushRef="#br2" timeOffset="67929">28754 16617 21025,'-25'-16'2968,"3"2"-2698,8-1-180,6 1 0,11 1-360,14-3-269,15 0-541,15-2-4291,12-2 5371,-26 10 0,1-1 0,0 0 0,0 0 0,0-1 0,1 1 0</inkml:trace>
  <inkml:trace contextRef="#ctx0" brushRef="#br2" timeOffset="68439">29355 16273 22824,'0'-9'1169,"0"2"-1079,0 1 90,0 3-90,0 1-90,-3 2 90,-4 0 90,-3 0 180,-2 0 449,-4-2-359,5 0-90,1-5-180,6 2 90,8-7-270,4 2 89,8-4-89,7 5 90,3 4-90,3 3 90,-3 8 0,-1 4 0,-5 10 0,-6 5-90,-5 7 90,-11 6-90,-9 3 90,-7 4 0,-7 1 90,-12 5 0,11-16-90,1-1 0,18-25-90,9-3 0,7-6 0,8-4 0,11-1 0,9-6 0,2 0-135,8-3 0,-1 0-315,-9-1 225,2 4 0,-9 1-494,-28 6-1980,-2 4 2699,-13 0 0,1 0 0,-12 0 0</inkml:trace>
  <inkml:trace contextRef="#ctx0" brushRef="#br2" timeOffset="70955">31105 16196 18609,'-14'-7'3688,"0"3"-3111,7 2-217,-2 2 223,8 0 1126,-2 0-1058,3-2-21,0-1-116,0-3-244,0 3 0,0-3-90,0 3-90,0 1 0,0-2 0,0 3 0,1-1-90,3 2 0,3 0 0,1 0 0,2 0 90,0 0-90,4 0 0,2 0 0,7 0 0,1 0 0,7 0 0,1 0 0,1-2 0,1-2 0,1-1 0,-2-4 0,13-2 0,-12 1 0,11-3 0,2-6 0,-9 5 0,13-7 0,-14 5 0,-1 2 0,12-10 0,-2 3 0,-2-2 0,-7 3 0,-13 7 0,1-1 0,-1 0 0,0 1 0,1-1 0,-1 1 0,1-1 0,-3 1 0,7-9 0,-1 0 0,1-1 0,-3 4 0,-6 5 0,-2 0 0,2 1 0,-1-1 0,1 1 0,0-1 0,1 1 0,8-7 0,-7 5 0,17-11 0,-18 11 0,4-2 0,-11 6 0,3-4 0,-3 2 0,5-5 0,-6 5 90,1-1-180,-2 1 180,-1-1-90,4-5 0,2-7 0,2-2 0,0-3 0,-2 4 0,-1-2 0,2-3 0,0-2 0,3 0 0,3-12 0,-7 11 0,1-8 0,-8 13 0,1-15 0,-1 12 0,-1-13 0,-3 12 0,-3-22 0,0 8 0,-2 15 0,0-2 0,5-19 0,-2-8 0,-1-3 0,-1 23 0,0 0-354,0-3 1,0-4 0,-2 3 353,-6-7 0,-1 3 0,2 11 0,-2 1-21,-4-9 1,-2 0 20,-1 3 0,-1 1 0,3 11 0,-1-1 0,-8-21 0,-2-1 0,2 12 0,-2 1-209,2 1 0,-2 0 209,-5-2 0,0-1-86,-3-2 1,1 2 85,8 13 0,0 1 0,-1-6 0,4 5 987,10 18-987,5 9 43,4 0-313,-4 1-711,4 1-1177,0 0 2208,0 0 0,4 1 1,0-1-1</inkml:trace>
  <inkml:trace contextRef="#ctx0" brushRef="#br2" timeOffset="71772">31771 16323 23274,'6'-2'1889,"2"8"-1530,12 22-179,7 18-180,1 7 0,-1 0 90,-1-7-90,-10-14 720,12 9 269,-8-44-899,-1-1-90,-2-34 90,-7 0-90,4-8 0,-2 11 0,1-1 0,10-16 45,-8 17 0,0 1-45,5-3 0,-2 4 0,-4 6 0,-1 6 0,-5-5-90,-4 15 90,-1-4-180,-2 13-180,3 2 1,-2 0-271,0 0-179,0 0-1260,0 0-1349,-2 4 3418,2-3 0,-2 9 0,0-2 0</inkml:trace>
  <inkml:trace contextRef="#ctx0" brushRef="#br2" timeOffset="74794">29339 16934 15088,'0'-12'5667,"0"1"-4947,0 2-181,0 2 1,0 0-90,0 3 90,-4-3-91,0 2-89,-1-1 180,-7-1-360,4 0 0,-10 0 359,-7 3-269,3 2 270,-21 8-180,16 7-91,-8 16-89,11 13-90,8-1 0,2 6-45,0 5 0,2 2-422,2 1 0,1-1 377,2-2 0,3-4 0,4 11 0,0-11-90,0-8-900,0 0 181,0-15-361,0 0-269,0-18 35,0-3 1404,-5-4 0,-4-2 0,-5 0 0</inkml:trace>
  <inkml:trace contextRef="#ctx0" brushRef="#br2" timeOffset="74959">28864 17504 23723,'-5'-16'1799,"11"-2"-1799,9 1-359,15 0-451,7 3-539,8 1 1349,-11 3 0,2 0 0,20-5 0,-18 5 0,-1 0 0</inkml:trace>
  <inkml:trace contextRef="#ctx0" brushRef="#br2" timeOffset="75371">29445 17282 24083,'-5'-3'1260,"1"1"-721,4 0-269,0 0-90,0-1-90,0-1-90,4 2 90,2-5-90,6 4 0,5-1 90,8 10 0,-4 8-90,0 13 90,-12 12-45,-10-3 0,-2 2 45,-8 22-45,3-19 0,-2-1 44,-11 13 1,-6 4-90,10-20 90,0 0-90,13-26 0,10-5 0,2-8 0,9-2-90,3-3 90,4-4-90,3 1-899,16-3-180,-9 6-540,9 0-720,-13 5 2429,-1 2 0,-1 0 0,0 0 0</inkml:trace>
  <inkml:trace contextRef="#ctx0" brushRef="#br2" timeOffset="76471">30062 17766 24173,'-8'-10'3148,"3"2"-2158,2 1-720,3 4-270,0-1 0,0 4 0,12-4 0,4 1 0,20-3 0,8-1 0,3 1 0,3-1 0,-7 1 0,0-1-178,17-1 0,5-1 178,-18 1 0,1 0 0,1 0-520,2 0 1,1-1 0,0 0 519,-1 0 0,1 0 0,0-1 0,8-1 0,1-1 0,-3 1-145,-12 1 1,-3 1-1,1 0 145,0-1 0,1 1 0,-2 0 0,16-6 0,-3 1 0,-17 4 0,-3 0 0,1-1 0,-1-1 0,0 1 0,-1 0 0,-1 0 0,-1 1 0,-1-1 0,0 0-132,28-10 132,-5-1 0,0-1 0,-21 9 0,2-1 0,0 0 0,0 0 0,-1 1 0,-1 0 0,27-12 0,-21 6 0,1-1 0,-2-1 0,-1-1 279,-3 2-279,12-7 0,-13 8 1101,8-4-1101,-15 6 502,-1 2-502,11-10 164,-7 4-164,11-9 0,6-10 0,-11 6 0,-3 4 0,-1 0 0,5-5 0,10-11 0,-19 19 0,-2-3 0,-1 1 0,1-3 0,-1-3 0,2-3 0,-7 8 0,0-1 0,11-14 0,-10 15 0,-1 1 434,9-8-434,-1 0 0,-1-1 0,-1-4 0,-2 0 0,3-2 0,-3-2 0,4-1-1019,-3-2 1019,1 2-111,-10 15 1,0-1 110,6-14 0,-5 7 0,-3 1 0,0-7 0,-4 9 0,-1 0 0,0-5 0,1-14 0,-5 24 0,-2 5 0,-1 5 995,-2 13-995,0-3 245,0 4-245,0 2 0,0-2 0,0 4 0,0-4 0,0 2 0,0-4 0,0 0 0,0-3 0,0 3 0,0 2 0,-4 12-1170,-4 11-809,-10 20-989,-11 16 2866,9-18 1,-2 3-1,-4 8 1,-1 2-1,-4 5 1,0-1-1</inkml:trace>
  <inkml:trace contextRef="#ctx0" brushRef="#br2" timeOffset="77072">32186 17965 22374,'-19'-9'3148,"3"2"-2518,4 0 0,5 3-1,4 1-269,3 1-90,5 2 0,5 6-90,7 2-90,16 17-90,3 8 0,2 1 0,-3-2 0,-12-11 0,4-7 0,-9-7 0,11-26 0,-13-9 0,5-23 0,-8 13 0,-2 0 0,5-21 0,-1 8 0,-2 2-180,-2 8-810,2-12-2068,-11 40 719,-2 6 2339,0 3 0,0 4 0</inkml:trace>
  <inkml:trace contextRef="#ctx0" brushRef="#br2" timeOffset="77503">32685 17838 22104,'12'0'3149,"-1"0"-2430,-3 4 181,-4-3 539,-1 3-1169,-2-4-270,4 0 0,-2 0 0,6 0 0,-2 0 0,7 0 0,13 0 0,0 0 0,14 0 0,-8 6 0,-2 2 0,-1 24 0,-16-4 0,-7 18 0,-16-5 0,-9 0 0,-2-3 0,-3-4 0,3-7 0,3-4 0,9-5 0,12-12 0,12-12 0,18-14 0,5-5 0,4-2-891,-7 4 0,3-2 891,15-9 0,2 0 0,-12 7 0,0 2-450,-1 1 0,1 0-899,13-6 0,-1 1 332,-18 9 0,-1 0 1017,11-8 0,-6 0 0,-15 3 0,-5-3 0</inkml:trace>
  <inkml:trace contextRef="#ctx0" brushRef="#br2" timeOffset="78252">32348 16020 22734,'33'44'1949,"0"1"0,-5-15 0,-6 0-1949,-14 4 0,-6-2 0,2 0 0,0-5 0,0-2-1529,-2-5-540,0 0-900,-2-4 2969,-7 2 0,-4 2 0,-7 3 0</inkml:trace>
  <inkml:trace contextRef="#ctx0" brushRef="#br2" timeOffset="80855">31085 10787 23094,'12'0'1079,"-1"0"-989,4 0 0,3 0 0,5 0 0,7 0-90,7 0 90,7 0-90,-4 5 0,4 2 45,7 2 0,3 1-967,1 4 0,0 0 922,3 2 0,-2 0 45,-14-3 0,-1 1-517,3 0 1,-1 1 471,0-1 0,0 0 45,-1 0 0,1 3-15,2-1 0,3 2 0,0 1 0,-3 1 0,-1 0 0,1 0 0,0 0 0,1 0 0,-3 0-30,9 5 0,-5 1-7,-15-6 1,-3-1 96,16 11-90,-17-10 0,-2-1 0,7 11 0,-1-1 1614,-5 3-1614,6 18 0,-8-12 90,4 16 1044,2 5-1134,-9-15 0,1 2-177,-4-9 1,0 0 176,4 8 0,-2-3 0,4 3-90,-1 1 180,0 1-90,2 3 0,-7-11 0,0 2-45,-4-10 0,-1-1 45,5 12 0,-1-1 0,5 11 90,-3 0-90,-9-20 0,0 2 0,-1-3 0,1 1 0,0 6 0,0-1 0,6 14 0,-4 6 0,-6-24 0,-1 9 0,-2-11 0,0-2 0,-2 17 494,0-13-494,-2 11 0,0-15 90,0-2-90,0 3 0,0-1 0,0 0 0,0 3 0,3 14 0,0-11 0,1 21 0,-2-24 0,-2 13 0,0-20 0,0 11 0,0-6 0,0 3 0,0 0 0,-4 8 0,3-8 0,-2 10 0,-1 3 0,0-11 0,-1 9 0,-2-15 0,6-4 0,-6 8 0,2-6 0,1-2-90,0-12 1,4-5-91,0-7-450,-3 3-1259,-6-4-180,0-4 2069,-2-3 0,1-7 0,-1-2 0</inkml:trace>
  <inkml:trace contextRef="#ctx0" brushRef="#br2" timeOffset="81330">33132 13745 21115,'-11'-4'3058,"5"-1"-2788,-1 1-90,6 1-90,-3 1 270,4 2-180,0 10-90,0 5-1,0 12 1,0 4 0,0 4-90,0 1 90,0-2 0,0-2-90,0-5 90,6-3-90,2-1 0,19 10 0,9-2 0,0-1 0,3-12 0,-12-12 0,12-6 90,-6-4-90,9-3 0,-12-9 90,1-5 90,-5-4 0,0-4 0,-5-3 0,-3-2 0,-7 0-90,-6 0 89,-3 3-89,-13-7 0,0 9-90,-15-2 0,-3 11-90,-7 6-179,-7 3-361,-6 6-539,-2 3-540,-3 2 1709,16 6 0,-1 1 0,-20 6 0,22-1 0,0 0 0</inkml:trace>
  <inkml:trace contextRef="#ctx0" brushRef="#br2" timeOffset="83099">30898 12058 20215,'-10'-9'3419,"4"0"-2970,-2 0-89,7 2 0,-2-2-270,3 6 0,2-1 0,4 10 90,6 4-1,8 12 1,7 6 0,7 8-1696,-6-3 0,1 3 1561,-6-7 0,1 2 0,8 12 0,-1 2-201,-9-10 0,-1 0 156,0 2 0,0 1 45,0-2 0,-1 1-45,0 0 0,0 0 0,1-1 0,-1 0 45,-1 0 0,1 1-45,-1-1 0,0 0 0,-1-1 0,-1 0-72,0 0 1,0 0 71,6 14 0,-1 0 0,-4-12 0,0 2 0,0 1 0,2 5 0,-2-4 0,-1-4 0,-1-1-639,5 11 0,-1-1 639,-5-14 0,-1-3 0,0 2 0,0-1 2489,13 25-2444,-10-18 0,1 0-135,9 14 135,-11-19 0,1 0 423,6 11-557,-1 0 89,-6-9 0,1 0 0,10 20 0,-3-5 0,0 1-129,-8-19 1,-1-1 128,4 10 0,1 0 45,-1-3 0,0-1-45,1 0 0,-1 0 0,0-2 0,0 0-45,4 6 0,-1-3 45,2 3 983,-3-4 0,-1 1-893,8 21-90,-10-20 0,1 1 0,-2-1 0,-1-1 0,11 22 0,-3-7 0,-2-4 35,-10-15 1,5 12 0,2 10 0,3 7 0,2 4 0,0 2 0,-1-1 0,-1-3 0,-2-7 0,-4-8-36,4 9 0,-4-10 0,0 0 0,3 12 0,-3-11 0,4 9 0,1 7 0,2 4 0,1 3 0,0 0 0,-2-2 0,-1-5 0,-2-6 0,-4-9 0,-4-11 274,0 10 1,-4-8-275,3 11 0,-1 3 0,-2-10 0,-1-4 0,-4-3 0,1 0 0,2 2 0,-1 10 0,4-3 0,-3-19 0,5 14 0,-6-26 0,2 0 0,-4-3 0,2 5 0,-2-9 0,4 11 0,-3-18 0,0 12 0,-3-7 0,0 5 0,0 3 0,0 2 89,0 1-89,0 0-89,0 8 89,0-6 0,0 4 89,0-10-89,0-1 0,0-4 0,0-2 0,0-3-3507,0-4 1348,0-6 2159,0 1 0,-5-6 0,-2 2 0</inkml:trace>
  <inkml:trace contextRef="#ctx0" brushRef="#br2" timeOffset="83622">32807 17404 22014,'-13'0'2429,"5"0"-1979,1 0-90,6 0 269,-3 0-449,13 0 0,1 0 0,8 0-90,0 8 0,0 2-90,1 10 0,-1 3 0,-4 2 90,6 10-90,-7-8 0,10 6 0,-9-20 0,5-3 0,-4-10 0,5-2 0,2-7 0,7-7 90,-1-7-90,3-4 90,4-13 179,-1 2-179,-5 1 0,-7 9 0,-12 12 0,-2 3-90,-4 3 90,0 2 0,-4 1 90,0 4-90,0-1 0,0 4-90,-4 0 0,-2 0 0,-8 0 0,-3 0 0,-5 0-90,-2 0 0,-5 0-180,-3 0-90,-3 0-269,0 0-271,1 0-1978,-7 8 449,11-2 2429,-3 3 0,17-1 0,2-3 0</inkml:trace>
  <inkml:trace contextRef="#ctx0" brushRef="#br2" timeOffset="86539">28397 10348 17877,'-7'0'3778,"-4"0"-3509,10 0 1,-8 0 0,8 0 0,-8 0 0,4 0 90,-5 0-1,2 0-89,0 0 0,3 0 90,-4 0-90,8 0 269,-5-2-269,6 0-90,6-3-90,1-1 0,12-3 0,10-5 0,17-6-45,-15 9 0,3-1-405,5-1 1,2-1 404,4 0 0,1 1 0,1 0 0,0 1-45,0-1 0,0 1 44,-5 1 1,0 1-45,-4 1 0,-2 0 90,27-4-362,1 0 362,-24 7-90,-2-2 90,-24 6-90,-6-1 0,-4 1 778,0 2-778,-3 0-4284,0 0 2215,-6 4 2069,-4 3 0,-7 9 0,-2 2 0</inkml:trace>
  <inkml:trace contextRef="#ctx0" brushRef="#br2" timeOffset="87069">28279 10860 19496,'-7'0'3328,"2"0"-2878,5 0 989,0 0-1259,5 0 90,6 0-90,11-2 89,12-1 1,13-3-460,16 0 280,-27 3 0,1 0-45,6 1 0,1 1-873,2 0 0,0 0 873,3 1 0,0 0 0,-2 0 0,0 0-302,-1 0 1,-1 0 256,-4 0 0,0 0 0,-4 0 0,0 0 0,12 0 0,-2 0 0,7 0 177,-16 0 0,-5 0-177,-15 0 0,-1 0 1531,-13 0-1801,0 0-1055,-4 0-24,-6 0-990,-6 6 2339,-10 2 0,-11 8 0,-4 0 0</inkml:trace>
  <inkml:trace contextRef="#ctx0" brushRef="#br2" timeOffset="87688">28446 11683 15268,'-9'-5'6207,"5"3"-5398,-3 0 181,6 0-451,-3-1 1,4-1 0,0 1 449,0 1-809,0 0 0,0 2 0,9-4-90,8-1 0,17-2-90,19-4-291,-20 5 0,3 0 336,7-1 0,2-1 0,4-1 0,1 0 0,2-1 0,1 1 0,-4 0 0,2 0 45,7 0 0,-2 0 0,-18 3 0,-2 0 45,5 1 0,-5-1 45,-3 0-1,-9 1 91,-8 3-180,-6 0 0,-4 2 0,-4 0-8005,-2 0 8082,-3 0 1,2 0 0,-3 0 0</inkml:trace>
  <inkml:trace contextRef="#ctx0" brushRef="#br2" timeOffset="93672">27905 15970 19856,'0'-9'2788,"0"2"-2518,0 1-180,0 3 1709,0 1-1529,-3 2-90,-2 6-1,1 4-89,-5 8 0,2 4-90,-5 6 90,0 3 90,-6 30-90,5-13-90,4-14 0,2 0 90,0 29-90,4-17 0,3 10 0,3-22 90,6 14 0,1-11-90,6 9 0,2-10 90,3-4-90,5 4 0,3-4 0,3 2 0,3-3 0,1-1 0,1 1 0,-1-3 0,1-1 90,14 6-90,-11-13 90,11 8-90,7-8 90,-10-3-90,-15-7 0,0 0 0,20 1-256,6-4 256,4 3 0,-29-7 0,-1 0 45,2 0 0,-1 1-45,2-2 0,-1 0-389,2-2 0,-1 0 389,3-1 0,-1 0 0,4-2 0,-1-1 45,2-1 0,0-1 0,1-3 0,2-2-129,14-6 0,3-2 114,-20 5 0,0-2 0,2-2 0,8-4 0,3-2 0,-3 0-1018,-10 4 0,-2 0 0,-1-1 988,19-13 0,-5 0 0,-14 6 0,-3-1-42,1-1 1,-2-3 131,-1-2 0,-1-2 44,-3-1 1,-1-2 0,-3 0 0,-1-1 0,-4 1 0,-1 1-45,-3 0 0,-2 1 0,-4 1 0,-2 1-90,-2 1 0,-3 0 383,-5-30-383,-5 31 0,-3 0 0,-2 1 0,-4 0-120,-3-1 1,-2 1 119,-5-1 0,-1 2 0,-4-2 0,-3 2 0,-4 1 0,-3 1 1003,-4 0 1,-7 3-1004,-4 6 0,-9 2 0,-2 4 0,6 4 0,-2 3 0,-3 1 0,-3 2-382,13 3 1,-4 0 0,0 1 0,-1 2 0,1-1 0,2 2 381,-4 0 0,2 1 0,0 1 0,1 0 0,1 2 0,-11 4 0,-1 1 0,3 2 0,6 0-168,4 0 1,6 1 0,-1 4 137,-10 7 0,-1 4 0,6 1-120,15-6 0,3 0 0,1 3-120,-7 7 0,0 4 0,7 0-315,8 8 1,8 3-181,2 2 1,5 4 764,8 0 0,3 4 0,3-3 0,2 10 0,3 0 0,1-8 0,1 0 0,0 0 0</inkml:trace>
  <inkml:trace contextRef="#ctx0" brushRef="#br2" timeOffset="94674">30033 17277 20126,'0'-17'3508,"-3"4"-3059,2-2 1,-8 6-90,7 0 179,-12-8-269,6 4-90,-9-9 0,0 6 0,-5-4 0,-6 0-90,-3 2 0,-3 1 0,-26-9-503,16 9 0,-2 2 458,7 5 0,1 1 0,-5 2 0,0 1-45,-2 2 0,-1 1 45,-4 0 0,0 2-45,0 0 0,-2 2 45,-1 1 0,-1 2-45,1-1 0,0 1 0,0 4 0,0 2 44,2 0 1,1 1-45,2 1 0,0 5 30,7 1 0,-3 4 0,4 0 15,-5 7 0,1 2 15,8-3 0,-2 2 0,6 0 30,0 8 0,4 1 0,2 1 0,2 0-186,2-1 1,3 1 185,3 0 0,2 1-45,1-2 0,3-1 0,4 1 0,2-1-45,2 1 0,2-1 0,5-2 0,2 0 0,3 1 0,3-1 0,3-2 0,4-2 0,4-1 0,3-2 0,4-1 0,3-3 0,4-2 0,3-1 0,4-2 0,2-2-1357,3-2 1,1-2 1356,3-2 0,0-2 0,3-1 0,0-2-452,1-3 0,0-1 452,0-1 0,0 0 0,-2-1 0,-1-2 0,0 0 0,-2-2 0,-3-1 0,0-1 0,-4-2 0,1-2 255,13-7 1,1-5-256,-2-5 0,-3-3 0,0 0 0,-3-3-1,-6-5 1,-7-1 0,-14 5 0,-5-2 0,0-4 0,-3-1 0,-1-3 0,-2 0 0,-3-4 0,-1-1-105,-2 0 1,-2 0 104,-2 1 0,-2-1 0,0 2 0,-2 0 478,-4 3 1,-2-1-479,-4-12 0,-7-1 0,-10 2 0,-4 3-299,1 1 0,-2 4 299,-6 6 0,-3 7 0,12 14 0,-3 4-68,-12-2 0,-2 2-292,12 7 1,0 1 1267,-8-1 0,0 3-1988,-7 4-89,9 8-90,7 4-360,11 6-630,9 4 2467,6 3 1,6 2-1,0 2 1</inkml:trace>
  <inkml:trace contextRef="#ctx0" brushRef="#br2" timeOffset="101339">11500 10249 20755,'-12'-4'2249,"0"1"-1799,1-2-360,1 1 0,6 4 179,0-2-89,1 2 90,2 0 1439,-3 0-1079,4 8-360,4 6-180,4 13 89,8 7-179,7 7 90,7 4-45,-1-9 0,4 0-223,-8-7 1,3 0 207,4 3 0,5 2 0,-1-2 15,8 5 0,0-2-45,0 1 0,0-2 0,-7-7 0,-4-3 0,5 4 0,-7-8 0,-9-2 90,-4-7-90,-6-4 90,-4-3-90,-3 0 90,-4-3 265,-1 3-1344,0-4-720,-3-4 539,-4-3-269,-3-2-630,-4-6 2069,-2 1 0,-4-6 0,-3-1 0</inkml:trace>
  <inkml:trace contextRef="#ctx0" brushRef="#br2" timeOffset="102794">11918 10109 14908,'0'5'3059,"0"3"-1710,0-3-899,0 0 179,0 3 1,0-7-270,0 7-90,0-7 899,0 3-989,2-4 0,-1 0 90,2 0-90,-1 0-1,1 0 2520,-2 0-2609,1 0-90,-1 0 0,2-2 0,0-1 90,1-1-90,-2-1 0,0 3 809,-2 0-809,-4 8 90,3 3 0,-8 12-90,2 4 0,-5 6 90,0 6-90,0 1 180,-9 21-180,4-14 90,-8 16 0,5-18-45,4-12 0,-2 0 135,-9 14-1177,-8 11 1087,13-20-90,-6 11 0,6-5 0,2-3 0,7-4 0,5-24 0,3 5 0,-2-15 1087,6 7-1087,-6-7 0,2 7 0,1-3-450,-4 0-899,8-1-1889,-4 6 539,4 3 2699,2 11 0,2 11 0,2 5 0</inkml:trace>
  <inkml:trace contextRef="#ctx0" brushRef="#br2" timeOffset="103355">11419 14220 19946,'0'-7'2608,"0"2"-2338,0 3 360,0 2 719,0-2-1259,-6 2 0,-11-2-90,-3 2 0,-14-4-90,5-1-180,-3-4-270,1-2-1259,-8-5 90,14 6-8122,-4-1 9770,20 9 0,4 2 1,5 0-1</inkml:trace>
  <inkml:trace contextRef="#ctx0" brushRef="#br2" timeOffset="104922">11561 15726 21115,'-28'-9'3418,"-1"0"-2788,1 0-91,1 0-89,3 0-90,2 2-90,1 0 0,1 3-91,1-1 1,0 3 0,0 0 0,-3 2 0,-2 0 0,-5 0 0,-3 4-90,-7 1 0,-2 4-45,6-1 0,-1-1-45,-25-1-252,18 0 1,0-2 251,6-3 0,-1-2 0,-27 1 0,-3-2 0,13 0 0,-2-2-436,6 1 0,-3-1 1,3-1 435,-8-2 0,-2-2 0,4 0 0,-5-2 0,4 1 0,12 2 0,1 0 0,-1-1 0,-11-2 0,-4-1 0,2 0 0,1-1 0,1 0 0,3 0 0,-7-2 0,-4-3 0,12 4 0,-8-4 0,-3-1 0,1 0 0,7 2 0,-6-5 0,7 2 0,-4-2-490,-1 1 1,-4-1-1,1 0 1,7 0 489,10 2 0,4 1 0,4-1 0,-5-3 0,3-1 0,-1-1 0,0-2-249,1-2 1,1-1 248,-1-1 0,1-1 0,0-2 0,1 0-151,0-1 1,0 0 150,2-1 0,-1-3 0,4 5 0,-2-3 0,2 1 0,-5-6 0,1-1 0,5 8 0,-1-1 0,0-2 0,3 0 0,0-1 0,2 1 0,-4-7 0,0 0 0,6 6 0,-1-2 0,3 3 0,0-6 0,3 2 0,0 1 0,2 0 0,0 0 0,3-1 0,1 0 0,1 0 0,2 0 0,2-1 0,2-2 0,2-1 0,1-2 0,2-1 0,0 0 0,2-2-431,2 4 1,1-4-1,1 3 431,-1-6 0,0 1 0,3-14 0,0 2 466,-1 24 0,1 3-466,-1 3 0,1 0 0,6-30 0,1 6 0,0 4 428,4 4-428,-1 15 0,1 0 0,13-19 0,-7 18 0,2 2 0,14-15 0,-17 25 0,1-2 0,10-9 0,1 0-133,-8 6 0,1 1 133,8-9 0,-1 1 0,-8 10 0,-1 2 0,-1-1 0,1 0 0,22-22 0,-1 1 2651,-2 4-2651,-1 2 0,-1 3 0,-1 2-453,1 0 453,-1 0 0,1 1-135,-12 12 1,1 1 134,15-11 0,-7 7 0,1 1 0,4-3 0,-15 9 0,0 1 0,9-5 1194,-2-1-1194,-1 1 0,-2 0 64,1 1-64,-1-1 0,13-10 0,-9 10 0,7-7 0,-12 12 1193,-5 2-1193,2 0 0,-1 3 384,1-1-474,28-11 90,-21 8-90,22-11 90,-26 14 0,1-1-90,1 1 90,-2 3 0,-3 0 0,-4 2 0,-2 0 0,1-2 0,1-1 0,3-2-90,1 3 90,0 0 0,1 2 0,-1 0 0,-1 0 0,8-4 0,-12 5 0,4-3 0,-13 8 0,-2 1 0,1 0 0,-3 0 0,0-3 0,0 1 0,9-5 0,-4 4 0,6-4 0,-9 5 0,0-1 0,4 3 0,-7 0 0,1 0 0,-8-1 0,-2 1-3238,0 0 90,-7-4 809,1 0 2339,-6-7 0,8 3 0,0-1 0</inkml:trace>
  <inkml:trace contextRef="#ctx0" brushRef="#br2" timeOffset="105555">9750 10633 20755,'-12'-9'2699,"0"2"-2340,1 1-89,5 3-180,2 1 180,4 2-270,11 0 90,3 0-90,15 0 0,26 0 0,-9 0 90,15 0-180,-23 0 90,-7 0 0,-5 0 90,-7 0-90,-4 0 0,-6 0 0,-3 0 90,-4 0-90,-2 4 0,0 3 90,0 5 90,-6 7-90,-11 25 0,-4-2 0,3 2 0,-1 2-90,-5 13-105,10-18 0,0-1 105,-4 12 90,4-2-90,2-5 0,0 4 0,7-17 270,0 0 180,5-23-61,0-3-389,0-8 90,-6-6-90,-2-30 90,-5 1-90,-1-24 0,0 15 0,0 1 0,-6-10-90,3 15-90,-1-5-630,-2 13-89,8 11-180,-3 1-720,7 11-630,3 5 2429,-4 2 0,8 2 0,-4 0 0</inkml:trace>
  <inkml:trace contextRef="#ctx0" brushRef="#br2" timeOffset="108622">11415 16527 22464,'-26'0'3148,"-1"0"-2698,-1 0 0,-3 6 0,1 3 89,-21 21-449,11-4 0,2-1 0,-1 1-90,-11 5-1103,15-9 1,0-1 1192,-22 7-45,24-13 0,-1 1 0,-4-1 0,-1 0 0,-6 0 0,-1-1 0,-5 1 0,-2-1 45,-6-1 0,-1-1-45,-5 2 0,-1-1-45,19-5 0,0 0 0,-1-1 0,-1 1 0,-1 0 0,1-1-393,-2 0 1,0-1 0,0-1 392,0-1 0,-1-1 0,1-1 0,-1 1 0,1-1 0,-1 0 0,2-2 0,-1 0 0,0 0 0,0-2 0,-1-1 0,1-1 0,0 1 0,0-2 0,1-1-339,-2-1 0,1-2 0,-1-2 339,1 0 0,-1-2 0,1-1 0,-1-1 0,0-1 0,0-1 0,0-2 0,-1-1 0,1-1 0,-1-2 0,-1-1 0,1-2-347,-1-1 1,1-2 0,-1-1 346,0-2 0,0-1 0,0-1-80,0-3 1,0 0-1,1-2 80,14 9 0,1 1 0,-1-2 0,-1-4 0,-2-4 0,-3-4 0,0-3 0,1 1 0,3 2 0,-1-1 0,2 1 0,0-1 0,-1-2-147,1-1 1,-3-3 0,0-2 0,1 2-1,3 2 147,2 1 0,3 2 0,1 2 0,-1-2 0,0 1 0,1 0 0,-1 0 0,1 0-71,1 2 0,1 1 1,-1-1-1,1 2 71,-9-11 0,0 0 0,-1-1 69,3 5 1,-1-3-1,0 0 1,1 0-70,2 1 0,0 0 0,0 0 0,1-1 40,1 1 1,-1 0 0,2 0-1,2 1-40,4 3 0,1 1 0,1 0 0,4 2 0,2-1 0,3 2 0,1-1 0,-7-21 0,3-1 419,7 22 1,1-1 0,2-3-420,-1-18 0,2-4 0,3 2 0,2 15 0,1 2 0,2-3 114,1-13 0,1-4 0,4 5-114,2 18 0,3 2 0,0 1 0,2-1 0,1-1 0,2 1 0,2-1 0,1 0 0,1-1 0,1 0 0,2-1 0,0 0-351,2 0 0,0-1 0,1 0 351,1 0 0,1 0 0,0 0 0,0-1 0,0 1 0,1 0-272,1 0 0,1 0 1,-1 1 241,1 1 0,0 0 0,1 0 0,0 1 0,0 1 0,1 0-22,1 1 0,0 0 0,0 0 22,0 1 0,1 1 1,0 0-1,0-1 0,0 1 0,0-1 0,0 2 0,0 0 0,1 0 30,-1 1 0,0-1 0,0 2 0,-1 1 0,0 2 0,2-2 0,-1 2 0,3 0 0,1 0 0,-2 2 0,0 0 0,0 3 0,3-2-23,7-4 1,5-2-1,0 1 1,-3 5 22,-7 5 0,-2 5 0,1-2 0,13-7 0,3 0 0,-3 2-158,6 0 1,-2 3 157,3-1 0,-1 0-45,-1 3 0,-1 1 508,-1 0 0,1 0-493,-9 5 0,2-1 0,-3 2 30,5-2 0,0 2 0,-10 2 0,0 0 0,-3 2 0,-2 2 0,-3 2 0,-2-1 0,-1 2 2069,27-8-2114,-25 9 0,-1 0 135,25-2-180,-7 2 1035,-16 5-855,-19 2 2136,-3 0-2316,-7 0 913,-2 0-3732,-4 0 1,0 0 0</inkml:trace>
  <inkml:trace contextRef="#ctx0" brushRef="#br2" timeOffset="109155">9137 10109 20665,'-15'-16'3418,"1"0"-3058,7 5-180,2 2 0,5 0-90,0 4-90,4 0 0,22 1 90,5 4-90,9-1 0,3 0 0,19 1 0,-21 0 0,1 0 0,-6 0 0,-1 0 0,27 0 0,-7 0 0,-16 0 0,-21 0 0,-4 0 90,-5 0-90,-3 4 90,-4 5 269,-13 29-179,-1 2-135,-6 7 0,-2 3-258,6-15 1,0 1 212,-7 12 0,1 0 0,6-14 0,1-2 0,-11 25 90,3-10-90,1 1 0,11-20 90,-4 2-90,12-23 180,-2-3 0,3-4 515,0 0-605,0-4 0,-6-7-90,1-14 0,-6-11-208,0-12 208,-1-4 0,0-3 0,2 5 0,-2 3 0,1 6-90,1 5 0,4 4-90,-1 5-270,2 5-269,1 4-271,-4 8-2670,4 4 3660,-1 6 0,2 8 0,3 2 0</inkml:trace>
  <inkml:trace contextRef="#ctx0" brushRef="#br2" timeOffset="115316">29197 1032 21835,'-10'-32'1529,"0"0"-1170,-3-6-89,1-3-90,0-2 90,-2 0 0,0 2-90,-3 3 0,-3 6-90,0 3-90,-5 10 90,-1 8-90,-2 7 0,-5 12 0,-2 6 0,-1 15 90,-1 14-90,19-16 0,0 3-435,0 6 0,1 2 435,1 4 0,1 5 30,6 2 0,1 5 0,1-1-75,-1 11 0,3 1-372,4-8 1,2 3 0,1-3 416,4 6 0,3-3 0,3 0 0,1 0 0,1-5 0,0-1-321,1-3 0,-1-1 321,-1-6 0,0-1 0,0-4 0,-1-2-180,6 24-90,-4-9-269,-7-11 693,-4-10-963,-3-8 357,0-11-1977,0-6 2631,-3-12 0,-4-6 1,-3-7-1</inkml:trace>
  <inkml:trace contextRef="#ctx0" brushRef="#br2" timeOffset="115508">28470 1778 21025,'-19'-9'1799,"7"2"-1709,17 0-90,20 3 90,22-3-180,18 2-135,-26 2 0,1 0-774,4-1 0,0 1-126,-1 0 1,0-1 1124,-1-1 0,-1-1 0,-6 0 0,0-2 0,29-8 0</inkml:trace>
  <inkml:trace contextRef="#ctx0" brushRef="#br2" timeOffset="115872">29099 1579 20845,'-4'-7'2519,"-5"0"-2160,7 5-179,-3 0 90,5 2-90,0 6-90,0 5 0,5 12-90,6 8 0,1 2 0,8 7 0,1 0 0,0-4 90,2-10-90,4-2 0,-7-18 0,-3-14 0,1-5 90,-2-11 270,6-24-90,-6 9-91,3-11-89,-9 23 0,-1 7 0,-2 10 0,0 12 0,2 16-90,2 17 90,1 12-90,0 8-180,0 4-359,1-2-451,-1-3-629,0-8-989,-2-8 2608,0-15 0,-2-10 0,0-9 0</inkml:trace>
  <inkml:trace contextRef="#ctx0" brushRef="#br2" timeOffset="116274">29680 1547 20395,'0'-23'2969,"0"3"-2520,0 6-89,0 5-180,0 5 0,0 2 0,0 2-90,0 10 0,0 6 0,0 16-90,0 5 90,0 1-90,0 1 0,0-7 90,0-5 0,0-7 89,0-6-89,0-7 90,0-3-90,-5-30-90,3-19 0,4 9 0,2-2 90,7-24-90,13 12 0,13 30 90,-3 17-90,11 11 0,-10 14 0,-1 6-270,-5 4-359,-3-1-451,-7-1-3057,0 9 4137,-9-15 0,1-1 0,-7-17 0</inkml:trace>
  <inkml:trace contextRef="#ctx0" brushRef="#br2" timeOffset="116792">30253 1366 21835,'14'-36'1978,"-2"4"-1798,-2 9-90,-4 6 0,-1 5-90,-4 3 0,-1 3 0,0 3 180,0 1-90,-7 2 0,-16 0 0,-4 4 0,-15 7 0,7 14-90,2 11 90,5 14-90,8 7 90,9 4-90,14-20 0,5 0 0,11 16-45,-2-24 0,5-5-45,21-7-90,10-13 90,8-21-787,-27 3 0,1-5 877,2-5 0,-1-5-45,2-4 0,0-7 45,-5-5 0,0-6 0,-3 0 30,-6 9 0,-2 0 0,0-2 30,5-14 0,0-2 0,-3 2 75,-2-6 0,-4 3-479,-2 2 0,-1 2 479,-2 6 0,-2 3-205,-3 6 1,-2 2 69,6-19 90,-7 21 0,-2 25 1433,-3 27-1433,-5 33-90,1-11 0,-1 2 45,-2 8 0,0 7-45,2-4 0,0 8 0,1 1 0,0-6-306,0-8 0,1-3 0,0 4 193,0 4 1,1 5 0,0-1 0,0-9-293,2-3 0,0-6-10,0-4 1,0-2-1474,0 16-7943,0-15 9522,0-18 1,0-16 0,0-10 0</inkml:trace>
  <inkml:trace contextRef="#ctx0" brushRef="#br2" timeOffset="117128">30736 1389 19676,'-13'-28'2968,"5"4"-2788,4 5 0,4 4-180,4 3 90,10-1-180,14 2 0,19-3 0,14 1 45,-26 6 0,0 0 45,1 1 0,1-2 45,9-1 0,1-3 225,-6-1 0,-2-2 44,-2 1 1,-3 0 315,11-15-90,-27 9-181,-8 6-179,-4 1-90,-4 8 0,-2 13 180,0 17-180,-4 23-90,-2 17-184,1-26 1,-1 0 183,1 2 0,0 0 0,1-1 0,2 1-135,0 7 0,0-1-674,2 18 224,1-30 0,-2-3-1663,-2-7 2248,-2-16 0,1-20 0,0-11 0</inkml:trace>
  <inkml:trace contextRef="#ctx0" brushRef="#br2" timeOffset="117265">31373 950 21655,'3'-43'569,"-1"-1"1,0 4 0,-1 1-525,0-1 0,-2 3-315,1-10-720,4 4 990,10 42 0,3 18 0,9 15 0</inkml:trace>
  <inkml:trace contextRef="#ctx0" brushRef="#br2" timeOffset="117572">31848 1099 24713,'-10'0'630,"4"8"-541,-3 4-89,7 15 90,-3 5-90,5 7 0,0 2 0,5-3 0,2-1 90,7-8-90,1-8 0,-1-10 0,-2-13 0,-2-10 0,-5-8 0,-2-9-269,-12-22-450,0 9 0,-9-13-2809,-4 11 3528,8 14 0,1 2 0,9 15 0</inkml:trace>
  <inkml:trace contextRef="#ctx0" brushRef="#br2" timeOffset="117995">32149 1041 22104,'6'-14'1889,"0"2"-1529,-2 3-90,-2 5 180,2 2 269,2 58-674,-4-22 0,-1 3 0,2 10 0,0 2-45,-3-5 0,0-3 0,0 21 90,0-27-90,0-3 0,0-34 0,1-18 0,5-19 0,8-22 0,-4 25 0,3-3 90,8-18 0,3 0-45,-6 14 0,0 2 0,6-9 0,-1 5-45,8 2 180,-3 18 0,0 18 90,19 43-270,-11 5 45,-11-8-1,0 3-44,-2 7 0,-1 1-45,-7-11 1,0 0-414,4 10 0,-2-1-532,0 12-809,-7-2-1139,-4-3 2938,-17 1 0,-8 2 0,-12 0 0</inkml:trace>
  <inkml:trace contextRef="#ctx0" brushRef="#br2" timeOffset="118906">28770 2655 18338,'-22'-11'2519,"2"2"-379,3 4-1150,9 1-406,35-6 1,32-5-505,-22 6 1,8-1 0,5-1 0,7-2 0,4 0 0,5-1 0,2-1 0,2 1 0,1-1 0,1 1-198,-19 4 1,2-1 0,2 0 0,3 0 0,2-1 0,1 1 0,2-1 0,1 0 0,1 0 0,1 0 0,0 0 0,0 0 0,1 0 0,-1 0 0,-1 0 0,0 0 0,-2 0 0,0 0 0,-3 1 0,-1 0 0,-2 0 116,7-2 0,-1 1 0,-2-1 0,-1 1 0,-1 0 0,-1 0 0,0 0 0,0 0 0,-1 0 0,1 0 0,0 1 0,0-1 0,2 0 0,0 0 0,2 1-60,-2-1 0,4 1 0,3-1 1,2-1-1,3 0 0,0 1 0,1-1 1,-1 0-1,-1 1 0,-1 0 1,-3 0-1,-4 1 0,-3 1 0,-5 1 1,-5 0-1,-6 2 0,-7 1 0,-8 1 60,22-3 0,-18 4 468,-7 4-558,-14 0-1349,-1 0-540,-17-4 1369,-3-1 610,-7-6 0,-4 1 0,-2-1 0</inkml:trace>
  <inkml:trace contextRef="#ctx0" brushRef="#br2" timeOffset="129542">20328 11610 23274,'4'-5'1349,"-2"1"-989,0 2 89,-2 0-89,0-1 0,0-1-90,2 2-90,4-1 90,6 1-1,10 2-89,11 0-90,11 0 0,13 4-90,-24-2 0,1 1 45,5 2 0,1-1-1741,4 1 0,0-1 1696,4 1 0,1-1 45,2 2 0,2-1-801,-2 0 0,4 0 0,-2-1 756,8 0 0,0 0-83,-9-1 0,3 0 0,-4-1 128,4-2 0,-1 0-15,-2 0 0,4 0 0,2 0 14,-9 0 1,1 0 0,1 0 0,1 0-209,0-1 0,0 0 1,1 0-1,0 0 164,2 0 0,2 0 0,-2 0 0,-2-1 30,5-1 0,-3-1 0,1 0-30,1 0 0,1-1 0,0 0 30,-1 0 0,1 0 0,-1-1 185,0 0 0,-1 0 0,0 0-155,-2 0 0,0 0 0,-1 0-60,-2 0 0,-1-1 0,-1 0 0,-3 0 0,0 1 0,-2-2 0,20-2 0,-2-2-575,-5 0 0,-1-1 575,-2 0 0,-2-1 0,-2 0 0,-1-2 109,-2 1 0,0-1-109,-1-1 0,1 0 0,-1-1 0,1 0 0,1-2 0,0-1 0,1-1 0,1-1 0,1-2 0,-1 0 0,0 0 0,2-2 0,-4 0 0,2-2 0,-3 1 490,6-5 0,-1 0-490,-8 3 0,1-1 0,-4 0 0,-1-1 0,-3-2 0,-4 2 0,0-5 0,-2 2 0,3-6 0,-1-1 0,-5 6 0,1-2 0,-2 1 0,-1-3 0,-1 1 0,-1-1 0,0 1 0,0-1 0,-1 1 450,-1-1 0,-1 0-450,-1 0 0,0-3 0,-2 2 0,-1-3 0,-1 1 0,3-9 0,-2-1 587,-2 7 0,-1-2 1,-1 2-588,-1-7 0,-1 1-317,-1 0 1,-1-2 316,-1 2 0,0 0 0,-1-1 0,0 0 268,-1 3 0,0-2-268,0 3 0,-1-2 0,0 1 0,1-7 0,-1 1-382,0 6 1,-1-3 0,-1 3 381,0-5 0,-2 2 0,1-3 0,-2 1 0,-3-3 0,-1 1 0,0-2 0,-1 0-120,-4-2 0,-2 0 120,0-2 0,-1-1 0,4 22 0,-1-1 0,-2-3 0,-1-1 0,-2-3 0,0-1 0,0 3 0,-2-3 0,1 3 0,-2-2 15,1 2 1,-1-1-1,-1-1 1,0 5-16,-1 3 0,-1 3 0,-1 0 0,-11-17 0,-5 0 0,0 9 0,-5 0 0,-2 1 0,-4 0 0,-2 2 0,-1 1 0,0 0 0,0 1 0,-1 2 0,0 4 0,-1 2 0,3 4 0,-6 0 0,0 1-179,1 4 1,-3-1 0,1 1 178,12 6 0,2 1 0,-2 0 0,-13-6 0,-4 0 0,4 2 0,13 6 0,3 2 0,-1-1-36,-2 1 0,0-1 1,-1 1 35,0-1 0,-1 1 0,0 0 0,-2 1 0,0 0 0,-1 1-25,0-1 0,0 1 1,-4 0 24,-4 2 0,-5-1 0,-1 2 0,3 0 0,-4-1 0,2 2 0,-4 1-114,3 0 0,-4 0 1,0 0-1,4 2 114,1 0 0,3 2 0,-3 0 0,1 0 0,-5 0 0,1 0 0,3 1 0,-3-1 0,3 1 0,-2-1 0,5 1 0,-3 1 0,0-1 0,5 1 0,2 0 0,4 0 0,0 1 0,-1 0 0,0 0 0,1 0 0,0-1 0,1 1 0,-1 1 0,1 1 0,-1 0 0,1 2 20,0-1 1,1 0 0,-3 3-21,0 2 0,-4 1 0,1 2 0,2 0 0,-2 0 0,3 0 0,-3 2 92,5-1 0,-4 1 0,2 1 0,3-1-92,4 2 0,3-1 0,-2 3 0,-13 5 0,-2 3 0,4 0 0,13-5 0,4 0 0,-2 1 0,-9 6 0,-1 0 0,4 1 0,4 3 0,3 1 0,3 0 0,1 1 0,3 2 0,1 0 209,2 2 0,2 1-209,0 3 0,1 2 0,1 2 0,1 2 414,-1 3 1,2 2-415,-1 5 0,1 1 0,7-18 0,1 1 0,-2 3 0,0 4 0,-2 5 0,-1 1 0,2-3 0,-1 3 0,1-1 0,-3 4 0,1-3 0,-2 6 0,0 1 0,0-1 0,2-6-200,-1 5 1,2-5-1,0 2 200,0-3 0,-1 2 0,0-1 0,3-3 0,2-3 0,2-4 0,1 0 0,-4 19 0,1 0 0,4-3 0,2-2 0,4-3 0,2 0 96,1-1 1,1-1-97,1-3 0,2 4 0,1-3 0,1 3 0,1-1 0,-1 9 0,1 1 0,1-7 0,0 3 0,1-3 0,2 8 0,0-2 0,1 3 0,2 0 0,-3-22 0,1 1 0,1 0 0,5 21 0,2-1 0,2-1 0,1-1 0,0-3 0,2-1-765,2-3 0,1-1 765,0-3 0,1-1 0,1-2 0,1-1-86,-1-1 1,1-1 85,0-2 0,1 0 0,-2-2 0,1-1 0,-2-1 0,2 1 0,-3-4 0,1 2 0,0-1 0,4 6 0,0-1 0,-4-5 0,2 2 0,-2-4 0,5 4 0,-1-3 0,3 2 0,1-1 0,2-2 0,1 0 396,1 0 1,4 0-397,-4-5 0,4 1 0,-1-2 0,5 4 0,1-1 0,-9-6 0,3 1 0,-1-4-1035,14 2 1,-2-5-1,-15-7 1,-1-4 1034,8 0 0,-3-8 0,0-17 0,-7-9 0</inkml:trace>
  <inkml:trace contextRef="#ctx0" brushRef="#br2" timeOffset="133474">28129 1543 20215,'-5'-5'2249,"2"1"-2069,3 1 180,0 1-270,-4 2 0,3 0 0,-2 4 90,3 3-90,0 7 0,0 4-1,0 2 1,-4 5 0,3 2 0,-3 3-90,4 1 90,0 3-90,0 0 180,2 23-180,2-14 90,4 16-90,5-19 0,3-1 90,4-1-90,5-4 0,1 0 0,4-2 90,5-1-90,2 1 0,3 0 0,3-3 0,0 0 0,1-3 0,3-2 0,-2-1 0,3-3 90,3 1-90,-12-7 0,2 0 0,-9-4 0,1 0 0,10 3 0,1 0 45,1-1 0,-1-2-1741,-10-1 0,-1-1 1696,11 2 0,-1 0-1834,10 6 1834,0-3 75,-6-1 15,-3-1 0,-1-2-90,-3 0 180,19 8-180,-16-4 0,14 7 2476,-22-9-2476,-1 0 90,11 6-90,-9-3 90,23 11-90,-19-10 2824,15-1-2824,-5-4 0,11-5 44,-6-1 1,3 1-653,-12-2 1,0-1 651,17 0 1,1 0-45,-19-2 0,-3 0-194,1 0 0,0 0 194,-2 0 0,-1 0 45,-1 0 0,-1 0-45,0 0 0,-1 0 0,0 0 0,1 0 0,0 0 0,1 0 0,1 0 0,1 0 0,2 0 0,0 0-342,1 2 0,1 0 342,2-1 0,1-1 0,1 2 0,0 0 0,0-2 0,2 0 0,-7 0 0,3 0 0,-3 0 0,6 0 0,-1 0 0,14-1 0,-3 0 0,-20-1 0,-3 0 0,0-3 0,-1 0-13,-1 0 1,-1-1 12,0-1 0,-1-2 0,0 1 0,-1-2 1082,31-10-1082,-20 4 0,0-1 0,-10 4 0,-1-1 0,22-9 0,0-1 0,-23 9 0,-1-1 93,11-4 0,-2-1-3,14-8 0,0-3-90,-1 0 90,-1 1-90,-4-1 0,-2 0 90,-7 1 523,1-3-613,-3 0 0,1-4 0,-1-1 90,-1-2-90,-2-2 0,-5 0 60,-10 10 0,-1-3-60,0-2 0,-2-1 0,1-1 0,-1 0 0,-1 2 0,-2 1 0,2-17 0,-2 4 0,-2-2 0,-5 3 0,-2 1 0,-3 1 0,0 1 433,0 1-433,0-2 0,-3 11 0,-3-2 0,-5-22-73,2 19 1,-2 1 72,-11-23 0,10 31 0,-1 0 0,0-2 0,0-2 0,-1 0 0,-1 0 0,0 0 0,0-1 0,0 1 0,-1 0 0,1 2 0,0 0 0,-1 1 0,0 1 0,-1 2 0,1 0 90,-17-26-90,-3 6 0,12 18 0,-1 1 0,-14-14 0,15 17 0,0 2 0,-11-8 0,-1 4 0,6 11 0,-2-1 0,-5 1 0,-2 0 0,0 0 0,0 1-171,-3 2 0,2 1 171,8 4 0,0 0 45,2 3-6</inkml:trace>
  <inkml:trace contextRef="#ctx0" brushRef="#br2" timeOffset="133474">29602 0 25163,'-19'5'0,"-36"8"0,0 1 0,0 0 0,-3-1 0,-5 1 0,28-7 0,0-1 0,0 1 0,-1 0 0,-1 0 0,-1 1 0,1 0 0,1 0 0,-1 2 0,-1 1 0,-12 4 0,0 0 0,13-2 0,1-1 0,-10 5 0,3 1 0,-12 7 0,6 0 0,1 2 0,5 0-150,2 3 150,3 1 0,3 1 90,1 2-90,0 0 0,1 2 0,-2 2 0,1 3 0,-1 2 0,-1 2 0,9-11 0,1 0 0,-15 19-28,15-19 0,1 1 28,-9 15 397,12-14 0,1 2-397,-2 3 0,2 0 0,-1 0 0,2 0 182,1-2 1,2-1-183,3 0 0,1 0 0,-5 17-71,7-18 1,1-2 70,-3 12 408,3-1-498,0 13 180,2-2-180,3-4 90,2-12 0,3-18 0,0-3 90,0-2-90,0 0 0,0-2 219,0 0-219,0-9-90,2 5 90,0-6 0,4 1-270,0 1-360,0-7-629,2 7-990,0-7 2249,3 3 0,3-8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07:57.08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92D050"/>
    </inkml:brush>
    <inkml:brush xml:id="br2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10262 3763 20305,'-7'-9'2699,"1"2"-2429,3 1 0,2 1-1,-3 3 1,4 0 90,0 0 0,0-1 0,0-3-1,0-1-179,0-2 270,-7-15-180,0 6-90,-7-15 0,0 8 90,-13-16-181,4 10 1,-11-6 0,10 17-90,0 4 90,-1 5-90,-6 4 0,6 3 0,-2 4 0,9 6 0,1 1 0,1 7 0,2-1 0,0 5 0,2 3 0,-6 24 0,4-5 0,-3 19 0,5-9 0,3-11 0,0 4 0,3 6 0,0 0-110,0 0 1,1 2 109,3-7 0,1 1 0,0 0 0,1 13 0,0-1-564,0 2 0,0 0 564,0-2 0,0-3 0,0-14 0,0-1-45,1-1 0,0 1 45,-1 1 0,0-1-298,2 0 0,0-1 343,-1-1 0,0-1-45,2-1 0,0 0-45,0 4 0,0-1 45,4 16 0,-3 3 0,-2-30 0,-2-7-90,0-7 76,0-6-436,0-3-445,0-4-544,-6-12 154,-2-3-8546,-7-14 9253,-1-2 0,0 0 0,-1 0 0</inkml:trace>
  <inkml:trace contextRef="#ctx0" brushRef="#br0" timeOffset="535">9344 4681 21565,'-19'0'2428,"3"0"-1708,4 0-540,6 0 90,2 0-90,11 0-1,9 0 1,17-2 0,19 0-135,-19-1 0,2-1-260,6 2 0,1-1 215,2 0 0,2 0 45,19 0 0,0-1-45,-18 1 0,-1-1-370,13 2 0,-3-1 370,7-3 90,2 2 0,-19-1-90,-8 0 0,-19 3 0,-15 2 480,0 0-1200,-4 0 915,-16 0 0,2 0 0,-13 0 0</inkml:trace>
  <inkml:trace contextRef="#ctx0" brushRef="#br0" timeOffset="2857">11001 4347 14228,'-55'-33'2609,"21"16"-73,-32 7-2446,30 24-90,1 13 1402,1 9-1357,14-3 0,4 2-45,-7 20-45,12-17 0,3-1 45,6 13 90,6-7 674,4-7-764,5-9 0,3-7 0,2-10 3354,4-4-3354,1-10 0,3-5 90,1-11-90,-1-8 0,-1-8 90,-7-3 449,-4-20-89,-7 8-360,-2 1-90,-5 20 90,4 21-90,6 17 0,1 7 0,20 32-630,6 7 180,-18-25 1,1-1-136,1-1 0,1-2-1214,8 7-629,5-9 2428,-2-9 0,3-8 0,-2-6 0</inkml:trace>
  <inkml:trace contextRef="#ctx0" brushRef="#br0" timeOffset="3418">11451 4433 22734,'0'-37'2339,"0"3"-1890,0 7 1,0-1-360,0 10-90,0 3 0,0 11 0,4 4 0,0 0 0,5 0 0,-1 0 0,0 0 90,-2 0-90,-2 0 90,-2-4 0,-7-3 180,-15-11-90,-1 5-90,-10 0 0,6 9 89,-8 28-89,6 22-90,5 13 45,17-24 0,4 0-45,14 19 0,9-3-602,6-21 1,4-3 511,21 6 45,-13-16 0,2-4-45,-8-9 0,-1-4 0,4-3 0,-1-3 0,2-1 0,0-2 0,1-3 0,-1-3 45,-1-1 0,1-4-45,13-15 1,-2-6 44,-12 8 0,-3-5 105,0-9 0,2-7 0,-6 2 74,-6 1 1,-3-2 75,-3-4 0,0-6 0,-4 7 15,-5 9 0,-3 2-90,1-9 0,-3 3 134,-4 1-179,0 14 0,0 11 180,0 28-180,0 49-90,0-21 0,0 5-1008,0 12 1,0 6-1,0-3 1008,0 3 0,0-1 0,0-8 0,0 2 0,0-2 89,0 16 1,0-6-90,0-15 0,0-2-33,0 15 0,0-3-326,2-5-541,0 2-269,2-27-360,0-8 2449,-2-6-3528,0-14 2817,-2-4 0,0-13 0,0-2 0</inkml:trace>
  <inkml:trace contextRef="#ctx0" brushRef="#br0" timeOffset="3690">12024 4148 23539,'-39'-7'1979,"4"4"-1799,11-3 47,11 4-227,6-3 106,16 3-106,11 0 0,15 0 0,5 2 0,-6-1 0,2-1-734,17-1 0,2 0 734,-14 0 0,0 1-1441,12-2 0,0 1 1441,-15 1 0,-1-1 0,6 1 0,-3 0 0,1-3-450,-4 1-179,-16 1-361,-4 1-719,-14 2 1709,-15-4 0,1 1 0,-10-3 0</inkml:trace>
  <inkml:trace contextRef="#ctx0" brushRef="#br0" timeOffset="4352">13961 3790 19316,'0'12'3958,"0"-5"-3419,0-3 901,0-4-1171,9-12-179,2-3 90,28-38 0,-9 9 90,0 2 0,3-2 269,-3 7 1,0 1-360,-4 5 0,-1 2 90,21-19 90,-28 40-360,-8 17 0,6 48 0,-10-7 0,-1 4 0,0 1 0,0 1-406,-1 8 0,0-3 406,-2-17 0,0-2 0,1-2 0,0-1 0,-1-2 0,0-1 0,6 25 0,-4-9 0,2-13 0,0-8-2248,0-5 628,-1-9-268,-2 1-451,-3-13 2541,-3 3 1,-7-7 0,-5 3 0</inkml:trace>
  <inkml:trace contextRef="#ctx0" brushRef="#br0" timeOffset="4508">14107 4401 22734,'-45'16'2249,"4"-2"-1889,9-7-181,9 1 91,11-7-180,14 3 0,14-4 0,18 0-90,17 0-90,15 0-45,-29-2 0,1 0-225,1-1 1,0-1-226,-3-1 0,0-2-1483,26-10 2068,-18-6 0,-20-5 0,-13-3 0</inkml:trace>
  <inkml:trace contextRef="#ctx0" brushRef="#br0" timeOffset="4784">13604 3153 23004,'0'-40'719,"0"0"1,0 3 0,0 1-271,-4-20-89,3 11-180,-6 15 180,2 14-90,-5 24 89,0 28-179,2-1 0,0 5-817,0 13 1,-1 5 666,2-12 0,0 2 0,-1 1 0,1 4 0,0 2 0,1 3-30,0 1 0,1 6 0,0-1 0,0-3-490,1 3 1,0-4 0,1 3 489,2-5 0,0 2 0,2 0 0,0-6-30,3-4 0,1-4 0,1-1-195,6 18 1,3-2-271,2-4 0,4-3-180,0-6 1,3-3-361,1-5 1,3-3-3882,-1-6 1,3-4 3913,-1-4 1,1-5 0,31 3 0,0-11 0</inkml:trace>
  <inkml:trace contextRef="#ctx0" brushRef="#br0" timeOffset="5007">14521 3189 23184,'16'-36'659,"0"1"1,2 3 0,3 5-121,33-7 136,4 35 0,9 21-1201,-25 0 0,3 10 0,0 4 0,1 3 0,-3 1 544,0 0 0,-1 3 0,-2 2 0,1 1 0,-2 1-395,4 5 1,0 1 0,-1 2 0,-4-1 0,-6 1 376,-5 2 0,-6 1 0,-4-1 0,-4-3-30,-4-1 0,-3-3 0,-4-1-120,-1-1 0,-3 0 1,-2-1-151,-1-2 0,-1-1 0,-2 0-420,-8 18 1,-3-2-406,-1-3 1,-3-1 1174,0-5 1,-2-2-1,0-3 1,1-2 0,-2-4-1,1 1 1</inkml:trace>
  <inkml:trace contextRef="#ctx0" brushRef="#br0" timeOffset="5483">17538 3985 24893,'-6'-18'2248,"0"2"-2068,6 2-90,0 3-90,6 4 90,6 3-90,16 0 0,16 1 0,9-1 0,5-1-364,-9 3 0,2-1 244,-4 0 0,4 0 0,-3 0-240,8 1 1,-2 0-226,-3 0 0,2-1 539,-8 0 1,2-1-1,-4 1 1,-8 0 0,-2 0-1,10-2 1,0-1 0</inkml:trace>
  <inkml:trace contextRef="#ctx0" brushRef="#br0" timeOffset="5652">17713 4283 21482,'-43'31'2788,"8"-5"-2518,13-14 350,12-4-260,15-8-61,14 0-119,19-6-90,21-3-371,-19 1 1,3 0 145,9-2 1,2 0-1777,7-1 1,2-1 1460,-18 3 0,0 0 1,0 0-271,0-2 1,0 0-1,-1-1 487,0 0 0,0-1 1,-2-1-1,18-7 1,-2-3-1,-1 0 0,-1 0 1</inkml:trace>
  <inkml:trace contextRef="#ctx0" brushRef="#br0" timeOffset="6006">19496 3392 14803,'16'-30'2069,"1"-1"0,11-26 23,-6 8-1282,-7 8 1033,-4 7-1843,-3 9 943,-3 7-943,-1 5 2589,-4 6-2589,1 14 1363,5 49-1363,-1 0 0,-1 6 0,0 2 0,0 3-448,0-12 1,-1 1-1,0-2 448,0 8 0,0 1 0,2-5 0,0 3 0,1-3 0,0 7 0,1-2 0,-1-11 0,0 2 0,0-5 0,1-4 0,0-2 0,1 2 0,0-2 0,3 14 0,-1-1-449,-5-34-1620,-4-20-540,-5-11 2609,-4-18 0,-12-5 0,-3-2 0</inkml:trace>
  <inkml:trace contextRef="#ctx0" brushRef="#br0" timeOffset="6835">10010 6278 19316,'0'-25'3148,"0"-2"-2878,0-2-90,0-5 180,0 0-90,-6-4 89,-2-1 1,-7-2 90,-15-8-270,4 17 0,-13 0 90,7 23-46,2 19 1,0 14-75,-1 18 0,2 14 0,1 0-636,3-11 0,1 0 0,1 4 508,2 3 1,0 6 0,2 1-1,5-1-451,4-4 1,5 0-1,1-1 1,0-3 428,-1 4 0,1-3 0,1 4 0,0 5 0,2 6 0,0-2 0,0-6-45,3 7 0,0-4-105,-1-12 0,0 1 0,2-4-1011,2 3 0,1-6-907,0 13 2068,1-9 0,-14-35 0,-2-12 0</inkml:trace>
  <inkml:trace contextRef="#ctx0" brushRef="#br0" timeOffset="7002">9210 7155 21745,'-23'-25'2248,"5"5"-2158,10 2 90,9 5-90,12 1 0,13-1 0,14 3-90,15-1-45,-22 6 0,2-1-201,1 1 0,3 1-564,16-4 1,0 1-447,-13 2 1,0 2 1255,11-3 0,-1 1 0,13 2 0,0 1 0</inkml:trace>
  <inkml:trace contextRef="#ctx0" brushRef="#br0" timeOffset="7416">10489 6952 22914,'-5'-16'2429,"-4"0"-1980,-9 5-89,-5 2 0,-7 4-180,-3 3 0,-5 12-90,1 7-90,0 16 0,7 13 90,5 10-1793,13 8 1703,7-30 0,2 0 90,11 32-193,4-5 58,3-25 0,4-3 45,10 7-90,10-4 90,-10-28 0,-3-18 0,-1-10 0,-5-15 0,-7-12 179,-10 8 1,-2-3 135,-5 2 0,-1 1-225,1-2 0,-1 3 1611,-5-18-1701,6 33 15,4 8 75,0 8-90,4 13-90,4 10 90,7 16-180,7 7-450,3 6-269,3 3-360,2 1-1402,1-3 862,3-3-662,5-9 2461,3-11 0,5-12 0,2-9 0</inkml:trace>
  <inkml:trace contextRef="#ctx0" brushRef="#br0" timeOffset="7907">11009 7164 21745,'12'-47'2788,"-4"3"-2338,-4 6 179,-4 1-449,0 8-180,0 4 90,0 12-90,0 9 90,2 2 0,-2 0 0,2-3 270,-2-2-90,-5-2-90,-4 4-1,-9 1 1,-4 4-90,-5 8 90,-3 6-90,3 15 0,-1 12-90,9 11 45,11-6 0,4 2-45,3-12 0,3 0-679,3 12 0,5-1 679,18 10-142,1-26 1,6-4 51,8-10 0,4-6 0,-1 1 0,4-8-30,-5-12 0,3-9 0,-3-4 60,-4-4 0,-2-3 0,0-5-423,8-10 0,0-6 1,-4 1 542,-8 5 0,-3 1 0,-3-2 30,-4-1 0,-2 0 0,-5 1 89,-4-4 1,-4 1-26,-1 4 1,-2 0 70,-3-5 0,-2 1 317,-2 10 1,0 4-543,-1-9 182,-2 40-182,3 47 0,0 21 0,0-26 0,0 2 472,0 4 1,0 1-473,-1 0 0,2 2 0,0 16 0,1 1 0,1-19 0,0-1-135,1 11 1,1-3-1036,7 5-359,-4-12-355,2-9 1884,-5-10 0,-2-12 0,-3-8 0</inkml:trace>
  <inkml:trace contextRef="#ctx0" brushRef="#br0" timeOffset="8057">11646 7128 20530,'-22'-25'2428,"3"3"-514,3 5-1734,10 4 503,0 6-593,19-1-48,6 3-2200,39-8 2158,-21 5 0,0 0 0,0 0 0,1-1 0,-1-1 0,0 0 0</inkml:trace>
  <inkml:trace contextRef="#ctx0" brushRef="#br0" timeOffset="8851">13697 6269 21924,'0'-46'2789,"-5"5"-2429,-2 8-90,-4 8 89,1 7 181,1 9 180,-2 15-91,-5 20-89,0 31-829,5-16 1,1 4 333,0 10 0,0 4-504,4-16 1,0 2-1,1 0 459,1 3 0,0 0 0,2 3 0,2 3 0,1 3 0,2 1 0,0-4 0,2 3 0,0-3 0,3 2 0,-1-4 0,1 2 0,2-1 0,3-3-420,8 6 1,4-2-1,1-6-842,5 5 1,3-5 571,-5-10 1,2-2-1,0-7-659,3-10 0,1-8 1349,-1-5 0,-1-6 0,0-8 0,-1-4 0,0-3 0,-1-1 0</inkml:trace>
  <inkml:trace contextRef="#ctx0" brushRef="#br0" timeOffset="9235">14399 6536 22734,'-8'-26'2249,"-2"4"-1800,0 8-89,-2 5 90,1 5-90,5 2-90,-1 2-180,6-2 0,-3-1 89,4-1 1,0 1 0,0-1-90,4 0-90,4-5 90,19-11-90,0 5 0,13-3 90,-8 11 0,1 11 0,-4 10 90,-7 11-90,-9 13 0,-13 12-90,-11 11 45,1-25 0,-2 1-1084,-2 0 0,-1 1 1039,-2 1 0,-1-1 0,1-2 0,0-2 0,1-2 0,1-2 0,-8 19 0,11-8 0,7-12 0,8-4 0,27-9 0,5-7 0,8-9 0,8-6-1922,2-5 1,1-3 1381,0 1 0,-1-3-225,0-4 1,-3-4 931,-7-8 1,-7-3-1,-10 7 1,-3-2-1,4-12 1,1 0 0</inkml:trace>
  <inkml:trace contextRef="#ctx0" brushRef="#br0" timeOffset="9467">15017 6002 22734,'1'-30'3148,"4"1"-2788,4 6 180,10 9-1,11 14 1,13 20-360,-15-1 0,2 7-60,3 8 0,3 8 0,-3-1-820,-5-7 0,-1 1 0,0 3 700,9 12 0,1 5 0,-4-3 0,-10-11 0,-2-3 0,-2 1 0,8 20 0,-3 0-45,-4-3 0,-3-1-90,-6-3 0,-4 0-90,-2-4 0,-4-1-270,-6-3 1,-2-2-170,-3-3 0,-3-1-551,-2-4 1,-3-2 1214,0-4 0,-3-2 0,-19 19 0,-1-7 0</inkml:trace>
  <inkml:trace contextRef="#ctx0" brushRef="#br0" timeOffset="9802">17343 6160 22194,'-9'-16'2969,"4"3"-2610,-1 4 91,6 2 0,0 5 90,4 0-181,4 2 1,32 0-270,2 0-45,-7 0 0,4 0-45,14 0 0,1 0-417,-10 0 1,-1 0 146,14-2 0,-2 0-135,-18-1 1,-3 1-676,23-3-2158,-5 1 719,-27 12 2519,-14 4 0,-34 12 0,-10 4 0</inkml:trace>
  <inkml:trace contextRef="#ctx0" brushRef="#br0" timeOffset="9944">17555 6477 22014,'-36'39'2789,"8"-5"-2429,14-12 269,17-10-359,16-6-180,19-10 0,17-3-225,-19 1 0,1-2-715,6 0 1,4-2-621,1-1 1,5-3 0,-3 1 1242,8-4 1,0-2-1,-8 4 1,2-2-1,-4 1 1,1-3 0,-1 0-1</inkml:trace>
  <inkml:trace contextRef="#ctx0" brushRef="#br0" timeOffset="10601">19593 5839 23454,'0'-13'2248,"0"1"-1888,0 5 0,0 3 809,0 4-899,-5 6-90,-2-4 0,-3 8 0,3-9 0,0 3-180,6-4 0,-2-2 0,4-5 0,7-8 0,6-9 0,11-7 0,9-5 0,9-1-314,8 5 314,6 7 0,2 14 0,0 11 0,-4 13 0,-8 14 0,-10 12 0,-15 13 0,-16 7 0,-9-25 0,-4 0 0,-5 1 0,-4 0 0,-4 1 0,-1-1 0,-4-1 0,-1-1 0,0-2 0,0-2 0,2-4 0,-1-1 0,-15 15 0,7-10 0,11-9 0,10 2 0,19-3 0,28 7 0,11-4-1644,7-3 0,4 0 1644,-16-6 0,0 0 0,18 4 0,4 1-454,3-3 0,-2-1-356,-16-5 1,-1-1-316,13 1 1,-3-3-360,-22-6 0,-3-4 1484,23-8 0,-10-11 0,-8-2 0</inkml:trace>
  <inkml:trace contextRef="#ctx0" brushRef="#br0" timeOffset="10835">20978 5631 22824,'10'-36'3058,"0"4"-2698,2 9 90,2 12 269,28 23-449,-1 8-225,-9 1 0,1 3-318,-3-2 0,1 3 273,19 17 0,2 1-1427,-13-10 1,0 1 1396,-5-5 0,1 1 0,-3-2-150,-1-3 0,-3 0-919,5 2 0,-2-1-340,5 6-180,0 0-900,-28-23 2610,-9-7 0,-10-11 1,-6-5-1</inkml:trace>
  <inkml:trace contextRef="#ctx0" brushRef="#br0" timeOffset="11051">21583 5663 18499,'0'-55'3148,"0"5"-2608,0 10 1323,0 6-1323,0 13 1122,-11 30-1303,-1 23-179,-5 21 0,0 10-577,4-13 1,0 2 396,2-4 0,-1 4 0,0-3 45,0 7 0,0-1-225,2-8 0,0 1 1,0-2-316,-1 3 0,0 0-180,0 8 1,0-4-1305,-1 3 2156,4-5 0,4-21 1,0-3-1</inkml:trace>
  <inkml:trace contextRef="#ctx0" brushRef="#br0" timeOffset="11235">21181 5903 22554,'0'-11'1259,"7"-1"-1169,8-2 90,13 1-90,11-3-315,-1 5 0,3 0-315,-8 1 1,1 1-1426,12-4 1,0-1 1964,-13 4 0,-1 0 0,29-11 0,-2 1 0</inkml:trace>
  <inkml:trace contextRef="#ctx0" brushRef="#br0" timeOffset="11620">22984 5043 22824,'-5'-32'2968,"-2"5"-2338,6 5-90,-2 6-4252,3 2 4252,0 7 859,0 31-1399,3 15 0,-1 1 0,-1 9 0,1-1-512,1 12 0,0 2 512,-1-3 0,0 4 0,0-2 0,-1-12 0,-1-1 0,1 2-156,0-2 0,1 3 0,-1 1 0,1-2 156,0 12 0,0-1 0,0-1 0,0-2 0,0-1 0,1-2 0,0 15 0,0-10 2576,-2-10-2576,-1-4-2159,0-28 2159,-16-18 0,-2-3 0,-17-14 0</inkml:trace>
  <inkml:trace contextRef="#ctx0" brushRef="#br0" timeOffset="12785">10026 8630 13013,'-29'-40'779,"-1"0"1,2 3 0,-1 2-264,2 2 0,-5 4 203,-15 2 1,-2 9 1241,-13 13-1602,9 32 1,6 15-270,24-1 0,7 7 58,2-1 1,-1 5-1,4-1-148,0 15 0,4 0 30,3-19 0,2 2 0,-1-1-30,1 2 0,0-1 0,1 0 0,1 1 0,1 0 0,0-1-1,0-1 1,0 0 0,1-1-270,1 20 1,0-2-136,1-6 0,0-1-274,0 6 0,0-4-176,-1-20 1,-1-3-135,-2 4 0,-4-7-900,-10-13 1439,-33-37 2878,17-8 1,1-5-1845,-3-1 1,2-2 221,0-5 1,4 0-493,7 6 1,3 2-225,-2-13 0,7-1 0,25 19 3006,12 1-3096,21 2-90,-16 11 0,3 0-142,7 2 1,1 0-129,6 0 1,2 1-1582,5 0 0,2 0 1041,1 0 1,0 0-226,2 1 1,0 1 875,-2-1 0,-2 1 0,-2 0 0,0 1 0,-4-1 0,1 1 1</inkml:trace>
  <inkml:trace contextRef="#ctx0" brushRef="#br0" timeOffset="13100">10489 9390 20755,'7'-7'3868,"-9"-2"-2609,-27 4-809,-3 1-90,-19 6-90,8 9-180,13 8-1,2 6-89,-10 21 45,14 4 0,7 3-45,11-18 0,3-1-1696,3 11 0,3-1 1696,12 9-89,7-11-1,4-12-90,18-16 90,-12-16 180,12-45 0,-34 8 0,-6-3-45,3-1 0,-3-2 1539,-5-2 0,-2 3-1584,-6-13 0,5 14 90,-3 13-90,6 15 0,-3 19 0,10 16-315,4 12 0,3 3-674,12 25 330,-5-17 1,1 1-197,-3-13 1,1-3-1484,22 25 2338,3-15 0,5-17 0,2-11 0</inkml:trace>
  <inkml:trace contextRef="#ctx0" brushRef="#br0" timeOffset="13572">10992 9503 22464,'5'-37'2429,"-1"5"-2249,-4 10 0,0 6-90,0 5-90,0 6 89,3 1-89,5 4 0,1 0 90,1 0-90,-6 0 180,-5-10-90,-8-1 90,-5-7 0,-6 3-90,-3 7 90,-3 2-90,-3 20 90,-1 14-90,-1 26-229,17-20 0,3 5 139,3 24 0,7 5-60,6-23 0,5 1 0,0-1-237,1-1 0,1 0 0,3-3 72,16 12 0,6-11-725,-4-25 1,1-7 679,4-4 0,2-6 90,1-9 0,1-6-337,3-6 1,-1-6 471,3-8 0,-2-5 15,-14 10 0,0-3 0,-1-1-269,0-2 1,-1-2 0,1-4 433,-2-3 0,1-6 0,-2-1 0,-1 3 45,1-2 0,-2 1 0,0-4 143,-5 4 1,0-4 0,0-3 0,-2 3 0,-3 5-85,-2 1 1,-3 5 0,0-1-60,0-11 0,0 0 0,-4 5-90,-3 11 0,-2 4 509,-7-15-419,-2 23 965,-17 61-1145,10 11 0,3 12 0,3-1 0,0 6 0,2 3-529,2-8 1,1 3-1,1 1 1,2-3 288,0 8 0,2-1 1,1 0-414,1-11 1,1 2 0,0-2 0,1-6 48,1 5 1,2-3 603,4 17 0,0-6 0,2-13 0,4 0 0</inkml:trace>
  <inkml:trace contextRef="#ctx0" brushRef="#br0" timeOffset="13703">11699 9426 23274,'-25'-50'1799,"3"4"-1709,11 8-90,8 7-270,13 1-450,12 5-449,14 1-1260,13 1 2429,12 2 0,-27 12 0,0 0 0,1 2 0,1-1 0</inkml:trace>
  <inkml:trace contextRef="#ctx0" brushRef="#br0" timeOffset="13968">13880 8743 24533,'-9'-50'1259,"-4"4"-1169,-12 12-90,-5 16 90,-7 20-90,-4 25 45,9 17 0,2 14-1282,11-5 0,3 5 0,1 1 1237,-1 2 0,1 1 0,4 1-23,4-10 1,3 1-1,2 1 1,2-4-98,2 1 0,3-2 0,4 2-208,2-3 0,3 1 1,2 1-1,3-4-842,8 9 1,3-4 0,3-1 1068,-2-2 0,1 0 0,3-9 0,17 1 0,1-14 0,-16-21 0,0 0 0</inkml:trace>
  <inkml:trace contextRef="#ctx0" brushRef="#br0" timeOffset="14454">14468 8924 21655,'0'-34'2698,"0"12"-1978,0 5-181,-5 13-269,0 4 0,-1 0 0,2 0 449,4 0-629,6-4-90,4-5 0,12-5 0,9-4 0,27-6 45,-15 14 0,0 4 0,-8 0 0,-1 5 0,9 8 0,-5 8 135,-15 17 0,-2 17-90,-23-6 90,-9 2-90,-5-14 0,-4-2 0,-13 13-45,6-11 0,0-4-45,0-4 0,6-2 0,35-17 0,11-4 0,38 6 0,-18 4 0,12 10 0,-26 9 90,-7 8-90,-16-5 0,-4 3-45,-5 3 0,-3 0-45,0-1 0,-2-1-360,-16 27-449,4-31-2340,-6-10 811,6-16 2428,-3-14 0,12-19 0,4-8 0</inkml:trace>
  <inkml:trace contextRef="#ctx0" brushRef="#br0" timeOffset="14744">15228 8548 21342,'19'-50'3058,"2"5"-1664,-8 33-1034,8 10-180,8 18 0,9 18-90,-13-13 0,1 3 0,2 6 0,0 1-474,1 3 1,-1 3 517,0 1 1,-2 5-105,-5-2 0,-3 5 0,-1-2-30,2 6 0,-4 3 0,-4 4 0,-3 6 0,-4-6 0,-4-4 0,-5-2 0,-2 14 0,-6 0 0,-7-6 0,-3-4 0,6-13 0,-1-1-111,-10 16 0,0-3-249,1 0-1169,-2 3-540,17-30-136,6-7 2205,2-10 0,8-6 0,0-7 0</inkml:trace>
  <inkml:trace contextRef="#ctx0" brushRef="#br0" timeOffset="15108">17648 8987 22104,'0'-11'3239,"0"0"-2610,0-1-449,4 3-90,6 0 0,12 0 0,14 2-90,15-2 0,14 0-657,-13 4 0,4-1-153,1 1 1,-1 1 138,-1 0 1,-1 1 670,-3 0 0,-7 2 0,-10 1 0,-3 0 0</inkml:trace>
  <inkml:trace contextRef="#ctx0" brushRef="#br0" timeOffset="15259">17896 9055 22554,'-54'25'2159,"9"-4"-1709,17-4 89,27-5-359,45-5-180,17-3-710,-12-5 1,3-2 259,-4 1 0,0-1-270,5-1 1,0-1-630,0-1 0,0 1 1349,-3-1 0,-2 0 0,-6 0 0,-1 1 0,-4-1 0,0 1 0</inkml:trace>
  <inkml:trace contextRef="#ctx0" brushRef="#br0" timeOffset="16792">20206 8254 21025,'-8'-2'3328,"0"2"-2788,4-4-1,-5 1-89,4 1-90,-5 0-90,0 2-180,-1 0 0,-1 0 0,-4 4 0,5-3-90,1 3 180,7-4 629,3 0-719,3-4-90,3-3 0,7-5 0,7-3 0,8-1 0,13 0 0,10 2 0,8 5 0,4 2 0,-11 7 0,0 2 0,9 1 0,-17-1 0,-5 7 90,-11 29-90,-15-8 0,-9 24 0,-15-15 0,-11 4 45,2-15 0,-3 1-45,-13 14 0,10-18 0,-1-1 0,-10 3 0,0-4 0,-4-5 90,12-4-90,-6-7 90,24-3-90,0-4 90,11 0 0,2 0-90,3-4 0,6-1 90,23-12-90,-4 6 0,19-7 0,-10 9 0,2 2 0,18 3 0,-14 2 0,13 10 0,-19 6 0,-2 11 0,-5 9 0,-5 4 0,-5 6 0,-6 3 0,-7 19 0,-13-32 0,-3 0 0,-10 29 0,-7-28 0,-7-4 0,-3-10 0,-1-3 0,0 1 0,-1-1 0,-2-7 0,1-3-264,-11-2 264,3-6 0,6 0 0,7 0 0,5 0 0,9 0 0,8-4 0,4 1-540,8-1-2518,-2 2 3058,4 2 0,2 4 0,2 1 0</inkml:trace>
  <inkml:trace contextRef="#ctx0" brushRef="#br0" timeOffset="17059">21530 8340 25882,'-16'-25'2159,"3"3"-1889,5 6-90,14 6-90,14 19-90,20 12 0,-10-2 0,3 4-785,7 4 0,4 4 1,-1-2 784,9 6 0,2 2-113,-13-8 1,5 4-1,-1-1 1,-6-4-139,6 5 1,-3-2-335,6 5 1,-4-1-1036,-7-1 1620,-19-10 0,-20-12 0,-11-4 0</inkml:trace>
  <inkml:trace contextRef="#ctx0" brushRef="#br0" timeOffset="17267">22001 8417 21565,'-3'-37'1199,"-1"-1"0,-1 4 1,0 2-661,3-22-89,-7 18 180,5 15-1,-1 23-269,-4 27-180,0 15 0,-1 13 0,1-3-180,-2 4 0,-1 1-379,2-10 1,-1 5 0,1 1 0,0-6 378,-2 14 0,0-1-240,2-8 0,0 3 1,0-4-256,-1 5 0,2-2-15,2-11 0,1 2 1,1-5-526,0-6 1,1-4-1664,3 20 2698,-2-16 0,3-18 0,0-10 0</inkml:trace>
  <inkml:trace contextRef="#ctx0" brushRef="#br0" timeOffset="17417">21664 8693 23454,'-14'-16'1978,"5"0"-1888,11 3-90,14-1-179,18-1-1036,9 3 1,5 0 1214,-6 1 0,2 0 0,20-4 0,1 1 0,-13 3 0,0-1 0</inkml:trace>
  <inkml:trace contextRef="#ctx0" brushRef="#br0" timeOffset="17935">24129 8286 23430,'0'-11'1439,"-5"3"-802,-6 4-187,-9 4-86,-7 0-184,-3 4 0,-1-2-132,1 6 42,3-7 0,3 3 54,5-4-55,3 0 1,10-6 0,0-8 0,6-9-90,6-11 0,6-5 0,10-2 0,9 3 90,6 4-90,1 11 180,3 9 180,18 28-90,-16 13-1876,-14-2 0,-3 4 1651,-11 1 0,-3 2-45,-3 2 0,-2 2-1040,-4 2 0,-4 1 1040,-5 1 0,-4-1-166,-3 1 0,-3 0 166,-4-1 0,-3-2 0,-1-1 0,-1-1 0,1-3 0,-1-1-27,-3 2 0,0-2 27,-6 9 0,6-2 0,24-28 0,30-4 0,6-8 0,25-3 0,3-4 941,-25 4 1,2-1-942,3 0 0,4 0 0,1 1 0,5-1 0,-3 0-270,8 0 1,0 0-751,2-2 1,4-1-1,-7 0-194,-11 1 0,-3-2 1214,8-3 0,-5-2 0,-1-6 0,-5-4 0</inkml:trace>
  <inkml:trace contextRef="#ctx0" brushRef="#br0" timeOffset="18183">25392 8178 25073,'4'-21'2608,"2"3"-2428,2 4 0,6 7-180,8 3 90,12 12-90,13 6-454,14 11 454,-26-9 0,1 0-360,18 7 0,1 0 0,-16-6 0,0 0-854,15 6 0,-4-2-806,-12-7-498,-6 0 2518,-34-20 0,-10-4 0,-9-6 0</inkml:trace>
  <inkml:trace contextRef="#ctx0" brushRef="#br0" timeOffset="18367">25818 7956 21475,'0'-46'3238,"-3"5"-2968,2 10 449,-6 10-269,2 24-180,-5 19-180,1 17 0,-1 6-90,0-8 0,0 2-301,-2 9 1,-1 7 0,1-6 120,-1-2 0,1-2-315,-3 15 1,1-3-316,5-22 1,1-2 809,4 5 0,0-1 0,-2 13 0,6 6 0</inkml:trace>
  <inkml:trace contextRef="#ctx0" brushRef="#br0" timeOffset="18768">26525 7653 21655,'6'-27'3418,"-2"2"-2519,-2 0 900,-2-4-1169,0 9-450,0 1-180,0 10 0,4 37 0,-4 8 0,1 6 0,0 3 0,1 6-611,-1 9 1,-2 8 0,1-5 610,0 0 0,0 1 0,0-13 0,0 4 0,0 0 0,0-6 0,0 7 0,0-3 0,0-3 0,0 2 0,0-6-172,0 14 172,2 2-360,-2-38-4587,2-18 4947,-2-35 0,-7-8 0,-2-27 0</inkml:trace>
  <inkml:trace contextRef="#ctx0" brushRef="#br0" timeOffset="19501">9522 11407 23723,'-22'-32'719,"0"0"1,-1 3 0,-1 1-450,-21-17 90,1 15 180,1 15-91,6 27-224,16 24 0,4 11-1104,6-1 1,4 6 907,1 0 1,2 5 0,3 0-30,2-7 0,2 0 0,1 4 22,2 4 1,0 5 0,1 1-1,0-4-400,-1 2 1,1-3 0,0 5 197,0-10 0,1 5 0,-1 1 0,0-2 0,-1-7-210,0 0 0,-2-6 1,-1 4 389,-2 5 0,-2 5 0,-2-2 0,-1-8 0,-6-4 0,-2-4 0,-9 16 0,0 0 0</inkml:trace>
  <inkml:trace contextRef="#ctx0" brushRef="#br0" timeOffset="19925">8796 12696 24983,'-18'-36'1439,"10"-1"-1349,20-1 0,21-2-90,-7 17 0,4 2-646,10-2 0,3 1 511,9-1 0,2 1-441,-13 7 1,1 1 0,4 0 260,4-1 0,5 1 1,1-1-1,-3 2-223,5-1 0,-3 1 0,3 0 493,-3 0 0,3 0 0,-1 0 0,-4 2 15,-3 0 0,-3 2 0,-1-1 165,17-2 0,-2-1 53,-9 2 0,-3 0 351,-2-1 1,-4 0 0,8-8 268,-13-2-358,-38 9 1106,-15 6-1196,-11 7-90,-13 13-180,-4 14 0,-6 18 791,26-17 1,1 1-882,1 4 0,1 2 0,3 15 0,4 1 0,3-14 0,3 0 0,2 8 0,5-2-90,10 3 0,6-13 21,10-10-201,3-11 181,4-14 89,-2-17 0,2-37 179,-12 3-672,-11 16 1,-3-1 671,-4-14 498,-3 9-677,0 9 0,0 11 0,13 46-360,1-1-180,-1 8 1,2 2-1170,13 18-900,7-2 2609,4-3 0,7-9 0,3-5 0</inkml:trace>
  <inkml:trace contextRef="#ctx0" brushRef="#br0" timeOffset="20408">10984 12257 23903,'5'-41'2789,"-2"5"-2429,-3 9 269,4 0-539,1 12 0,5-2-90,2 6 0,6-2 0,2-7 90,3-2-90,-3-4 90,-7 1 0,-5-2 90,-16 1 90,-6 4-270,-15 10 0,-7 12 0,-7 18 0,13 13 0,-2 12 0,3-1 0,4 1 0,2 3-203,-3 5 0,-1 5 0,8-3 203,11-2 0,8-2 0,10 13 0,10-1 0,12-9 0,6-5-595,1 1 0,5-7 505,8-15 0,4-10 45,-11-11 0,3-8-75,3-6 0,5-7 0,-3-1 60,-10 3 0,-2-3 0,3-4 60,8-9 0,5-7 0,-1-4 0,-6-2 180,-9 0 0,-5-4 0,-2 0 0,0-1-477,1 1 1,0 0-1,-2 0 1,-4-2 296,-4 2 0,-2-2 0,-3 2 0,-3 3 0,-1-11 0,-4 4 0,-3 6 0,-2 2 0,-3 8 0,-2 2-530,0-17 530,-8 17 419,-1 17-419,-12 52 0,5 13 0,6-1 0,2 4-38,2-2 1,3 0 37,3 5 0,1 1-663,1 0 1,1 0 662,3-2 0,2 0-810,-1-4 1,2-2-89,2-5 0,1 0 898,2 2 0,2-2 0,5 12 0,3 2 0</inkml:trace>
  <inkml:trace contextRef="#ctx0" brushRef="#br0" timeOffset="20561">11926 12180 21248,'-17'-29'1124,"-1"-1"0,-12-24-944,15 8 1619,8 8-1979,18 7-449,15 1-541,23 3 405,-16 13 1,4 1-225,7-1 1,3 1-227,5 0 1,4 1 1127,5 0 0,2 1 0,-20 5 0,2 0 0,-1 0 1,2 1-1,0 0 0,0 0 0</inkml:trace>
  <inkml:trace contextRef="#ctx0" brushRef="#br0" timeOffset="20803">13839 11330 23207,'23'-57'3148,"-5"5"-2788,-10 15 723,-13 17-1083,-12 20 0,-14 26 0,-7 26 0,17-14 0,1 4-633,-2 7 0,3 4 633,1 6 0,3 2 0,6-18 0,2 1 0,0 1 0,2 0 0,1 0 0,2 1 0,1-1 0,3-1 0,2 3-49,7 10 1,4 3-1,1-4 49,5 7 0,4-3-300,-3-12 0,3 1 1,3-5-1185,21 2 0,2-8 629,-13-12 1,1-5-316,15 1 1,0-10 1169,-17-13 0,-1-7 0,0-5 0,0-4 0,-2-3 0,0-1 0</inkml:trace>
  <inkml:trace contextRef="#ctx0" brushRef="#br0" timeOffset="21151">14598 11520 25073,'0'-39'2248,"0"5"-1798,0 5-180,0 16 0,0 13-180,2 21 0,4 20 0,6 9-90,7 9 0,-2-17 0,5 0 0,0-5 0,2-2-393,-1 1 0,1-5 393,19 3 0,-17-30 0,11-35 0,-18 3 0,-1-4 0,1-2 0,-1-2 0,-2-5 0,-3 0 0,5-16 0,-3 10 0,-3 9 0,-4 14 0,0 11 786,-2 21-786,6 46 0,-3 8-642,-3-14 1,0 7 0,-1-3 641,0 3 0,-1 0-150,1-5 0,-1 3 0,-1-3-660,0 0 1,0-2-181,-1-4 1,0 0-406,0-8 1,0-2 1394,2 24 0,2-17 0,0-5 0</inkml:trace>
  <inkml:trace contextRef="#ctx0" brushRef="#br0" timeOffset="21391">15687 11280 17969,'8'-35'1439,"0"-1"0,6-25 1300,2 14-2739,2 17 0,10 15 0,15 25 0,-14 4 0,3 6-606,5 10 1,1 6 605,6 9 0,-2 5 0,-13-12 0,-1 2 0,-1 6 131,-1 6 0,-1 5 0,-2 4 0,-2 1-131,-6-11 0,-2 1 0,-2 1 0,0 1 0,0-1 45,-1 1 1,1 1 0,-1-1-1,-2 0 1,-2-1-46,-2 8 0,-2-2 0,-3 0 0,-4-3-120,-7 9 0,-6-3 0,0-5-1079,-4 6 0,-2-3 539,2-13 0,-1 1 1,-1-7 139,-2-7 1,1-5 519,-20 15 0,8-22 0,7-12 0</inkml:trace>
  <inkml:trace contextRef="#ctx0" brushRef="#br0" timeOffset="21770">17879 11601 23299,'0'-13'2069,"0"1"-717,8 3-1172,8 1-90,18 3-90,21-2-294,-20 3 1,3 1-22,7 2 0,2-1-492,3 0 0,0 0 132,0 2 1,0 0-945,10 2 0,-3 2 674,-21 1 1,-3 2 179,4 2 0,-11 5 567,-33 21 2087,-31 13-810,6-17 1,-5-1-639,-7 4 0,-2-1 233,-2 1 1,-1 0-270,1-3 0,1-1-45,5-3 0,2 0-46,5-4 1,3-1 414,-15 15-459,23-8 833,16-7-1103,26-4-270,17-8-450,23-4-764,2-14 0,5-4-558,-13 2 1,1-1 2041,-5-2 0,2-1 0,-4-1 0,1-3 0,-2-1 0,-3 0 0,0 0 0</inkml:trace>
  <inkml:trace contextRef="#ctx0" brushRef="#br0" timeOffset="22568">21100 11113 22554,'-9'-25'3598,"-6"0"-2968,-12 2-1,-4 3 181,-23 16-540,13 16-225,4 14 0,4 12-45,14 13 0,6 6 0,-2 0 0,6 2 0,13-4 0,5 3 0,4-5-797,3-7 0,4-3 797,9 12 0,4-6 0,-8-23 0,5-7 24,11-7 1,4-11-25,2-16 0,-1-9 0,0 0 0,-2-8-279,-9-9 0,-2-8 0,-4 2 279,-4-1 0,-3-1 0,-4 6 0,1-2 0,-4 2 0,-1 0 0,-3 2 0,-3 4 0,0 1 0,2-28 0,-6 118 0,-3-8 0,0 7-27,-2 1 0,-1 5 0,1 1 27,1 2 0,0-1 0,-1-1-695,0-13 0,0-1 1,-1-1 694,2 21 0,0-1-675,0-3 1,0-1-996,1-8 0,0-2 321,1-6 0,0-2 1336,3-8 1,0-2 0,10 19 0,3-10 0</inkml:trace>
  <inkml:trace contextRef="#ctx0" brushRef="#br0" timeOffset="22803">22371 11221 25432,'-17'-36'2339,"1"2"-2159,2 9 90,0 1-90,7 13 0,12 13-180,18 21 0,22 23 0,-14-17 0,3 1-537,5 5 0,3 0 537,3 3 0,2 1 0,-3-4 0,2 2 0,-2-1-180,5 3 0,-1 0-690,-2-2 1,1 3 0,-5-6-211,-10-9 1,-3-2 1079,2 5 0,-5-4 0,-7-10 0,-10-6 0</inkml:trace>
  <inkml:trace contextRef="#ctx0" brushRef="#br0" timeOffset="22993">22972 11194 24983,'-17'-37'1979,"-1"12"-1260,-2 20 1,-4 26-540,-3 22-180,12-12 0,0 4-992,0 6 1,1 3 991,-1 7 0,2 1 0,0 3 0,1 1 0,1 2 0,2 0-45,1-3 0,1 1-1259,3 11 0,0-2 404,2-20 1,1-2 899,3 11 0,3-6 0,0-17 0,7-5 0</inkml:trace>
  <inkml:trace contextRef="#ctx0" brushRef="#br0" timeOffset="23159">22598 11583 24983,'-22'-29'2069,"3"3"-1890,5 6-89,8 5 0,4 5-90,11 4-90,14 4-539,17 2-451,19-4-111,-22 2 1,2-1-69,3-3 0,1-1 1259,3-2 0,0-1 0,1-1 0,-1-1 0,1-1 0,0-1 0</inkml:trace>
  <inkml:trace contextRef="#ctx0" brushRef="#br0" timeOffset="23662">24088 10900 25972,'-11'16'1259,"-7"8"-1169,2-6 0,-2 4-90,12-15 90,2 1-90,4-7 90,6 3-90,6-12 0,32-28 0,1-5 0,-10 9 0,2 0-332,-6 6 1,1 1 331,2 2 0,1 1 0,-1 3 0,1 2 90,0 3 0,-1 3 0,29-3 90,-8 18 0,-12 15 0,-12 17 0,-17 12-180,-12 8 0,-16 6 0,-9-3 0,-10-3 0,12-26 0,-1-2 0,-15 17 0,8-6 0,21-22 663,23-11-663,21-1 0,9 0-1696,-5 7 0,0 3 1696,12 0 0,-3 6 0,-7 16 0,-10 5-301,-10 17 301,-10-17 0,-6-1 0,-13 18 0,-4-4-455,-2-22 1,-1 0-1435,-9 9-450,-4 4 2339,7-28 0,10-13 0,1-6 0</inkml:trace>
  <inkml:trace contextRef="#ctx0" brushRef="#br0" timeOffset="23853">25538 10746 25163,'37'-28'2608,"-3"14"-1798,0 26-810,1 24 0,-14-11 0,0 3 0,3 4 0,-1 2-466,3 0 0,1 0 466,1 1 0,1 0-833,1-3 0,1 0 833,-1-3 0,1-2 0,0-1 0,-1-2-836,23 14-963,-6-6-540,-12-11 2339,-7-10 0,-10-11 0,-2-5 0</inkml:trace>
  <inkml:trace contextRef="#ctx0" brushRef="#br0" timeOffset="24019">26249 10756 24623,'-18'-46'2518,"-1"11"-2248,-1 15-90,-4 24-90,-4 21 0,-5 23-45,15-16 0,1 2-216,-1 5 1,2 1 170,0 4 0,1 1-1784,-1 0 0,2 1 1334,1-2 0,1 0-225,0-4 1,2-1-679,2-4 1,1-2-8479,-4 24 9140,6-12 1,1-9 0,4-5-1</inkml:trace>
  <inkml:trace contextRef="#ctx0" brushRef="#br0" timeOffset="24186">25818 11217 24713,'-12'-23'2968,"4"1"-2788,4-1-90,11-2-90,9 0-180,19 0-539,16 1-290,-18 12 1,3 1-117,5-1 1,1-1 876,5 0 0,2-1 1,1 0-1,0 1 1,2-2-1,-1 0 1</inkml:trace>
  <inkml:trace contextRef="#ctx0" brushRef="#br0" timeOffset="24618">27386 10665 23634,'4'14'1529,"0"-1"-1439,-10 1 179,-2 1 1,-7-1-90,-3-4-90,2-4 0,-2-6-90,1 0 0,-1-2 90,2-5-90,1-6 0,7-8 90,4-6-90,13-5 0,28-12 0,6 12 0,-10 14 0,2 3-908,25 4 1178,2 17 89,-1 15-1620,-33-4 1,-1 4 1485,-2 5 0,-3 2-46,-3 5 1,-4 2-273,-3 3 1,-5 2 92,-2 1 0,-6 2 0,-14 16 0,-6 0 0,4-17 0,-4 0 0,-9 10 0,-3-3 0,8-21 0,1-4 0,-21 19 0,8-11 0,11-8 0,11-7 628,35-10-628,14-10 0,-2-3 0,4-2 1351,2-1 1,1-2-1892,6-2 1,0-1-1252,5-1 0,2 0 891,0-2 1,2 0-405,1 1 0,-1-2 1207,0-1 0,-2 0 0,-2 1 0,-2-1 0,-1 0 0,-1 0 0</inkml:trace>
  <inkml:trace contextRef="#ctx0" brushRef="#br0" timeOffset="24802">28616 10774 22464,'12'-16'2609,"2"4"-2250,4 5 91,7 9-180,9 8-180,11 6 0,8 4-90,8 3-675,-18-7 1,2-2-1035,-4-4 0,-1-1 1709,-1 2 0,-2-3 0,11-10 0,-26-5 0</inkml:trace>
  <inkml:trace contextRef="#ctx0" brushRef="#br0" timeOffset="24974">29140 10584 23094,'-12'-37'3148,"1"3"-1979,-4 9-719,0 17 0,-7 18-270,-4 28-135,10-10 0,1 3-383,-2 8 1,-1 2 337,1 3 0,0 3-90,0 0 1,1 1-271,2-1 0,0-1-270,2-4 1,1 0-226,1-5 1,2 0 854,3 2 0,2-2 0,-3 8 0,6 1 0</inkml:trace>
  <inkml:trace contextRef="#ctx0" brushRef="#br0" timeOffset="25139">28876 10737 15088,'-23'0'900,"1"0"-2069,4 6 1169,0 2 0,3 4 0,1-1 0</inkml:trace>
  <inkml:trace contextRef="#ctx0" brushRef="#br0" timeOffset="25275">28758 10801 25792,'18'-7'720,"6"0"-720,15-2-180,10-2-2785,12 2 1616,4-3 269,-31 7 1,-1-1 1220,30-5 0,-7-3 0,-6 1 1</inkml:trace>
  <inkml:trace contextRef="#ctx0" brushRef="#br0" timeOffset="25595">30025 9973 24533,'-8'-30'3868,"0"3"-3688,3 5-180,2 4 0,3 2 0,3 25 0,3 19 0,0 10 0,0 1 0,0 3-649,0 0 1,0 4 0,0-1 648,0 13 0,0 0 0,-1 1 0,0 0 0,0-2 0,0-1 0,-2-3 0,0 0 0,1 10 0,-2-3-266,-1-17 1,0-3-1040,1 8 1,-2-3 1304,-5 0 0,-6-7 0,-5-4 0</inkml:trace>
  <inkml:trace contextRef="#ctx0" brushRef="#br1" timeOffset="33154">19808 2768 19406,'0'-24'4048,"-5"-12"-3599,0 9 1,-7-6 270,4 5-361,-2 10-89,2-4-90,3 11-90,-4 2 0,2 2 0,-7 1-90,-16 1 0,2 3 90,-17 0-90,6 8 90,7 1 0,-2 3 0,-18 12-45,17-5 0,1 2-1014,-11 17 1149,5 11-135,21-20 0,1 5 90,-5 21 0,3 4-90,5-9 0,2 2-15,2-6 0,0 4 0,3-2 15,2 11 0,3-1-812,0 3 1,1 0 811,1 3 0,2 0-901,0 1 0,1-1 901,1 1 0,2 1 0,3-3 0,2 2-163,2-9 0,2 3 1,3-1 117,3-3 0,3-1 0,0-1-26,0 0 0,0-1 1,2-2 25,1-8 0,1-2 0,1-4 0,4-1 0,1-5 0,1-2 0,3-2 45,0-3 0,3-2-553,2-2 1,1-4 507,3-2 0,1-2 0,4-3 0,0-3-4,2-3 1,2-2 3,1-1 0,1-3 32,0-3 1,2-4-4,-6-2 1,3-2 0,-2-3 0,-1-5 0,-2-2 0,0-2-51,-1 1 0,-1-2 0,-3-2 81,-6-1 0,-3-2 0,-5-1-60,-4-7 0,-5-2 0,-2-1 0,-4-3 0,-5-2 0,-3-2 658,-4-2 1,-3-3-659,-4-2 0,-4-2 0,-2-2 0,-4-1 251,2 20 1,-2 0-1,0-1-251,-3 0 0,0 0 0,-2 0 0,-2 0 0,-1 0 0,-2 0 0,-2 1 0,-1 0 0,-1 1 0,0 3 0,-1 0 0,-4 1 0,-1 2 0,-3 0 0,-2 1 0,2 3 0,-1 0 0,1 3 0,-2 0 0,-8-7 0,-2 0 0,-4 6-1619,-9 9 0,-3 6 0,5 2 1619,3-1 0,0 4 0,-1 5 0,-4 2 0,8 5 0,12 6 0,1 1 0</inkml:trace>
  <inkml:trace contextRef="#ctx0" brushRef="#br1" timeOffset="33844">19244 2655 22554,'18'-2'2789,"0"-4"-2160,-3-4 181,-1-5-1,-4-2-179,0-5-270,-5-3-360,-2-4 0,-3-7 0,-7-5-2656,-9-9 2656,1 21 0,-3 0 0,-5-5 0,-4 0-629,-5-4 0,-3-1 629,-6-2 0,-5-2 0,6 10 0,-4-3 0,-2 0 0,1 2 0,-5-3 0,0 1 0,-4-2-262,12 9 0,-3-3 0,-2 1 0,1 0 0,2 1 262,-1 1 0,2 2 0,-1 1 0,-3-3 0,-3 0 0,-2-2 0,-2 0 0,-1 1 0,-1 0 0,0 2 0,-1 0 0,-1 2 0,1-1 0,-1 1-333,1 1 1,-1-1 0,1 1-1,0 1 1,0 2 332,3 4 0,-1 0 0,1 3 0,2 1 0,1 2 0,-14 1 0,4 3 0,-1 3 69,-2 1 0,0 1 1,0 3-70,-1 1 0,0 1 0,0 2 0,0 2 0,-1 1 0,1 2 0,0 2 0,0 0 0,1 2 0,0 1 0,-1 2 0,1 1 0,2 1 0,-1 1 0,2 1-187,0 1 1,0 2 0,2 0 186,-1 2 0,2 1 0,-1 0 0,1 2 0,1 1 0,0 0 0,0 1 0,1 0 0,0 1 0,2 0 0,-1 0 0,-1 2-118,5-1 1,-2 3-1,0 0 1,3-2 117,1 1 0,3-2 0,-1 1 0,5-2 0,-1 1 0,2 0 0,4-3 565,-5 8 0,5-2-565,-3 7 0,3 0 0,13-14 0,3-1 0,-2 4 0,4-2 995,9 5-995,4-15-14,12-4-1695,-1-15 2741,5-9-1032,3-29 0,-3 4 0,3-21 0</inkml:trace>
  <inkml:trace contextRef="#ctx0" brushRef="#br1" timeOffset="34152">14343 1936 22194,'0'-32'2789,"0"3"-2429,-4 4-181,-1 5 1,-3 10 0,-2 14-90,0 17 0,1 15 0,2 7-45,3-7 0,1 2-403,-2 19 1,2 2 402,5-13 0,4-1 45,9 17 0,4-1-45,0-16 0,2-2 0,9 11 0,8-4 45,17-13 0,4-9-45,-12-10 0,1-3-45,-5-3 0,2-1 0,0-6 179,17-11 1,-5-6-135,-17 3 0,-3-5 0,9-6 0,-9-8-271,-23-16 0,-10-5 226,-4 9 0,-5-2 0,-8-16 0,-6 0-135,-2 16 0,-3 2-135,-1 1 0,-1 1-225,2 5 1,-1 1-1414,-3-3 1,3 3 1907,-2-5 0,15 5 0,28 26 0</inkml:trace>
  <inkml:trace contextRef="#ctx0" brushRef="#br1" timeOffset="35619">22497 4767 19946,'-13'-13'3598,"1"-1"-3059,2 3-89,0 0 90,2 2-270,3 2-91,2 0-89,-1 4 90,3 1 0,-2 11 180,3 13 0,1 27-270,1-12 0,0 7-660,2 14 1,0 9 0,0-2 599,0-9 0,0 0 0,-1 2-685,1 1 1,-1 3 0,1 1 0,-1-3 654,1 1 0,0-2 0,0 2 22,0-2 1,0 2-1,0 0 1,0-3-350,0 0 0,-1-3 1,2 1 356,0 11 0,1 1 0,0-6-88,-1-8 1,0-4 57,4 4 0,2-3 45,-4-17 0,1-3 519,3 4 1,2-4-475,7-3 2768,26-8-2768,-3-11-90,-9-6 0,3-4 812,-5-1 1,3-3-783,21-6 0,10-5 0,-4 2-30,2-2 0,0 0-242,-13 3 1,4-1-1,1-2 1,-2 1 241,10-3 0,-2-1 0,-3 1 0,-13 5 0,-2 1 0,2-1 30,11-3 0,1-1 0,-5 2 60,-4 3 0,-5 2 44,-5 1 1,-3 0-694,19-7 559,-13 5 0,-15-1 0,-11 3 0,-8-4 0,-10-5 1135,-6-7-1135,-2-6 0,-2-4 0,1 4 0,0-2-898,-4-21 1,0-3 897,3 2 0,0-3 0,4 14 0,0-1 0,0-2-534,-1-4 0,0-1 1,1-1 533,-1-1 0,1-1 0,0 0 0,-1 0 0,-1 1 0,1 0 0,0 2 0,0 0 0,0 2 0,0 3 0,1 1 0,-1 1 0,-5-18 0,1 2 0,1 5 0,0 3 0,1 5 0,-1 1 0,1 6 0,0 1 0,2 5 0,0 2 0,-7-23 0,-9-4 0,3 23 0,-16-4 0,-2 25 0,-2 11 0,-5 5 97,-15 6 1,-3 5-98,21-4 0,0 0 0,-1 2 0,-4 4 0,-1 1 0,4 1 0,-7 3 0,4 0 0,-2 2 0,2-1 0,4 0 0,1 0 0,2-1 0,2 0 644,6-1 0,1 1-644,-22 15-899,15-3-271,11 1-2787,20 13 3957,16-11 0,22 10 0,8-16 0</inkml:trace>
  <inkml:trace contextRef="#ctx0" brushRef="#br1" timeOffset="36002">25063 4704 21083,'-16'-32'2338,"-1"1"-1798,-1-1 240,0 2-241,-4 3 1,-1 5 50,-3 6-230,-1 3-90,1 7-90,1 2 25,5 19-115,4 10 90,7 27-552,6-16 1,1 2 371,3 9 0,2 2-528,-1 7 0,2 3 528,1 5 0,2 2 0,-2-22 0,0 0 0,1 4-30,3 15 0,2 3 0,-1-3-150,-3-15 0,1-3 1,0 1-835,2 11 1,1 1-1,-1-6 294,-1-4 1,0-5-361,0-5 1,-1-2 895,0 23 0,-2-14 0,-6-7 0</inkml:trace>
  <inkml:trace contextRef="#ctx0" brushRef="#br1" timeOffset="36488">24596 5717 23993,'-43'-38'1709,"6"1"-1619,15 1-90,26-12-90,19 25 0,7 1-225,2-2 1,5 2-494,15 1 0,3 3 313,-3 3 1,0 3-91,3-2 0,2 0 0,2 1 1,4-1 224,-9 1 0,3-1 0,-3 0 239,7-1 0,-2-1 480,-12 3 1,1-2 0,-6 0 135,-6 2 0,-6-1 854,19-32-719,-31 15-1,-16-10-179,-25 18-90,-7 7-180,-7 7-90,0 13 503,1 12-503,5 16-90,5 11 0,9 11 90,7 8-90,8 2 1280,8-1-1280,6-6 0,5-8-180,12-2 91,-6-18-1,5-7 0,-12-16 0,0-28 180,-9-24 0,0-8-45,-8 20 0,-2 0 44,-1-14 526,-4-5-615,0 20 90,3 6-90,2 27-90,3 13 90,3 14-90,3 14-675,5-5 1,1 0-676,9 23 316,-4-21 0,1-2 1124,13 3 0,4-8 0,1-9 0</inkml:trace>
  <inkml:trace contextRef="#ctx0" brushRef="#br1" timeOffset="37018">25969 5346 21655,'2'-37'989,"0"-1"0,-1 4 1,-2 0-540,-5-27-91,-5 14 472,-1 8-741,2 10 0,3 9 137,4 6-317,5 7 116,2 11-206,4 2 356,4 5-446,6-6 0,1-3 180,-6-23 180,-7 2 0,-13-16 90,-3 10-90,-2 4 0,-1 8 0,1 6 0,2 11-90,0 14 90,5 40-90,4 1-256,3-17 0,3 2 256,2-11 0,4-1-45,12 11 0,5-2-45,-4-12 1,2-2-1,8 6 0,3-4-270,20-4 0,0-13-116,1-17 251,-15-14 1,-1-7 224,-10 1 0,-1-4 0,10-12 0,-4-7 90,-15 4 0,-3-4 0,-2 1-957,2-9 0,-2-2 1017,-4 7 0,-1-3 0,-3 2 120,-2-5 0,-4 3-1,0 2 1,-2-1-194,-5-7 0,-1 1 14,2 20 0,0 1 166,-4-4 1,-1 5-257,-1 5 0,3 16 177,2 26-177,4 23 0,0 30 597,0-23 0,0 2-597,0 8 0,0 3 45,0 4 0,0 0-90,2 6 0,0 1 45,1 0 0,0-1-1276,2 0 0,0-1 916,1-5 0,1-1-225,-1-4 1,0-2-436,0-6 0,0-2-284,0-6 0,0-2 1304,5 20 0,-3-15 0,-2-11 0</inkml:trace>
  <inkml:trace contextRef="#ctx0" brushRef="#br1" timeOffset="37186">26557 5111 21411,'-26'-32'2248,"3"3"-744,5 6-1324,10 3 433,2 4-523,12-2-270,9 2-360,16-2-539,14 0-450,10 0-899,4 2 2428,-1 0 0,-6 9 0,-3 1 0</inkml:trace>
  <inkml:trace contextRef="#ctx0" brushRef="#br1" timeOffset="38247">27577 4302 21475,'-4'-17'1889,"3"0"-1709,-6 3 179,2-4-269,1 8 0,0 0 0,4 7 2249,0 1-1530,0 0 1,-3-2-450,-2 1-270,1-2-90,-5 10 0,-4 28 0,0 5 0,4-4 0,2 3-1065,3-2 0,2 0 1065,-1 4 0,2 1 0,2 1 0,2 0-330,1 2 1,2 0 329,3-2 0,4 0 0,3-1 0,2-1 0,5-1 0,1-1 0,3-5 0,3-1-1594,16 6 0,4-3 649,-11-12 1,1-4-405,13 4 0,0-7 1322,-15-14 0,-3-4 0,0-4 0,-1-3 0,-1-4 1,-1 0-1</inkml:trace>
  <inkml:trace contextRef="#ctx0" brushRef="#br1" timeOffset="38769">28433 4396 23544,'-3'-43'3058,"-2"3"-2159,1 3-179,-3 8-360,6 4-360,-3 7 0,4 8 0,2 45 0,4 5 0,0 17 0,2 8 0,-1-5 0,1 1-732,0 2 0,-2-1 732,0-7 0,-2-4 0,-2 8-14,0-4 14,-2-23 0,0-18 0,-13-55 0,4-4 0,-1-6 0,-3 1 0,0-2-473,-1-9 0,1 1 473,2 16 0,1 2 0,0 1 0,0 1 0,0 2 0,0 1 497,0 2 1,0 2-498,-11-24 0,3 10 0,1 11 14,9 9-14,-1 9 0,1 15 0,-3 8 1068,-3 13-1068,0 3 0,-1 4 347,-1-2-347,2 1 0,0-3 0,2-1-540,5-4-270,-2 0-359,8-3-180,-8-5-450,4 2-900,-5-9 2699,0 3 0,5-4 0,0 0 0</inkml:trace>
  <inkml:trace contextRef="#ctx0" brushRef="#br1" timeOffset="38991">28693 3772 25073,'19'-34'2338,"-1"3"-1888,2 7 270,11 11-720,20 19 0,-15 4 0,3 5-1918,8 8 0,2 4 1918,5 7 0,1 4 0,-18-9 0,0 1 0,-1 2-78,-2 2 1,0 2 0,-2 1 77,-2-1 0,-1 2 0,-3 1 0,-3 0 0,-2 1 0,-2 1 0,5 17 0,-5 2 0,-7-1 0,-4 1 0,-5-1 0,-4 0-810,-6 0 1,-4 0-361,-4 0 1,-3-1 1169,-6 1 0,-3 0 0,-2 0 0,-3-1 0,9-18 0,0-1 0,-1 0 0</inkml:trace>
  <inkml:trace contextRef="#ctx0" brushRef="#br1" timeOffset="40203">23780 7526 22194,'-41'-27'1979,"-1"2"-1439,-5 2 90,-4 7-1,-7 7-179,-7 9-670,28 4 0,1 3 355,-4 5 0,0 3-1416,-2 5 1,1 5 1370,-3 8 0,1 4 0,-2 8 0,2 5-218,13-13 1,1 2 0,1 1 187,-1 3 0,2 2 0,1 1 0,0 1 0,1 2 0,1-1 0,2 0 0,2 0 0,1 4-15,3 0 0,1 4 0,1 0 0,3-2-15,0 1 0,2-3 0,2 3-30,1-4 0,2 3 0,2 0 0,3-5 0,3-1 0,4-3 0,2 0 0,2-1 0,3 0 0,5 2 0,6-1 0,5 2 0,3-1 0,0-3 0,5 2 0,1-3 0,4 0-419,2-2 1,3 1-1,2-2 1,1-5 418,-6-10 0,1-3 0,1-4 0,1 0-302,6 0 1,1-1-1,2-2 1,1-2 301,-8-3 0,1 0 0,1-2 0,1-1 0,0-1 0,4 0 0,0-1 0,1-1 0,0-1 0,1 0-74,2-2 1,0 0 0,2-2-1,-1 0 1,0-1 73,2 0 0,0-1 0,0-1 0,0 0 0,1-1 0,-12 1 0,0 0 0,0-1 0,0-1 0,2 0 0,3-1 0,-4-1 0,4-1 0,1 0 0,0-1 0,2 0 0,-2 0 0,-2-1 0,-2 2-95,5-2 0,-3 0 1,-2 0-1,0 0 0,1 0 1,2-2 94,2 0 0,2 0 0,1-2 0,0 0 0,-1 0 0,-3 0 0,-4 1-3,0-2 1,-3 0 0,-3 0-1,-2-1 1,1 1 2,8-4 0,-1 0 0,-1-1 0,-1-1 117,-6 2 1,-1 0-1,-1-1 1,0-4-118,4-5 0,0-3 0,-2-1 0,-3 1 0,-1-2 0,-4 0 0,-1-2 0,7-10 0,-1-4 0,-7 1 0,-15 11 0,-4 1 0,-2-2 0,0-1 0,-2-2 0,-1-1 0,-1-2 0,-1-2 0,-2 0 0,-1 0 0,-1-2 0,-3-3 0,-2-3 0,-1-5 0,-2-1 0,-2 4 0,0-4 0,-3 3 0,-1-2 0,1 4 0,-2-3 0,-2 1 0,-4 1 0,-6 5 0,-3 0 0,-3 3 0,0 3 0,-1-3 0,-2 4 0,-3-1 0,-1 3 0,-2-1 0,-2 1 0,0 6 0,-5 1 0,-1 7 0,-5 0 0,-8 0 0,-6 1 0,-2 2 0,3 3 188,9 4 0,3 3 1,-1 2-1,-7 0-188,-2 1 0,-6 1 0,-3 1 0,-2 1 0,3 1 0,6 3-67,-5 1 0,5 2 0,0 2 0,-3 1 67,-1 1 0,-4 0 0,0 2 0,0 1 0,5 0 0,0 2 0,2 2 0,2 0 0,0 1 0,-2 2 0,0 0 0,0 1 0,0 1-114,0 0 1,0 1 0,1 1 0,0 0 113,1 1 0,0 1 0,1 0 0,0 1 0,2 0 0,1 1 0,0 1 0,2 0 0,1 1 0,1 0 0,0 0 0,1 1 0,4 1 0,-1 0 0,2 1 0,1 0 13,-12 7 1,2 2-1,0 2-13,6-1 0,-1 3 0,1 2 0,1-1 0,5-2 0,1 0 0,1 0 0,0 0-60,-10 11 0,0-1 0,4-1-240,10-7 0,3-2 1,4-2-331,4-4 1,3 0-875,0 4 0,2 0 1504,-4 11 0,5 4 0,15-23 0</inkml:trace>
  <inkml:trace contextRef="#ctx0" brushRef="#br1" timeOffset="41176">28490 7517 17157,'4'-15'4947,"-1"-5"-4407,-2-4-180,-1-5 270,0-4 269,-5-6-269,-4-4-91,-5-5-89,-4 1-90,-4-1-90,-5 3-90,-5 6-90,-5 5-1,-2 11 1,-1 10-90,1 13 90,1 15-90,5 23-392,18-8 1,3 5 436,3 12 0,4 4-583,-1 9 1,4 7 537,4-15 0,2 6 0,0 0 0,1-2-589,0 4 0,0-2 0,1 2 566,0-3 1,1 3-1,1 0 1,1-2-203,1-6 0,0-2 0,0 0 0,1-2-989,3 9 1,1-2 0,-1-1 433,-1-2 1,-1-2-1,1-3 874,3 2 0,-3-9 0,-5-8 0,-4-8 0</inkml:trace>
  <inkml:trace contextRef="#ctx0" brushRef="#br1" timeOffset="41621">27970 8245 24083,'-25'-41'1080,"9"3"-990,16 6-90,18 3 0,20 2 0,20 0 0,2 7 0,6 1-736,-14 5 0,3 0 691,-9 2 0,6-1 0,0 0 0,-5 2 45,9-1 0,-2 0 30,-10 2 0,1-2 0,-4 0 353,-3-1 1,-5-1-24,7-6-90,-10-3-91,-30 11 91,-23 9-180,-16 30-90,-1 11 0,18-6 0,5 3 0,9-3 0,3 2-90,3 14 0,4 2-135,8-5 1,4 0-46,3 1 0,4-4 90,19 5 1223,-2-39-863,-16-48 269,-17 2 1,-5-4-381,1 0 1,-3 0 109,-5-5 1,-2 0 0,-2 9 0,0 3-90,-5-10-90,2 0 0,13 34-90,8 15-180,8 12-269,11 14-451,9 4-584,-2-10 0,4-1-1124,22 7 2725,-18-14 1,0-4-1,20-4 1,0-8 0</inkml:trace>
  <inkml:trace contextRef="#ctx0" brushRef="#br1" timeOffset="42112">29518 7780 18555,'2'-39'2339,"-4"5"-406,1 7-1753,-6 6-90,6 8 597,-3 2-687,4 2 366,0 2-366,0-2 1193,0 2-1193,-5-2 89,-2-2 181,-16-7-180,3 9 0,-10-3 0,6 20-90,-2 10 90,1 15-45,13 2 0,3 3-45,-1 23 0,14-6 0,7 0-90,12 4 0,-3-24 0,3-3-270,20-5 1,6-14 134,-13-19 0,1-8 135,19-17-335,-19 2 0,-4-6 425,-9 0 0,-3-2 0,1-7 0,-2-3 44,0-5 1,-3-2 90,1-6 0,-3 0 90,-3-1 0,-2-3 134,-3 7 1,-2-2 0,-1 4-135,0-5 0,-1 3-135,-2 10 0,1 0 0,-2 5 90,-3-23-194,2 15 104,-3 16 0,4 16-90,0 26 90,4 20-90,2 26 0,0-20 0,0 4 0,4 24 0,2 5-268,-4-20 0,1 1 1,-1-1 27,0 1 0,0-1 0,0-1-345,3 15 1,-1-5-945,0 7-1187,0-11 2716,-5-15 0,-2-13 0,-3-8 0</inkml:trace>
  <inkml:trace contextRef="#ctx0" brushRef="#br1" timeOffset="42274">29838 7427 24083,'-22'-34'1709,"3"4"-1439,9 5 0,5 7-90,5 1-180,5 1-90,9-5-360,14 1-539,13-3-450,10 1-720,6-1 2159,2-2 0,0 0 0,0-2 0</inkml:trace>
  <inkml:trace contextRef="#ctx0" brushRef="#br1" timeOffset="42502">30707 6662 14362,'9'-32'2969,"-1"3"102,-14 8-2442,-2 10 1410,-10 13-1499,-7 18-91,-4 23-314,13-13 0,2 6-135,3 7 0,2 7 0,2-1 46,-1 13 0,3 0-46,3-5 0,3 3 0,2-3 0,5 7 0,5-4 0,4 0 0,4-2-360,3-5 0,3-3-405,2-5 1,6-3-1755,15 0 1,3-8 2518,-13-14 0,0-6 0,12-2 0,-1-9 0,-17-14 0,-1 1 0</inkml:trace>
  <inkml:trace contextRef="#ctx0" brushRef="#br1" timeOffset="42886">31317 6988 21655,'0'-48'2248,"0"5"-1798,0 11 90,0 10 359,0 2-449,0 8 0,0 1-90,0 3-91,0 1-89,0-3 0,0-13-90,0 5 0,5-15-180,4 10 180,7-2-90,4 5 0,12 2 90,-9 8 90,4 16 0,-17 13 90,-4 19-270,-10 8 0,-2-5 0,-2 3 0,0-1 0,-1 0 0,1 1 0,1-2 0,1-6 0,3-5 0,5 3 0,4-9 0,8-5 0,32-10-135,-12-9 0,2-2-225,2-3 0,0-4-989,13-6 0,-2-6-3567,-14-5 1,-5-3 3649,1 2 0,-4-2 1,7-28-1,-22 18 1</inkml:trace>
  <inkml:trace contextRef="#ctx0" brushRef="#br1" timeOffset="43171">31974 6201 22914,'-12'-27'2698,"5"4"-2248,2 3-180,5 4-90,0 5 0,9 4 0,13 3 179,19 18-224,-11-1 0,1 3-457,6 10 1,0 5 411,2 8 0,0 3 0,0 8 0,-1 2-459,-14-13 1,-2 0 0,-1 2 368,-1 1 0,0 1 0,-3 1 0,-1-1 0,-3 2 0,-1 2-420,-1 16 1,-4 5-1,-4 0-750,-5-17 1,-3 0 0,-2 0 0,0-1 1169,0 17 0,-2-1 0,-4-2 0,-3-6 0,-4-3 0,1-4 0,-4-1 0,1-1 0</inkml:trace>
  <inkml:trace contextRef="#ctx0" brushRef="#br1" timeOffset="44786">23824 10652 21115,'-8'-39'2788,"0"3"-1798,-2-9-540,0 16-1,-4 1 91,-4 19-90,-5 5 539,-23 34-539,5 5-714,11 1 0,1 4 264,5 1 0,1 2-512,-1 6 1,1 4 511,0 4 0,2 1-1358,1 5 0,3 1 1358,5-21 0,2 1 0,1 1 0,3 0 0,1 1 0,1 0-620,2 0 0,0 0 1,3 0 619,2 2 0,1-1 0,3 1 0,0-2 0,1 0 0,5 2-252,5 1 1,3 1 0,3 1-1,-1-4 252,5 2 0,0-3 0,4 1-75,0-3 1,4 3 0,2-3 0,0-4 74,8-2 0,0-5 0,3-2 0,4 1 0,2-1 0,1-2 0,4 0 0,1-3 0,2-1 0,-15-7 0,1 0 0,1-1 0,0 0-5,1-2 1,0-1-1,0 0 1,1 0 4,-1-2 0,0 1 0,1-1 0,3 0 0,4-1 0,4 1 0,1-1 0,0 0 0,-3-1 59,0-1 1,-2 0 0,0 0-1,3-1-59,0 1 0,3 0 0,1-1 0,-1 0 0,-4-1 0,-2-1 0,-4-2 0,0 0 0,4 0 0,3-1 0,4-1 0,2 0 0,-1-1 0,-3 1 49,0-1 1,-4 1 0,1 0 0,2-1-50,-1-1 0,3 0 0,0 0 0,-1 0 0,-5 0 0,-5 0 0,-4 0 0,-1 0 0,1 0 0,16-1 0,-1-1 0,0 1 106,-2-2 0,-1 1 0,4-2-106,-13-1 0,4-1 0,2 0 0,-2-1 0,-2 0 82,1 0 0,-3 0 1,1-1-1,2 0-82,0 0 0,4-1 0,0-1 0,0 1 0,-5-1 0,0 0 0,-3 0 0,-1 0 0,1-1 0,1 0 0,-1-1 0,1 0 0,0 0 0,1-1 0,-1 0 0,0-1 0,0 0 0,-1-1 0,0 0 0,0-1 0,0 0 0,-1 0 0,1-1 0,-1 0 0,0 0 0,-1-1 0,0 1 0,-1-1 0,1 0 0,-1 1 0,-1-1 0,1 1 0,0-1 0,-2 0 0,0 1 0,1-1 0,-1 1 0,14-6 0,0 1 0,-1-1 0,-1 1 0,-2 0 0,0 0 0,-1 1 0,-2-1 0,0 0 308,-3 1 0,-1 0 0,2-2-308,-5 0 0,2-1 0,0-1 0,-1-1 0,-2-2 0,-1-1 0,0-1 0,-1 1 179,-1 0 0,1 0 1,-2 0-1,-2 0-179,7-10 0,-2-2 0,-5 3 0,0-4 0,-5 0 0,-2-1 0,-3-2 0,-2 1 0,-3 0 0,-3-1 0,-2-1 191,-2 1 1,-3 0-192,-2 0 0,-2-1 0,-2 1 0,-2 0 0,-1 0 0,-2-1 0,-1 3 0,-2 0 0,0 2 0,0-1 984,0-13 1,-2-2-985,-6 1 0,-2-1-110,1-1 1,-3 0 109,-6 4 0,-5 3 0,0 12 0,-3 1 0,-4-1 0,-3-1 0,-3 1 0,-7-1 0,-4 1 0,-6-3 0,1 3 0,8 9 0,0 1 0,-2 0-80,0 0 1,-2 0 0,-2 1-1,3 2 80,-6 1 0,2 4 0,0 0 0,-3 2 0,-1 1 0,0 0 0,-2 2 0,-1 0 0,-1 1 0,1 2 0,-1 1 0,-11 1 0,16 5 0,-9 0 0,-5 1 0,-4 0 0,-1 1 0,1 0 0,4 0 0,7 1-323,-5-1 1,6 0 0,3 1 0,-4 0 0,-8 0 322,16 2 0,-6-1 0,-3 0 0,-2 1 0,-3 0 0,0 0 0,-1 0 0,2 1 0,2 0 0,3 0 0,4 1-296,-16 1 0,5 2 0,2-1 0,2 2 0,0-1 0,-2 1 296,-1-1 0,-1 1 0,1 0 0,0 0 0,0 1 0,1 0-140,2 0 0,0 1 0,1 1 0,0-1 0,3 1 0,2 0 140,-9 2 0,3 1 0,2 0 0,-1 0 0,1 1 0,0 0 0,0 1 0,0 0 0,2 0 0,1 0 0,-1 1 0,2 0 0,1 0 0,2 1 0,0 0 0,0 0 0,3 0 0,1 1 0,1 0 0,0 0-58,-13 6 1,2 1 0,0 0 57,3 1 0,2 0 0,0 1 0,2 0 0,0 0 0,1 2 0,2-1 0,0 1 0,0 1-71,0 0 0,0 0 1,0 0 70,1 0 0,0 0 0,-1 0 0,0 0 0,-1 0 0,0-1 234,0 0 0,-1 0 1,1-1-235,-1-1 0,0 0 0,-1 0 182,0-1 1,-1 0-1,1-1-182,1-1 0,0-2 0,-3 2 0,1-1 0,-3 2 0,-1-1 0,0 1-96,1 0 0,-1 0 1,1 0-1,0 0 96,0-1 0,0 1 0,1-1 0,2 0 0,4-2 0,0 1 0,3-2 0,3-1 408,-15 7 1,4-2-409,1-2 0,3-2 106,5-1 1,2-1-107,4-2 0,3-1 982,-24 8-982,2 4 0,25-14 2327,1 8-3137,25-14-191,4 13-798,4-6-809,4 4 2608,2-10 0,8 4 0,3-4 0</inkml:trace>
  <inkml:trace contextRef="#ctx0" brushRef="#br1" timeOffset="45669">31662 9865 16885,'0'-64'2338,"0"-1"1,0 1-1640,0 4-655,0-3 1,0 23 1344,0 43-1209,0 18-975,-3 26 0,-2 10 795,3-7 0,-1 2 30,0 0 0,0 5 0,1-3 4,0-8 0,1-2 0,0 0-34,1 2 0,0 1 0,0-1 0,1-2 0,0 1 0,1-1 0,1 20 0,2-1-45,1-5 0,1-3-180,1-4 0,0-2 89,-1-7-1,0-3-448,0-5 1,0-2-945,6 17-630,-5-10 2159,-2-14 0,-8-12 0,-2-7 0</inkml:trace>
  <inkml:trace contextRef="#ctx0" brushRef="#br1" timeOffset="46120">31515 10633 22464,'-16'-43'1619,"5"5"-1529,8 4 0,14 7-90,10 4 0,17 3 0,13 2-90,-1 5 0,3 0 90,-11 3 0,1 0-1142,16-4 0,0 2 1142,-20 3 0,-1-1 134,6-4 1,-2-4 135,-12-2 0,-3-1 0,18-23 0,-28 3-180,-26 18 0,-4 7 179,-32 44-269,27 0 0,1 6 0,-4 5 0,2 3 592,8 8 0,5-1-592,3-14 0,4 0-123,4 8 1,3-2 32,6 14 45,-1-21 0,2-6 45,2-12-90,1-11 90,-8-43 90,-6-3 0,0-23 0,-4 12 894,0-10-984,3 22 272,2 5-272,12 51-90,-3 9-359,8 26-451,-6-6-269,0-1-956,0-2-304,1-8 2429,-3-6 0,2-10 0,-2-5 0</inkml:trace>
  <inkml:trace contextRef="#ctx0" brushRef="#br1" timeOffset="46603">32523 10376 20935,'4'-33'2519,"0"6"-2250,-4 7 91,0 9-270,0 12-90,0 7 0,0 10 0,0 0 0,0-2 90,0-6-90,0-4 0,0-6 0,0-8 180,-4-2 0,0-8 0,-5 2 0,-4 2-180,2 7 0,-5 13 90,5 11-90,5 14 0,3 8 0,4 4 0,7 1 0,6-6-180,22 2-90,10-27 90,2-9 180,0-31-45,-24-5 0,-3-5 45,-6 6 0,0-1 0,4-16 0,-2-1 45,-7 8 0,-1 1 45,-1-3 0,0-1 0,-2-1 0,-2 0 45,0 3 0,-2 0 0,-2-17 0,-2 4-135,-2 3 89,-6-5-89,0 78 0,-3 22 0,3 21-1741,7-26 1,0 3 1560,-1 3 0,0 0-135,4 1 0,0-1-229,-2-1 0,0 0-1345,3 8 0,2-3 1889,-1 14 0,2 3 0,-2-38 0</inkml:trace>
  <inkml:trace contextRef="#ctx0" brushRef="#br1" timeOffset="46736">32685 10330 21835,'-10'-34'1978,"3"3"-1798,4 3-180,3 6 0,7 4-270,6 2-449,11 3-810,8 1-900,9-1 2429,4 1 0,6 1 0,0 0 0</inkml:trace>
  <inkml:trace contextRef="#ctx0" brushRef="#br1" timeOffset="47171">33115 9973 20845,'-10'-9'1799,"4"0"-1439,2 0-90,4 2 0,0 0-91,6-1-179,2 0 90,7-5-90,4 2 90,17-9-90,-7 5 90,29-11 0,-22 13 0,13 0 0,-16 9 0,-5 4 90,-7 0 360,-9 24-360,-14-2-1,-8 25 1,-13-9-90,5-9 0,-1 1-90,-11 21 90,4 0-90,19-13 0,17-27 0,10 1 90,11-12-180,6 4 180,14-3-90,-16 7 0,1 13 0,-38 10-180,-5 7-1259,-31 9 270,8-19-810,-13 5-7852,7-15 9522,-5-3 1,-2-7 0,-2-2 0</inkml:trace>
  <inkml:trace contextRef="#ctx0" brushRef="#br1" timeOffset="47420">33136 9643 21295,'-11'-39'2608,"0"5"-1978,-2 17-90,-5 17-91,-4 23-89,-7 20-270,14-12 0,2 4-45,-1 4 0,1 4-1171,1 5 0,2 3 1126,3 3 0,3 1 0,-1 3 0,3 0 0,3-1 0,3-1-225,0-1 0,3-1-135,2-5 0,2-1-226,1-4 1,2-2-135,2-4 1,1-3-451,0-6 1,3-2 1169,18 12 0,5-19 0,0-12 0</inkml:trace>
  <inkml:trace contextRef="#ctx0" brushRef="#br1" timeOffset="47597">33591 9693 21655,'12'-47'749,"0"0"1,0 5-1,0 2-569,1 6 0,0 3 360,16-16-90,3 19-91,5 21-89,4 29-180,-9 30-651,-20-13 0,-2 6 531,-5 7 0,-3 7 0,-1-28-274</inkml:trace>
  <inkml:trace contextRef="#ctx0" brushRef="#br1" timeOffset="47597">33866 10310 18157,'-10'59'0,"-5"2"0,0 0 0,-1 0 0</inkml:trace>
  <inkml:trace contextRef="#ctx0" brushRef="#br1" timeOffset="51004">9173 14518 21924,'-38'0'2249,"-3"0"-1799,-3-2 90,-7 0 269,-4-1-3783,-4 1 3514,-2 2-91,0-2 1028,2 0-1117,2-1-360,6-1 0,6 4 610,9-2-610,9 2 0,7-6 0,21 0 0,28-11 0,7 6 0,15-2 0,12-2 0,4 1 0,0-1 0,-5 2-229,-9 2 1,-2 1 0,-1 0 0,3 0 0,4 0-1,8-1 229,-15 2 0,4 0 0,4 0 0,3-1 0,4 0 0,1-1 0,2 1 0,1 0 0,1-1 0,-1 1 0,0 0 0,-1 1 0,-2 0 0,-3 0 0,-3 1-195,6 0 0,-2 0 0,-3 1 0,-2 1 0,0 0 0,0 0 1,1 0-1,2 0 0,2 0 0,3 0 0,4 0 195,-16 1 0,3 1 0,1-1 0,3 0 0,1 0 0,2 0 0,2 0 0,0 0 0,1 0 0,0 1 0,1-1 0,0 0 0,-1 0 0,0 1 0,-1 0 0,0-1 0,-2 1 0,-2 0 0,-1 1 0,-2-1 0,-3 1-117,13-1 0,-3 1 1,-2-1-1,-1 1 0,-2 1 1,-1-1-1,-1 1 0,1-1 1,0 1-1,0 0 1,2-1-1,2 1 0,1 0 117,-3 0 0,2-1 0,1 1 0,2 0 0,0 0 0,1 0 0,0 0 0,1 0 0,-1 0 0,0 0 0,-2 0 0,0 1 0,-2-1 0,-1 1 0,-3-1 0,-1 1-102,11 0 1,-3 0-1,-2 0 1,-2 0 0,-2 0-1,0 1 1,1 0 0,-1-1-1,2 1 1,2 0 101,-5 0 0,0 0 0,2 1 0,1-1 0,0 1 0,0 0 0,-1-1 0,0 1 0,-2 0 0,0-1 0,-3 1 0,-2-1 0,9 0 0,-2 1 0,-3-1 0,-1 0 0,-1 0 0,0 0 0,1 0 0,2 1 0,3-1 0,3 1 0,1 0 0,0 0 0,-1 0 0,-4 0 0,-3-1 0,-7 1 135,9-1 0,-6 1 0,-5-2 0,-1 1-135,4-2 0,-4 0 0,-3-2 641,7-1 0,-9-6-641,4-33 0,-54-10 0,-16 1 0,-25 8 0,16 22 1917,7 5-1917,7 5 2867,8 2-2867,4 4 1586,4 0-1586,0 3 0,2 1 0,2 1 0,1 2 0,1 0 0,-4-6 0,0-9 0,-2-17 0,1-20 0,0 16 0,1-2-1696,0-10 0,0-4 1696,0-10 0,0-4 0,0 15 0,0-2 0,0-2-452,0-4 1,-1-3 0,2-5 451,0 8 0,0-5 0,1-2 0,0 0 0,-1 4 0,0-1 0,0 2 0,0 1 0,0-4-364,1 1 0,0-4 0,-1 0 0,1 1 0,-1 5 364,-1 8 0,0 4 0,-1 1 0,0-3 0,-1-10 0,0-1 0,-1-1 0,-1 2-196,-1 5 1,-2 1 0,1 0 0,-1 1 195,1 2 0,0-1 0,0 2 0,-2 2 343,-1-4 1,-1 3-1,0 4-343,0 5 0,0 3 0,-9-25 670,3 13-670,5 12 0,-1 9 2275,8 8-2275,-9 6 1855,6 8-1855,-6 3 896,2 4-896,-3 0 621,-2 0-621,-10-2 0,-9-2 0,-10-1 0,-1 3 0,-4 0 0,-2 0-1131,-2-1 0,-2 0 1,-3 1 1130,5 2 0,-3 1 0,-1 1 0,1 1 0,4-1 0,3 1 0,-3 1 0,-6 1-325,4-1 1,-5 2 0,-3 0 0,-3 1 0,0 0 0,1 0 0,3-1 324,-3 0 0,3 0 0,0 1 0,-1-1 0,-1 0 0,-4 1-169,8-1 1,-2 0-1,-2 1 1,-1-1-1,-1 1 1,0-1-1,0 1 1,2-1-1,2 0 169,-8 0 0,2 0 0,2 0 0,-1 0 0,1 0 0,-1-1 0,-1 1-127,7-1 0,2 0 0,0 1 1,0-1-1,-2 0 0,-4 0 1,-3 1-1,-6 0 127,21-2 0,-4 0 0,-3 0 0,-3 1 0,-2-1 0,-3 1 0,0 0 0,-2 0 0,-1-1 0,-1 1 0,1 0 0,0 0 0,1-1 0,0 1 0,3-1 0,1 1 0,2-1 0,3 0 0,3 0 0,-12 0 0,4 1 0,3-1 0,2-1 0,2 1 0,0 0 0,0 0 0,-2-1 0,-2 1 0,-2 0 0,-5 0 0,10 0 0,-3 0 0,-2 0 0,-3 0 0,-1 1 0,-1-1 0,-2 1 0,0-1 0,-1 1 0,1-1 0,0 1 0,1-1 0,1 0 0,1-1 0,3 1 0,1-1 0,4 0 0,2-1 0,-14 1 0,3-1 0,3-1 0,1 1 0,3-2 0,1 1 0,1 0 0,1-1 0,0 1 0,1 0 0,-9 0 0,3 0 0,2 0 0,0 1 0,0-2 0,-3 1 0,-3-1 0,7-1 0,-4 1 0,-3-2 0,-2 1 0,1-1 0,-1 1 0,3-1 0,2 0 0,4 0 0,4 1 0,-12-1 0,6 0 0,4 0 0,0-1 0,-3 0 101,4 0 1,-2-1 0,0 0 0,1 0 0,2 0 0,4-1-102,-3-1 0,3 0 0,3 0 0,4 0 0,-18-3 0,5 0 0,-4-1 0,7 1 1317,11 0-1317,7 2 1969,15 5-1969,0 0 2945,16 12-2945,4 40 158,3-17 1,1 3-159,-1 26 0,0 8-675,0-19 0,-1 1 0,1 8 675,-1-9 0,0 5 0,0 4 0,0 2 0,0-1 0,0-3-476,0 3 0,-1-3 0,1 0 1,0 2-1,1 3 476,-1-5 0,0 2 0,1 3 0,-1 0 0,1 0 0,-1-1 0,1-4-319,0 8 1,0-3 0,0-1 0,1-1 0,0 1 318,0 1 0,0 0 0,1 0 0,0 0 0,1 0-75,-1-2 1,0-1 0,1 1 0,1 1-1,0 2 75,0-8 0,1 2 0,0 1 0,1 2 0,0-2 0,0-2 0,-1-2-49,2 5 0,-1-3 0,1-2 0,0 1 0,0 1 49,1-1 0,-1 2 0,1 1 0,1-1 0,-1-3 0,0-5 0,3 12 0,0-6 0,0 0 337,2 4 0,0-1 0,0-4-337,-1 0 0,1-4 0,1 5 0,-1-7 0,-2-6 0,-4-14 0,-2-9 1786,-4-6-1786,2-7 1389,0-3-1389,2-4 2735,9-4-2735,13-7 0,21-12-148,-13 7 1,5-2-258,10-4 1,5-1-1394,-11 6 0,2-1 1,1 1 1797,9-3 0,2 0 0,2 1 0,-10 4 0,1 2 0,2-1 0,0 1 0,4-1 0,0 0 0,0 0 0,-1 0 0</inkml:trace>
  <inkml:trace contextRef="#ctx0" brushRef="#br1" timeOffset="51964">20856 13741 25372,'-37'0'989,"0"0"1,-26 0-541,20 0-359,28 0 250,37-2-340,43-5 0,-12 2 0,7-2-849,-9 1 1,3-1 0,2 0 848,-6 2 0,1-1 0,2 0 0,0 0-425,6 0 0,1 0 0,1-1 1,0 1 424,3 0 0,1 0 0,1 1 0,-1 0 0,-2 0 0,0 0 0,1 1 0,0-1 0,-5 2 0,1-1 0,1 1 0,-2-1 0,-4 1 0,10-1 0,-4 0 0,2 0 8,-8 0 1,3 0 0,-2 1 0,-10-1-9,-2-1 0,-7 0-449,25-2-1710,-41 3-809,-17 4 3338,1 0 1,15 0-1,8 0 1</inkml:trace>
  <inkml:trace contextRef="#ctx0" brushRef="#br1" timeOffset="52773">31844 11674 22464,'-30'0'2069,"1"0"-1170,5 0 91,5-2-91,9-1-179,5-3-180,14-3-540,16-5 0,35-4-1075,-10 6 1,6-1 1074,-7 4 0,4 0 0,3 0 0,-6 0 0,2 1 0,2-1 0,2 1-670,7-1 0,2 1 0,1-1 0,2 1 670,-9 0 0,1 1 0,1-1 0,1 0 0,1 1-217,-8 0 1,1 1-1,1 0 1,0 0 0,-1-1-1,1 0 217,-1-1 0,2-1 0,-1 0 0,-1-1 0,-2 0 0,-4-1-1207,4-3 0,-4-1 0,-3 0 0,-1-2 1207,8-1 0,-3-1 0,-20-3 0</inkml:trace>
  <inkml:trace contextRef="#ctx0" brushRef="#br1" timeOffset="54744">8917 16047 18764,'-20'-27'764,"0"0"1,-21-25 774,-3 4-1269,1 3 90,0 9 0,3 2-1,-1 9 756,0 7-756,-3 9 91,-3 11-90,-7 13-45,10 10 0,-2 10-226,11-1 1,1 5 0,0 1-864,-1 1 1,0 1 0,3 3 773,-2 8 0,2 3 0,4 0 0,8-8 0,2 0 0,1 1-131,0 2 1,1 0 0,0 2 130,2 0 0,2 2 0,0-1 0,1 0 0,0 0 0,2-1 0,2 0 0,0-1 0,1-1 0,2-1 0,0-1 0,2 0 0,-1-4 0,1 0 0,1-2 0,3 17 0,0-2 0,0-8 0,0-3-679,2-6 1,1-3-491,3 23-305,0-18-685,-2-13 2744,-2-27 1,-2-14 0,-2-16 0</inkml:trace>
  <inkml:trace contextRef="#ctx0" brushRef="#br1" timeOffset="55287">7573 17160 23454,'-43'-37'2338,"5"3"-2158,7 7 0,9 7-90,11 2 0,28 7-90,17 4 0,24 3 0,10 2-759,-11 0 1,3 1 728,-4-1 0,5 0 0,2-1-15,-12 1 0,1 0 0,0 0 0,-3-1 15,2 0 0,-3 0 0,3 0-15,2 0 0,5-1 0,-2 1 0,-7 0 90,1-1 0,-3 0-90,7 0 0,-5 0 225,3-3-90,-21 0 270,-6-6-180,-25 3 359,-17-3-179,-8 8 1517,-14 7-1517,-2 12-90,-6 13-180,-4 13-90,16 1 0,1 7-552,4 5 0,3 2 552,2 1 0,5 0 0,5-2 0,6-4 0,15 9-57,5-25 1,4-4 56,13 6 0,20-5 0,-10-35-90,1-16 1,-2-21 89,-7-18-329,-17 24 1,-3-3 373,-2-3 0,-4-4 0,-3-18 0,-4-1-45,0 19 0,-3 0 0,-1-10 0,-2 5 1011,-7 5-1011,-4 26 117,12 46-117,5 16-45,13 10 0,7 2-360,-4-16 0,1-2-574,8 13 1,1-2 258,-4-15 1,1-4 164,1-2 1,3-2 554,10-1 0,2-3 0,19-1 0,-19-14 0,0 1 0</inkml:trace>
  <inkml:trace contextRef="#ctx0" brushRef="#br1" timeOffset="55787">9234 17119 22464,'5'-41'2429,"-2"3"-2069,-8 10-181,0 6-89,-1 8-90,-2 7 0,7 3 0,-2 4 0,3 0 90,7 0-90,0-4 90,5-5 180,-5-7 90,-4-6 90,-10-4-1,-5-1-89,-9 4 90,-20 5-270,7 23-45,4 18 0,2 8-90,10 0 0,4 4-176,-3 16 0,5 4 131,5-9 0,5-1-393,4 0 1,5 1 392,1-2 0,4 0 0,4-6 0,5-1-129,15 6 0,8-7-141,5-13 1,3-6 179,-1 0 0,0-8-257,1-14 1,-4-10 346,-15-4 0,-3-8-30,-3-7 0,0-6 0,-3-2 30,5-11 0,-3-4-441,-4 3 0,-1-4 0,-2 0 501,-6 10 0,-3 0 0,-1-1 30,1-1 0,-2 0 0,0 0-1,-1 1 1,-1 0 0,0 2 45,1-18 0,-2 3-135,-1 7 0,-2 4 0,-1 7 0,0 4 607,-1-21-607,0 28 0,0 37 0,0 37 0,0 16-580,0-6 0,0 4 580,0-1 0,0 6 0,0-2 0,0-11 0,0 0 0,0-1 0,0 1 0,1 0 0,0 0 0,0 18 0,2 2-49,1-16 1,1 1-1,1-4-536,0 3 1,2-4-271,2 8 1,2-5-1575,2-2 2429,0-18 0,-2-13 0,0-11 0</inkml:trace>
  <inkml:trace contextRef="#ctx0" brushRef="#br1" timeOffset="55955">9665 16938 25343,'-50'-36'1798,"6"4"-1708,11 9 0,9 6 0,15 7-90,15 4 0,20 4-90,21-2-180,-13 1 1,1 1-926,7-4 1,0 0 564,4 1 1,0-1-406,1-1 1,0-2 1034,-5 1 0,0-2 0,-4 0 0,-2 0 0,-2-2 0,-1 1 0</inkml:trace>
  <inkml:trace contextRef="#ctx0" brushRef="#br1" timeOffset="56516">11053 16133 21745,'0'-32'2428,"0"1"-1708,-3 3 89,-2 2-89,-3 7-1,-2 1-179,0 7 0,-6 2-180,-21 10-360,-2 13 0,8 0 0,-2 6-1324,0 6 1,-1 6 1323,-4 8 0,1 6 0,9-10 0,2 3 0,0 1-839,-1 5 1,1 3 0,2 0 838,0 3 0,2 2 0,2 0 0,1 0 0,1 2 0,2 2-159,6-3 1,1 2 0,2 1-1,4 0 159,2-4 0,1-1 0,4 1 0,7 0-648,7 0 1,6 2-1,4-1 1,1-2-1,-1-6-222,2 4 1,0-6 0,7-4 869,16 2 0,7-6 0,-5-15 0,-13-21 0,-3-9 0,3 0 0,-1-1 0</inkml:trace>
  <inkml:trace contextRef="#ctx0" brushRef="#br1" timeOffset="56939">11378 16626 22194,'0'-40'1019,"0"0"1,0 4 0,0 2-571,0-22-179,0 13-90,0 13-90,0 10 0,0 11-90,0 15 0,0 11 0,4 16 90,2 7-90,5 5 0,1-2 0,0-4 0,5 2 0,-3-17 0,5-3 0,-4-19 0,3-11 0,2-5 0,1-9 90,3-4-90,-2-4 270,14-22 89,-13 17 451,10-18-450,-24 32-180,0 3-90,-9 12-90,2 21 0,2 28 0,0 8 0,0-15 0,0 1-1011,1 18 1011,1 1 0,-1-6-180,0-3-1889,-1 2 450,-2-14-270,-2 1-809,0-23 2698,0-4 0,0-14 0,0-1 0</inkml:trace>
  <inkml:trace contextRef="#ctx0" brushRef="#br1" timeOffset="57204">11930 15997 24533,'9'-41'2429,"-3"7"-1800,3 11 91,5 18-450,11 21-270,13 27-503,-14-9 0,1 4 503,5 12 0,-1 4-420,-8-12 1,0 1 0,-1 2 419,0 3 0,0 3 0,-1 0 0,-2 1 0,0 2 0,-2 0-881,-1 0 1,-1 0-1,-2 0 881,-2-3 0,-1 0 0,-4 3 0,-2-5 0,-2 2 0,-3 0 0,-3-1-368,-6 11 0,-5-1 1,-1-2 367,1 0 0,-1 0 0,-4-5 0,-2-9 0,-3-3 0,1-6-585,-1-4 0,-1-5-819,-4-3 1,1-5-845,-8-6-7583,-1-16 9230,29-25 1,6-10-1,5-6 1</inkml:trace>
  <inkml:trace contextRef="#ctx0" brushRef="#br1" timeOffset="57456">12560 16762 22194,'20'-43'1979,"-1"4"-1439,1 5 179,2 5-89,6 6-90,9 1-270,7 8-90,11 1-91,8 4-429,-28 6 1,1 1 339,2-1 0,2 2-405,13-1 1,0 2-46,-14-1 0,-1 1-90,8-1 1,-4 0-761,0 1-679,-12 0-360,-11 0 2339,-9 0 0,-16 8 0,-5 2 0</inkml:trace>
  <inkml:trace contextRef="#ctx0" brushRef="#br1" timeOffset="57637">13023 16775 14992,'-44'23'1319,"-1"1"0,15-8 1,0 0 467,-12 5 0,4-1-1517,14-3 1154,6-4-1424,36-9 0,15-4 0,21 0-90,1-2 0,5-2-249,-12 1 0,2-1-771,5-2 1,6-1 0,-7 0-150,-6 0 0,-3-1 1259,11-3 0,-5 0 0,-2-3 0,-8-1 0</inkml:trace>
  <inkml:trace contextRef="#ctx0" brushRef="#br1" timeOffset="58222">15731 15948 22554,'23'-27'3148,"-3"-1"-2338,-4 3-1,-2 1 1,-5 5-360,-3 1-450,-4 9 0,-13 2 0,-10 9 0,-21 9 0,-16 12 0,5 5 0,-3 4-818,13-6 1,-1 2 817,-2 5 0,-2 3 0,5-2 0,8-3 0,4-1-135,-5 8 1,7 0 134,12 5 0,23-5 0,25-6 0,15-18 0,8-5 0,-7-1 0,4-2-344,-4-3 1,5-1 0,-3-1 343,10-1 0,-2 0-90,0 0 0,-2 0-405,-4-2 1,-2 0-562,3-2 1,-2-1-1284,10-7 2340,-5-8 0,-43 1 0,-6-3 1</inkml:trace>
  <inkml:trace contextRef="#ctx0" brushRef="#br1" timeOffset="58457">15987 15916 15082,'-3'-48'3508,"2"3"13,-3 6-2712,4 0 600,-4 20-1409,4 13 0,-9 35 0,7 25 0,2 9-158,-3-5 1,1 3 157,1 1 0,1 4 0,1-2 0,-1-8 0,-1-2 0,2 0 0,0 3 0,0 0 0,0-1 0,1-2 0,0 0 0,1 1-275,1-3 1,1 1 0,0 1 0,0-5 274,0 0 0,-1-2 0,2 1-1320,2 18 1,2 4-1,0-9 16,-2-15 0,0-5 1390,2 7 0,3-5 0,9-5 0,3-10 0</inkml:trace>
  <inkml:trace contextRef="#ctx0" brushRef="#br1" timeOffset="58771">17465 16124 23813,'-10'-39'3239,"2"-5"-2970,-2 15 1,5 0 0,5 20 270,30 37-360,8 9-180,-6-4 0,6 8 0,-2-2-433,6 4 0,0-1 433,-3-2 0,2 3 0,-2-4 0,4 3 0,-3-4-45,-2-1 0,-2-1-225,-4-6 0,-2-2-809,17 18-450,-11-11-450,-11-10-720,-11-11 2699,-6-8 0,-12-14 0,-2-4 0</inkml:trace>
  <inkml:trace contextRef="#ctx0" brushRef="#br1" timeOffset="58989">18022 16065 23544,'-14'-36'2698,"-3"4"-1888,-3 11-91,-4 10 1,-5 17-630,-1 15-90,-3 22 0,17-13 0,1 3-378,0 7 1,2 4 377,0 6 0,2 2 0,0 4 0,1 1 0,1 2 0,2 1 0,2-2 0,2-1-1068,-2-3 0,1-1 663,3-6 1,1-1-181,-2-6 1,0-1-1082,2 22-43,0-12-810,0-15 2519,0-15 0,0-9 0,0-10 0</inkml:trace>
  <inkml:trace contextRef="#ctx0" brushRef="#br1" timeOffset="59171">17486 16572 24533,'-21'-20'2249,"14"-15"-1890,37-9-359,17 1-790,-7 19 0,4 4 520,-2 7 1,3 1-871,0 1 1,5 0 0,-4 1 1139,8-2 0,0 1 0,-10 2 0,2 0 0,-4 1 0,-1 0 0,-1 0 0</inkml:trace>
  <inkml:trace contextRef="#ctx0" brushRef="#br1" timeOffset="59972">19800 15319 22824,'-9'-41'1049,"-1"0"1,-1 3-1,-3 1-644,-2 5 0,-3 3 314,-21-16-89,-5 16-180,0 21-450,-2 22 0,5 28-529,21-9 1,3 5 528,0 9 0,3 5-518,2 8 0,4 3 518,3-19 0,3 1 0,0 6 0,0 3 0,2 6 0,0 3 0,0-1 0,1-6 0,1 8 0,0-5 0,1 4-325,-2-8 1,1 5 0,0 0-1,0-2 1,0-8 324,2 16 0,1-8-495,-1-4 1,-1-4-734,1-5 1,-2-4 327,1-6 1,-1-2-955,1 17 1854,-8-18 0,-4-21 0,-7-10 0</inkml:trace>
  <inkml:trace contextRef="#ctx0" brushRef="#br1" timeOffset="60439">19021 16273 16071,'-54'-36'2159,"7"2"342,11 7-2411,11 6 1424,13 4-1514,18 5 874,20 1-874,25 0 0,9 3 0,6 0-45,-10 1 0,1 0 15,-4 1 0,2 0 0,1 0-83,2 0 1,0-1-1,-1 1 143,-4-1 0,0 0 0,-1 0-153,-2-1 0,0 1 0,-3-2 258,6-1 0,-8-2 314,-7-8 541,-16-10-810,-17 8 2772,-21-3-2952,-6 26 464,-12 11-464,14 14 0,2 6 0,-5 23 0,11 2 0,4 3 0,8-22 0,3-1-376,4 12 0,2-2 376,14 10-90,5-12-815,3-15 725,2-14 0,-1-18 90,-3-16 90,-12-11 0,-4-5 180,1-27-983,-9 16 1,-3-2 937,-7 10 0,-2 1-135,-2 2 0,-1 0 453,-7-5 1,0 3-454,-4-9 551,0 2-551,16 36 0,8 16 0,7 14 0,9 15 0,9 8-360,7 4 225,5 0-1484,3-7-449,4-7-509,1-8 2577,2-14 0,2-10 0,-1-9 0</inkml:trace>
  <inkml:trace contextRef="#ctx0" brushRef="#br1" timeOffset="60972">20694 15912 18835,'10'-24'2428,"-4"6"-312,0 9-1846,-6 5 782,6 4-962,0 6 420,4 2-510,6-1 1391,13-1-1391,-2-6 0,18-8 0,-22-20 90,-2 0 180,-24-16 89,-10 14 451,-26-1-450,3 19-360,-13 11 0,8 29 0,4 15-1614,6 14 1614,21-24 0,4 1 0,1 3 0,4 1-323,6 2 1,4 0 322,1-1 0,5-1 0,4-1 0,4-2 0,2-3 0,3-4 0,3-3 0,1-3-180,2-4 1,1-4-91,1-4 0,0-4 0,0-5 0,1-4 45,-1-5 0,-1-5 90,0-4 1,-1-5 89,0-4 0,-3-4 0,-1-3 0,-3-4 45,0-4 0,-3-6 119,-5-3 1,-1-5 0,-2 2-346,-4 9 0,-2 2 0,0-2 465,3-14 1,-1-4 0,-3 5 75,-3-3 0,-3 2-544,-1 13 1,-2-2 0,0 4 228,-3-2 0,0 3 560,-1-6 0,-1 8-560,-5 14 574,0 26-574,0 32 0,1 19 0,2 7 449,3-7 0,0 3-449,1-4 0,-1 4 0,2 0 0,4 5 0,2 0 0,1 0 0,-1-1 0,1-1 0,0 0-27,0-1 1,2-2 0,0-1 26,1 11 0,1-6-1444,-2-20 0,0-5-625,2 12-7762,-1-11 8555,-6-28 1,-2-15 0,0-5 0</inkml:trace>
  <inkml:trace contextRef="#ctx0" brushRef="#br1" timeOffset="61122">21226 15966 23813,'-46'-27'2879,"6"4"-2609,9 2-91,9 6 1,22-5-180,18 5-630,17 0 1,9 1-91,-8 4 1,1 1-865,17-3 1,1 0 1583,-14 3 0,-1 1 0,-2 1 0,-1 0 0,0-1 0,-1 0 0</inkml:trace>
  <inkml:trace contextRef="#ctx0" brushRef="#br1" timeOffset="61411">22639 15138 25612,'-32'-51'2069,"-5"17"-1709,-9 25 180,-9 29-1625,24 2 1,2 6 1084,-2 6 0,1 5 0,2 7 0,3 3 0,1 5 0,5 3 0,5 3 0,5 3 0,5-20 0,1 2 0,3 0 0,3 1 0,2 0 0,3 0-573,1 2 0,2-1 0,3 1 573,2-2 0,1 1 0,3-2 0,2 0 0,2-1 0,1-2 0,2-2 0,2-1 0,1-2 0,1-2 0,1-2 0,2-1-405,18 9 1,2-5-1504,1-5 1,0-6 378,-1-8 0,0-6 1529,-3-6 0,-2-6 0,-5-7 0,-2-5 0,-3-3 0,0 0 0</inkml:trace>
  <inkml:trace contextRef="#ctx0" brushRef="#br1" timeOffset="61954">23276 15455 24803,'0'-32'1439,"0"4"-1169,0 8 90,0 5-180,0 3-1,0 1 91,0 4-180,0 3 0,0 2 0,0 0 0,0-3-90,0-4 90,4-7-90,2-4 0,5-7 0,4-5 0,6 0 0,5 0 0,7 7 90,3 5 270,21 18-270,-28 18 0,-2 7-90,0 1 0,-3 4-290,-5 15 1,-8 3 289,-7-4 0,-8 2 0,-9 20 0,-6-1 0,3-15 0,-3-2 0,-7 12 0,-3-1 0,-3-11 0,1-5 0,-4 8 0,10-18 0,11-8 0,17-20 0,14-11 0,17-10 0,10-5 0,-7 13 0,2 2 0,18-4 0,-20 12 0,-1 6 0,4 15 0,-7 16 0,-9 10 0,-10 3 0,-6 7 0,-15-1 0,-7-14 0,-5-1 0,3-11 0,-3-1 174,-7 8 1,-1-2-1614,-14 3-630,1-9-809,1-6 2878,2-11 0,5-10 0,2-7 0</inkml:trace>
  <inkml:trace contextRef="#ctx0" brushRef="#br1" timeOffset="62228">24027 14808 24623,'7'-38'719,"-1"1"1,0 2 0,2 2-1,11-22 181,12 19-720,13 20-180,17 27-1304,-23 7 1,0 6 1303,6 13 0,-1 5 0,-11-6 0,0 2 0,0 2-408,2 6 1,-1 3 0,0 1 407,-1 3 0,0 2 0,0 5 0,-9-10 0,1 4 0,-1 2 0,-1-1 0,-2-2-178,0-1 0,-2-2 0,0 1 0,-1 1 178,-1 0 0,0 3 0,0 1 0,-3-2 0,-1-3 0,-2 9 0,-3-4 0,-2 0 0,0-3 0,-3 0 0,-3 1 0,-4-4 0,-2 2 0,-3 0 0,0-4-480,-1 1 0,-2-4 1,-2 2-638,-5 9 0,-3 1 0,-1-6 1117,-8-3 0,-1-6 0,-2-1 0,-2-3 0,0-2 0,-1 0 0</inkml:trace>
  <inkml:trace contextRef="#ctx0" brushRef="#br1" timeOffset="322602">21152 2293 22284,'-16'-11'2699,"0"0"-2160,2 4-89,5 0-180,0 5 90,8 0 90,-3 6-91,4 5 1,0 5 90,4 18-270,2-8-90,5 8 0,1-12-90,0-4 0,0-6 0,2-4 0,13-10 0,0-5 0,14-9 0,2-14 0,4-7 0,-13 11 0,0 0 0,2-2-398,6-4 1,1-2 0,-1 1 397,-1 2 0,-1 2 0,-1 1 0,7-3 0,-2 3 0,0 1 0,0 1-554,-4 3 1,-1 0 58,-4 3 1,-1 2-1035,21-15-540,-16 4-7762,-19 6 8848,-23 4 0,-22 10 0,-15 5 1</inkml:trace>
  <inkml:trace contextRef="#ctx0" brushRef="#br1" timeOffset="323021">21433 1864 22914,'0'-7'2249,"0"0"-1890,1 5 271,4 0 0,3 10-91,4 8-179,4 17 0,4 13-90,5 15-298,-12-29 1,0 2 72,7 15 0,0 1-366,-5-15 1,1-1 320,2 8 0,5-4-309,35-8 309,-1-27 0,-12-12 0,3-6-850,-1-9 0,1-6 850,-9 6 0,0-2 0,1-1-572,4-4 1,0-1 0,1-1 571,2-2 0,0 0 0,0-2 0,-1 1 0,0-2 0,0 1-96,-3 3 0,0-1 0,1 0 96,6-7 0,2-1 0,-4 3 0,5-3 0,-3 3 0,-12 9 0,1-1 0,-5 4 0,19-12 183,-4 4-183,-22 17 1279,1 4-1279,-17 11 1830,-3 4-4258,-4 10 2223,-2-2-1594,-2 12-809,-4-6 2608,-4 2 0,-8-1 0,-5 1 0</inkml:trace>
  <inkml:trace contextRef="#ctx0" brushRef="#br2" timeOffset="1.02586E6">10875 6328 20845,'0'-7'2609,"-4"0"-2250,0 3-89,-1-1 0,-2-1 0,6 1 0,-3-2 0,1 0-90,2 2 89,-6-1-89,6 1 90,-7-1-180,2-1 90,-4-4-90,-6-3 0,-3-2 0,-7-4 90,-6-3-45,0 4 0,-2-1-90,4 3-1,-2 0-420,-15-7 0,-1 1 376,6 5 0,-4 0 0,-5 2 0,-6 0 0,1 2 0,10 2 0,1 2 0,-3-1-496,-16-2 0,-3 1 0,1 3 496,14 3 0,2 3 0,-1 0-471,-2 0 1,-1 1 0,0 1 470,-2 2 0,-1 1 0,-1 1 0,0 0 0,0 1 0,-1 1 0,-1 1 0,0 1 0,0 0-431,0 1 1,0 0-1,1 1 431,0 1 0,0-1 0,0 1 0,2 0 0,0 0 0,0 0-471,3 0 0,0 0 0,0 0 471,3 0 0,0 1 0,0-1 0,3-1 0,1 0 0,0 1 110,-18 4 1,2 1-111,5-3 0,2 1 0,8-2 0,1 0 0,5-1 0,3-1 0,-26 4 866,14-6-866,11-3 0,10-4 0,7 0 1301,7 0-1301,8 0 3018,1 0-3018,6 4 1120,-3 3-1120,-3 21 0,1 3 0,-7 27-1177,7-24 1,2 2 1131,-3 8 0,1 5 90,0 8 0,-2 7-45,2-5 0,-1 7 0,0 3 0,0-3 0,1-8 0,1-2 0,-1 2 0,0 3-435,1-7 0,-1 4 0,0 2 1,0 1-1,0-2 0,0-2 435,0 1 0,1-1 0,-1-1 0,0 0 0,1 0 0,-1 4 0,0-1 0,0 1 0,-1 0 0,1 0-349,-1 0 0,1 0 0,-1 0 0,0 2 0,0 3 349,0-3 0,1 3 0,-1 3 0,0 0 0,1 1 0,-1-3 0,1-2-195,0-3 1,0-2-1,1-1 1,-1-1 0,1 2-1,-1 3 195,1 1 0,-1 3 0,0 2 0,0 1 0,1-2 0,-1-2 0,1-4-43,0 4 1,1-5-1,0-2 1,0 2-1,-1 2 43,2-7 0,-1 1 0,0 2 0,1 0 0,-1 1 0,0-1 0,1 0 41,-1 0 0,0-1 0,0 0 1,0 1-1,0 0 0,0 1 0,1 1-41,-1 1 0,0 1 0,0 2 0,0 1 0,0-1 0,0 0 0,1-2 0,-1-3 0,0 7 0,-1-2 0,1-2 0,0-1 0,0 0 0,0-1 0,0-2 0,1 0 0,-1-1 0,0 0 0,1-3 0,-1-2 0,0 6 0,0-2 0,0-3 0,0 1 28,0-1 0,-1 0 0,1 0 0,-1-1-28,0-2 0,0 0 0,0 0 0,0-1 0,-2 13 0,-1 0 0,0-1 30,1-3 0,-1-2 0,1 0 110,-1-4 1,0 0 0,0-2-141,1-4 0,0-1 0,0 0 0,-4 16 0,0-1-45,2-6 0,-1-1 450,1-4 1,0-1-361,1-5 0,0 2-90,-4 12 0,1-1 796,2-14 0,1-1-751,-2 11 0,1-2 0,3 11 869,2-25 1,0-1-870,4 12 1647,-4 3-1647,4-24 365,0-5-365,2 3 700,5-5-610,8-1-90,7-9 0,14-5 90,16-14-60,-7 0 0,8-4 0,1 0-289,-5 0 1,2 0-1,7-2 271,-11 4 1,7-1 0,5-2 0,1 1 0,1-1 0,-2 1 0,-4 1-542,7-1 0,-3 1 0,0 0 0,0 0 0,5 0 541,-5 1 1,3-1 0,3 0 0,0 0 0,1 0 0,-3 1 0,-2 1-13,-3 0 0,-3 1 0,-1 0 0,1 1 0,1-1 0,4 1-247,-3 0 1,4 0 0,2 0 0,1 0 0,0 1 0,-1-1-1,-1 1 1,-3 0 276,4 0 0,-3 0 0,-1 1 0,0 0 0,2 0 0,5-1-133,-7 2 0,5-1 0,4 0 0,0 0 0,1 0 0,-1 1 0,-2 0 0,-4 0 0,-5 1 103,10-1 0,-7 2 0,-2 0 0,0 0 0,2-1-109,0 1 0,1-1 0,2 1 0,-1-1 0,-4 1 0,-4 1 109,17-2 0,-6 2 0,-2-1 167,-7 0 0,-1 1 1,-2-1-168,-6 1 0,-1 0 0,-3 0 0,12-1 0,-4 1 0,-10 1 0,-1 0 651,-4 0 0,-1 2-651,12 0 1227,-9 0-2936,-23 4 2462,-11-3-753,-4 3 0,0-4 0,0 0 0</inkml:trace>
  <inkml:trace contextRef="#ctx0" brushRef="#br2" timeOffset="1.0332E6">8901 3189 22554,'-8'-25'2159,"4"2"-1799,-4 5-180,7 5-90,-2 3-1,-1 6-89,3 2 90,-6 14-90,6 9 90,-6 24 0,6 16 0,-3-22 0,-1 2-432,4 6 0,1 3 387,-6 4 0,1 3-649,4 5 0,0 2 634,-2-19 0,-1 1 0,1-1 0,1 3 0,1 1 0,-1-1 0,-2 2 0,0-1 0,0 1-30,1 1 0,-1 1 0,1-1 30,-2 2 0,0-1 0,1 1-30,-1 2 0,1 0 0,0 0-488,-1 2 0,1-1 0,-1 1 488,1 1 0,0-1 0,0 1 0,0-2 0,1 1 0,-1-1 0,2-1 0,0-2 0,0 0 0,0-3 0,-1-1 0,1-1 0,1 20 0,1-2 0,-2-8 0,0 1 0,1-13 0,0 2 0,0-2-292,-1 14 0,-1-2 292,1-2 0,0-4 243,0-15 1,0-6-244,2 1 1122,0-12-1212,0-4 1957,0-9-1777,0-3 1447,0-4-1447,2 0 96,2 0-96,8 0 90,1 0-90,7-2 90,0-3-90,8-2 0,7-2 0,-2 1 0,4-1-90,25-6-385,-17 4 0,1 0 385,-9 2 0,1 0 0,22-4 0,1 0 0,-12 2 0,-1 2 0,-5 0 0,3 1 0,-3 0 0,4 0 0,-1 1 0,2-1 0,0 0 0,-3 1 0,3 0 0,-5 0 0,2-2 0,-2 2 0,8-1 0,-1 0-498,16-3 1,-1 0 497,-17 4 0,-2-1 0,1-1 0,1 0 0,2-1 0,0-1 0,0 0 0,1 0 0,1 0 0,0 1 0,0 0 0,0 0 0,-1 2 0,1 0 0,-2 0 0,0 0 0,-1 1 0,1 1 0,-2 0 0,0 0 0,-2 0 0,1 1-277,-2 1 1,-1 1 276,1-1 0,-1-1 0,1 2 0,0-1 0,1 0 0,1-1 0,1 0 0,1-1 0,2 1 0,0-1-369,1-1 1,2 0 368,0 1 0,1 1 0,0-1 0,4 1 0,-4-1 0,5 1 0,-3 0 0,7 0 0,3 0 0,-18 1 0,7 0 0,2 0 0,-2 0 0,-7 1 0,-1-1 0,-6 1 0,4 0 0,1 0 0,2 0 0,3 0 0,3-1 0,8-2 0,6 0 0,2-1 0,-3 0 0,-8 2-436,-4-1 1,-5 1 0,5-1 435,-4 1 0,6-1 0,4 0 0,-1 0 0,-5 0 0,-9 1 0,14-2 0,-8 1 0,4-2 0,0 0 116,-3 1 1,3-2-117,-5 0 0,3-1 0,-3 1 0,8-2 0,-1-1-167,-8 2 1,2-1 0,-4 0 166,4-2 0,-3 0 0,1 0 0,0-1 0,0 0 0,-1-1 0,0 1 0,0 1 0,-1-2 0,-1 0 0,0 3 0,0-1 0,-3 1 0,1 0 242,-2 1 0,3 1-242,9 0 0,6-1 0,-4 2 0,-2 0 0,3 1 101,-9 2 0,9-2 1,3 0-1,-2 1 1,-8 1-102,15 0 0,-2 0 0,-16 1 0,7-1 0,2-1 0,-2 1 0,-7 1 0,-2 0 0,-6 1 0,5 0 0,8-2 0,6-1 0,0 0 0,-6 1 0,-8 1 0,-3 0 0,1 0 0,12-1 0,3-1 0,-4 1 0,3-2 0,-2 0 0,-1 0 0,-1 0 0,1 0 0,0 0 0,-2 0 0,0 0 0,1 1 0,1 1 0,-1 0 0,0 0 0,0 1 0,1 1 0,-1-1 0,0 2 0,-2 1 0,2 1-128,-7-1 1,2-1 0,-2 1 127,5 1 0,0 0 221,14 0 0,-2-1-221,-21 0 0,-3 0 0,1 1 0,0 0 0,-2-1 0,3-1 0,18 1 0,1 0 0,-14 0 0,0-1-971,17 1 0,0 0 971,-18-1 0,-1 1 0,3 1 0,-1 0 299,0 0 1,-1 0-300,0 1 0,0 0 0,-1 0 0,0 0 0,-2 0 0,0 0 0,-1 0 0,0 0 0,-2 0 0,0 0 0,-2 0 0,1 0 357,13-1 1,3 0-358,3 0 0,0-1-64,1 0 0,0 0 64,-1 0 0,-1-1 0,-13 1 0,0 0-124,2-1 0,1 1 124,0 1 0,0 0 0,-1 0 0,1 0-32,16-1 1,0 0 31,-17 0 0,0 1 0,12-3 0,-3-1 0,-17 3 0,-3-1 0,31-3 0,-4 3 0,-5-1 0,-2 1 31,-3-3-31,-15 2 0,-1 1 0,18-4 0,-19 4 0,-2 1 626,8 0-626,-2 2 3098,-9 0-3098,2 0 888,-14 0-888,-1 0 0,-13-2 0,-2 0 0,-2-3 0,0-1 0,0-3 0,0-23 0,0-1 0,0-26-1457,0-2 1457,0 22 0,0-1 0,1-6 0,0-1-415,0-4 0,0-5 415,0 1 0,1-6 0,-1-1 0,1 14 0,-1-1 0,1-1 0,-1-3 0,1-10 0,-1-4 0,1 0 0,-1 4-349,1 10 0,-1 2 0,0 1 1,0 0 348,0-14 0,1 2 0,-1 3 0,-1-5 0,0 4-475,0-2 1,0 1 474,-2 3 0,0 1 0,-1 2 0,0 1 0,-1 3 0,-1 1 358,0 2 1,0 1-359,0 2 0,0 1 0,0 3 0,0-1 0,-1-10 0,0 1 0,-1 13 0,1 1 0,3-8 0,0 1 0,-3-10 0,6 2 0,0 4 0,0 1 0,0 2 661,0 0-661,0 1 1486,2-14-1486,-1 5 0,0 2 1434,-1 14-1434,0 19 333,0 5-333,0 2 0,0 0 0,2 3 0,-9 2 0,0 4 0,-33 2 0,-3 0 0,6 0 0,-4 0-469,-2 0 1,-3 0 468,-10 0 0,-4 0-446,15 0 1,-1 0-1,-1 0 446,-6 0 0,-1 0 0,-2 0-499,-3 0 1,-2 0 0,0 0 498,-2-1 0,-2 1 0,0 1-385,14 0 1,0 0 0,0 1 0,-1 0 384,0-1 0,-1 0 0,0 0 0,0 1 0,-1 1 0,0-1 0,-2 1 0,-3 0 0,3-1 0,-3 0 0,-3 0 0,-1 0 0,2 0 0,2-1-261,-1 1 1,3-1-1,0-1 1,0 1 0,-4 1 260,-2 0 0,-2 0 0,-2 0 0,0 0 0,-2 0 0,2 0 0,6-1 0,-1 0 0,0-1 0,-1 1 0,2-1 0,0 1 0,3 0-133,0 1 0,2 0 1,2 0-1,-1 0 1,-1 0-1,-3-1 133,-2 1 0,-4-2 0,-1 1 0,-1 0 0,1-1 0,2 1 0,3-1-29,-7 1 0,3 0 0,2 0 1,-1 0-1,-5-1 29,13 1 0,-3 0 0,-2-1 0,0 1 0,-1-1 0,1 1 0,1-1 0,3 0-56,-5 1 1,2-1 0,1 0 0,1 0 0,-2 0 0,-2 0 55,-2 1 0,-2 0 0,-2-1 0,0 1 0,1 0 0,2-1 0,4 1 0,-3-1 0,3 0 0,2 0 0,0 0 0,0 0 0,0 0 0,0 0 0,0 0 0,0 0 0,0 0 0,1 0 0,1 0 0,-1 0 0,0 0 0,1 0 0,1 0 0,0 0 0,0 0 0,1 0 0,0 0-2,-11-1 0,1 1 0,0 0 0,-4 1 2,14 0 0,-3 0 0,-2 1 0,1 0 0,1 0 0,3 0 43,-9 0 1,3-1-1,1 1 1,-3 1-44,3 0 0,-3 0 0,-1 1 0,3 0 0,4 0 0,-9 0 0,5 1 0,-3 1 181,1 0 1,-3 1-1,-2 0 1,1 1-182,12-1 0,1 1 0,0 0 0,-2 0 0,-1 1 0,0-1 0,-3 1 0,0 0 0,-1 1 0,2-1 0,3 0 0,0 1 0,1 0 0,2 0 0,1 0 0,0 0 0,-12 1 0,1 1 0,1 0 0,5-1 0,0 0 0,4 1 0,0-1 69,0-1 1,1 1 0,-1-1-70,2 1 0,0-1 0,-3 1-60,0 0 1,-4 0 0,-1 0 0,3 0 59,-3-1 0,2 0 0,-3 0 0,4 0 0,-3 0 0,0 0 0,4-1-9,0-1 0,2-1 1,1 1 8,1-2 0,0 1 0,-3 0 0,1 1 0,-3 0 0,0 0 0,3 0 0,-2 0 0,3-1 0,-2 1 0,5 0 0,-4 1 0,2-1 0,4 0 0,-18 3 0,6-1 0,1 0 0,2 0 0,4-1 0,2 0 0,5 0 0,1 0 0,4-1 0,1 0 792,5-1 0,1 0-792,-5-4 0,1 1 1066,-21 4-1066,7-7 2897,20 3-2897,19-4 1494,2 0-1494,2 0 0,-2 0 0,1 0 0,-1 0 0,2 0 0,-2 0 0,-5 0 0,-1 0 0,-4 0 0,2 0 0,-2 6 0,-4-1 0,-1 2 0,-1 1 0,-6-3 0,10 4 0,-6 0 0,14 1 0,-2-5 0,0 5 0,-12 1 0,6 2 0,-7 2 0,10-6 0,3-4 0,2 3 0,3-7 0,2 3 0,0-4 0,1 0 0,4 14 0,-3 4 0,6 9 0,-8 4 0,7 1 0,-7 8 0,8 12 0,-2-6 0,-1 3-294,4-8 0,-1 1 294,-2 15 0,-1 0 0,4-15 0,-1 0 0,-3 16 0,-1 2 0,2-4 0,-1 0 0,-1 0 0,0-1 0,2-8 0,0-5 0,-5 10 0,7-6 0,-2-10 0,3-7 0,0-6 0,0-7-719,0-3-811,0-8 319,0 3-1487,0-7 2698,0 3 0,0-4 0</inkml:trace>
  <inkml:trace contextRef="#ctx0" brushRef="#br2" timeOffset="1.03632E6">22732 2872 24803,'-24'0'2518,"-1"0"-1978,5 0 0,7-2-360,6-4-180,18-10 0,18-11-528,1 6 1,5-1 527,15-6 0,5 0-492,-8 5 1,2-1-1,8 0 492,-11 6 0,5-1 0,4 0 0,1 0 0,-1 0 0,-2 2-461,2-1 1,-2 1 0,-1 1 0,2-1-1,3 1 461,4-2 0,3 1 0,2-1 0,0 0 0,-2 2 0,-3 1-359,-4 2 1,-3 1 0,-1 1 0,0 1 0,-1-1 358,12-1 0,-1 1 0,-1 0 0,-1 0-129,-5 2 0,-1-1 1,-1 2-1,-1-1 129,10-1 0,-1 0 0,-3 1 196,-8 2 0,-2 0 1,-1 0-197,1 0 0,-1-1 0,-4 2 0,0 0 0,-3 1 0,1-2 0,-4 2 1570,-10 2-1570,-10 1-1262,-9 2 302,-6 0 1,-3 0 0</inkml:trace>
  <inkml:trace contextRef="#ctx0" brushRef="#br2" timeOffset="1.03656E6">25761 1660 25073,'0'-25'1619,"0"2"-1529,0 5 90,0 9-180,0 3 90,0 20-90,0 40 0,2 8-634,1-17 0,0 6 1,1-3 543,1 2 0,1 0-120,-1-5 0,1 2 0,-1-2-721,1 2 0,0-3 121,0-2 1,-2 0-496,0-4 1,-1-2 1304,1 25 0,-2-9 0,-2-7 0</inkml:trace>
  <inkml:trace contextRef="#ctx0" brushRef="#br2" timeOffset="1.03712E6">25692 1755 20355,'-12'-33'944,"0"0"1,-9-30-3968,11 4 3203,10 3-1,14 19 1,6 2 991,20-16-1126,-6 20 0,4 6-45,-3 12 0,1 5 464,2 0 1,2 5-420,14 14 0,-2 7-45,-14-4 0,-2 3 45,7 12 0,-5 5-45,-19-6 0,-6 2 90,3 34-90,-17-31 0,-5 1 0,-4 2 0,-5-1 45,-7 1 0,-3-2-45,-4 0 0,-1-2 0,-1-3 0,0-1 0,1-4 0,-1-1 0,-22 13 614,11-7-614,9-8 3207,11-9-3118,12-6 484,4-6-573,26-4 0,1-2 0,25-5 0,1 0 0,-7 4 0,2 0 259,24 0-259,-11 8 0,-1 6 0,7 10-125,-24-2 1,-3 4 214,2 19-90,-11 3 0,-13 7 0,-16-16 0,-5 2 0,-12 18 0,1-19 0,-3-3 90,-21 9-90,-6-6 0,2-7 0,2-6 0,5-11 0,-8-7 0,15-7-90,-6-6-90,17 0-900,-1-13-1618,12-2 2698,3-12 0,17 9 0,3 1 0</inkml:trace>
  <inkml:trace contextRef="#ctx0" brushRef="#br2" timeOffset="1.03788E6">26870 1837 23364,'-18'-23'1259,"-1"2"-1079,-3 5 0,0 7-90,-15 23-90,9 9 0,-7 22 90,15 4-90,5 8 0,7 4 0,6 1 0,8-22 0,1-1 0,9 16-45,-3-22 0,2-3-135,14-1 0,3-6-90,1-14 0,14-17 270,-17-14 0,5-18 180,-23-10 90,-6-7 90,-10-2 89,-4 0-89,-7 9-180,-1 7-180,2 11 90,2 10-90,5 8 0,4 8 90,3 12-90,5 8 0,18 33 0,2-6 0,-5-11 0,2 0 0,13 10 0,1-3 0,-1-8 0,-3-4 0,-3-7 0,-3-9 90,4-11-180,-1-34 135,-13 5 0,-3-5-45,-3-1 0,-3-2 0,-1-20 0,-3 1-112,-3 23 1,0 2 156,0-11 0,0 3-45,0-6 90,3 8-90,4 10 0,7 6 90,6 14-90,10 11 0,7 14 0,8 16 0,0 11 0,-16-7 0,-3 2 0,-7-8 0,-2 1 0,4 7 0,-5 0 0,-6 12 0,-4-7 0,-10-5 0,-2-6 0,-6-7 0,-1-5 313,4-4-583,0-9-450,9-1-539,-4-6-720,4-6 1979,0-7 0,5-13 0,2-6 0</inkml:trace>
  <inkml:trace contextRef="#ctx0" brushRef="#br2" timeOffset="1.03833E6">27841 1583 20036,'5'25'1888,"2"-2"-1708,4-5-180,4-8 90,7-4-90,6-10 0,5-5 0,6-9 90,-1-12-90,-1-8 180,-4-12 225,-19 4 0,-4-3-349,-2 11 0,-3-1 169,-2-13 0,-4 1 134,-10-14-89,-7 12-180,-6 15 90,-5 17 90,-3 25-45,5 26 0,3 10-135,3-4 0,3 3-465,1 1 1,1 3 0,2 0 419,0 8 0,4 0 45,2 1 0,3 0 131,2-2 1,4 0-87,10 9 0,7-1-91,-4-18 1,7-2 45,23 10 0,6-9-90,-15-23 0,2-7 0,13 3 0,2-8 0,-3-12 0,-2-7-135,-3-1 1,-2-2-181,-1 0 0,-3-2-675,14-14-269,-34 18-630,-8 6-7942,-13 10 9363,-14 14 1,-13 11 0,-9 9 0</inkml:trace>
  <inkml:trace contextRef="#ctx0" brushRef="#br2" timeOffset="1.04005E6">25221 3397 21475,'-24'5'3328,"1"3"-2609,-2-7-449,13 3 0,-1-4-90,22 0 90,11-4-90,26-7-90,-10 2 0,5-3-834,15-4 1,5-3 773,-10 4 0,3-2 0,7-1-469,-9 2 1,6-3 0,4 0 0,1-2-1,-1 1 1,-2 1 438,2-1 0,-2 0 0,0 0 0,1 0 0,4-2-224,-12 5 0,2-1 1,2-1-1,0 0 0,1 0 1,0 0-1,-3 1 1,-1 0 223,4-1 0,-2 0 0,-2 1 0,1 0 0,-1 1 0,0-1-210,1 0 1,0 1-1,0-1 1,0 1-1,0 0 1,0 0 209,8-3 0,1 1 0,0 0 0,-1 0 0,0 1-98,-3 1 0,0 0 0,-1 0 0,0 0 1,0 1 114,-5 1 1,1 0 0,-1 1 0,-1-1 0,-1 2 126,8-3 0,0 1 1,-2 1-1,0 0-77,-7 2 1,0-1 0,-1 2-1,-2 0 23,9-2 0,-2 1 0,-2 1 0,-7 1 0,-1 1 0,-2 0 392,10-1 0,-3 0-482,-9 3 0,-3 1 1684,21-5-1684,-17 4 0,-12 2 2523,-8 3-2523,-7 2 1923,-3 0-1923,-6 0 691,0 0-691,-4-2 10,0 0-10,-2-5 0,0-6 0,2-12 0,0-13 0,-1-8 0,0-5 0,0 5 0,0-2-574,-3 1 1,0-3 0,-1 1 573,-1 4 0,0 1 0,-1-1 0,-2-3 0,-2-1 0,1-1 0,-2-2 0,1 0 0,-1 0 0,-1-1 0,0 1 0,0 0 0,1 0 0,0 0 0,0 0 0,0 3 0,-1 1 0,1 0-308,1 3 0,0 1 0,-1 1 308,-4-15 0,0 1-146,0 8 1,-1 1 145,-7-4 0,-1 3 0,8 15 0,-2 3 0,-6-4 0,-1 4 0,-6 1 0,-3 10 1474,-1 2-1474,-4 7 0,-7 4 0,-11 3 0,21 3 0,-1 2 292,-9 1 1,-1 2-293,-9 0 0,-2 1-930,14 1 0,-1 0 0,-1 0 930,-6 1 0,0 1 0,-1 0 0,-5 1 0,-1 0 0,-2 0-469,11-1 0,-1 0 0,0 1 1,-2 0 468,-3 0 0,-1 1 0,-1-1 0,0 1 0,-4 1 0,0 1 0,-1-1 0,-1 1 0,-1 0 0,-1 0 0,-1 1 0,1-1 0,0 1 0,-1 0 0,1 0 0,0 1 0,2-1 0,-1 0 0,1 1 0,1 0 0,2 0 0,1 0 0,0 0 0,1 0 0,4 0 0,-1-1 0,2 1 0,0 0-289,4-1 1,0 1-1,1 0 1,1-1 288,-12 4 0,2 0 0,1-1 0,5-1 0,1 0 0,2 0 0,-16 5 0,2-1-63,9-2 0,3 0 63,9-4 0,3-1 1639,-23 8-1639,19-7 0,12-6 2019,7-3-2019,7-4 2303,2 0-2303,-5 0 848,3-2-848,-6-2 12,4-1-12,0-2 0,-1 3 0,1-1 0,4 3 0,5 4 0,4 7 0,5 11 0,0 14 0,-4 17-103,2-16 1,0 3 102,0 7 0,-1 5-672,1 5 0,-1 7 0,1-1 672,1-12 0,1 0 0,0 2 0,-1-1 0,0 3 0,0-1 0,1-2 0,0 2 0,2-2 0,-1 0 0,0 0 0,1 0 0,0 3 0,1 1 0,0 2 0,2 2 0,-1-1 0,0 1 0,1 0 0,0 0 0,0 0 0,0-1 0,0-1 0,1 1 0,-1-3 0,2 12 0,-1-3 0,1-1-88,0-9 1,0-3-1,0 0 88,0-4 0,-1-2 0,1 0 0,2 21 0,1-4 0,-2-14 0,-1-7 0,-3 3 0,2-4 0,-6-14 158,2-1-158,0-17 1900,-2 1-2800,2-7-23,-2 3-576,0-4 0,0 0 0</inkml:trace>
  <inkml:trace contextRef="#ctx0" brushRef="#br2" timeOffset="1.04566E6">21209 4066 13289,'-10'-7'-1170,"0"1"1,-2 1 0</inkml:trace>
  <inkml:trace contextRef="#ctx0" brushRef="#br2" timeOffset="1.04766E6">25213 6518 23723,'-26'0'1979,"-2"0"-1529,-1 0 0,0 0 0,7 0-91,9 0-89,6 0-90,11 0-90,13-6 90,21-8-395,-5 1 1,8-3 281,6-2 1,8-3-1,4-2 1,-1 2-866,-5 0 0,0 2 1,1-1-1,5-1 798,-6 1 0,4 0 0,2-2 0,1 1 0,0 0 0,-2 1-427,4-1 1,0 1-1,-1 0 1,1 1-1,0-1 427,-8 3 0,1 0 0,0 0 0,0 0 0,1 0 0,-1 0-238,1 1 0,1-1 0,-1 1 1,1 0-1,0 0 0,-1 0 238,1 0 0,-1 1 0,0-1 0,1 1 0,-1-1 0,0 1-139,-2 0 0,0 1 1,-1-1-1,1 1 1,1-1-1,2 0 139,1 0 0,2 0 0,1-1 0,1 1 0,-2-1 0,-1 2 0,-3 0 23,4-2 0,-4 2 0,-1 1 0,1-1 1,1 0-24,8-2 0,3-1 0,0 0 0,-4 1 0,-6 2 274,-3 1 0,-5 1 0,-1 1-274,2 1 0,-1 0 0,-5 1 0,-1-1 0,-3 1 0,2 2 0,-6 1 1479,-9 2-1659,-22 6 1043,-17 5-2572,-29 10 119,3-3 1,-8 1 0,0 0 1701,-15 5 1,-5 2 0,18-6 0,-4 1 0,-2 0-1,3-1 1,-8 2 0,1 1 0,0-1 0</inkml:trace>
  <inkml:trace contextRef="#ctx0" brushRef="#br2" timeOffset="1.04829E6">19670 7608 24263,'-39'0'1799,"7"0"-1529,9-4-90,24-3 90,16-9 44,28-5 1,12-1-1374,-4 2 1,6 0 1112,-11 4 0,6 0 0,4-2 0,2 1 0,-2 2-588,-1 1 1,1 0-1,0 2 1,0-1-1,0 1 534,0-1 0,1 1 0,0-1 0,0 2 0,-2 0 22,11-2 1,-1 2 0,-3 1-1,-5 1 8,-9 2 0,-4 1 0,0 1 197,4-2 0,0 0 1,-4 1-184,0 0 1,-2 0-45,4-2 0,-4 1 0,-6-1 0,-2 2 0,-16 3-92,-3 1-897,-13 2 1305,-4 0-316,-24 19 0,-1 1 0,-24 18 0</inkml:trace>
  <inkml:trace contextRef="#ctx0" brushRef="#br2" timeOffset="1.04882E6">19739 10163 23634,'-28'0'2968,"1"0"-2698,5 0-1,5 0 1,9-4 180,10-7-90,10-6-180,18-9 0,21-6-180,-14 12 0,5-1-639,9-1 1,9-1 638,-8 6 0,7-1 0,3 1 0,-4 1-432,-10 3 0,-1 2 0,0 0 1,6 0 431,0 0 0,6 1 0,3 0 0,0 0 0,-1 1 0,-4 1-527,12-1 1,-3 2 0,-2 1 0,1 0 526,-2 0 0,1 1 0,-2 0 0,-3 1 0,7-1 0,-4 0 0,-7 1 0,-8 1 0,-6 0 0,24-2-27,-17 1 27,-10-1 727,-18 1-727,-6-1 1392,-12-1-1392,-5-3 2153,2 1-3682,-6-2-306,6 1-594,-3-5 2429,9-2 0,9-2 0,8 0 0</inkml:trace>
  <inkml:trace contextRef="#ctx0" brushRef="#br2" timeOffset="1.0496E6">24397 9833 22734,'0'-9'2159,"0"-2"-1799,11-13-1,8 2 91,23-14-45,7 9 0,6 1-1872,-6 4 0,3 0 1587,-1 1 0,3-2 0,-1 2-805,-5 3 1,0 2-1,0 0 775,7-3 0,1 0 0,2 1-45,-12 3 0,1 0 0,2-1 0,5 0-83,1 0 1,6-1-1,2-1 1,2 0-1,-2 0 1,-1 1 37,0 0 0,-2 0 0,0 1 0,3-1 0,6-1-137,-14 3 0,3 0 0,4-1 1,3-1-1,1 0 0,0 0 0,0 0 1,-2 1-1,-3 0 0,-3 1 137,4 0 0,-4 0 0,-1 0 0,-2 1 0,1 0 0,2 0 0,2-2-58,-2 2 0,3-1 1,1 0-1,1-1 1,0 0-1,0 1 0,-1 0 1,-2 0-1,-3 1 58,4-1 0,-4 1 0,0 0 0,-1 0 0,-1 1 0,0-1 0,1 1 0,0-1 0,1 1 0,-1 0 0,1 0 0,-1 0 0,0 1 0,0-1 0,9-2 0,-1 1 0,0-1 0,0 1 0,0 0 0,-1 0-33,-1 1 1,-1 0 0,0 0 0,0 1 0,0 0 0,-1 0 32,-1 1 0,-1-1 0,-1 1 0,1 1 0,-1-1 0,-1 1 0,10-2 0,-2 0 0,0 1 0,0 0 0,-1 0 0,-3 1 0,0 1 0,-1-1 0,-1 1 0,0 0 37,-4 0 1,0 1-1,-1 0 1,0 0-1,-1 0-37,8-1 0,-1 0 0,-1 1 0,-1 0 83,-6 2 1,-1-1 0,0 1 0,-2 0-84,8-1 0,-1-1 0,-2 1 0,14-1 0,-4 0 0,-12 1 0,-3 0 636,-10 2 1,-3-1-637,17-1 0,-15 3 0,-9 2 1904,-10 2-2174,-4 0 1138,-7 0-2487,-9 0-603,-12 4 2222,-4-3 0,-11 9 0,2-3 0</inkml:trace>
  <inkml:trace contextRef="#ctx0" brushRef="#br2" timeOffset="1.05272E6">14026 13352 25432,'-43'5'2339,"6"-1"-2069,7-4-90,9 0 180,13 0-360,17-6-3392,27-8 3392,-3 2 0,3-1-223,12-3 0,10-2 223,-9 4 0,8-1 0,6 0 0,1-1 0,0 1 0,-4 1 0,1 0 0,1 1 0,1-1 0,-1 0 0,-1 1-276,-3 0 0,-1 0 0,-1 1 0,0-1 0,-1 1 0,0 0 276,7-1 0,2 0 0,-2 1 0,-7 1 0,-11 2 0,-5 0 0,-8 2 0,21-4-179,-16 0-541,-13 0-180,-11 1 2172,-18-1-4870,-25 2 3721,-5 4 1,-21 1-1,8 4 1</inkml:trace>
  <inkml:trace contextRef="#ctx0" brushRef="#br2" timeOffset="1.05301E6">14416 13564 26242,'-47'17'539,"0"0"1,3-2 0,0-2-315,4-1 0,-1-2-90,-1-2 0,2-2-135,-2 1 0,28-3 0,52-9 0,29-4 0,-7 2 0,6 0-1063,-17 1 0,4-1 0,1 0 0,-1 0 1063,11 0 0,0 0 0,0 1 0,-15 1 0,1-1 0,1 1 0,2 1-121,0 0 1,4 0-1,0 0 1,-1 1-1,-3 0 121,14-1 0,-4 1 0,2 0 0,-7 0 0,2 1 0,-1 0 0,-7 1 0,9 0 0,-6 2 0,-8-1 0,-1 0 0,-3 0 0,-3 0-1259,13 0-360,-14 0-360,-30 0 1948,-10 0 1,5-6 0,5-2 0</inkml:trace>
  <inkml:trace contextRef="#ctx0" brushRef="#br2" timeOffset="1.05448E6">31621 12212 23004,'-41'-16'3958,"4"2"-3059,7-1-179,9 1-720,17-2 0,18-2 0,26-2 0,-8 8 0,5 1-1568,12-1 1,4 2 1567,8-1 0,6 1 0,-14 3 0,5-1 0,2 0 0,1 1-410,-9 0 1,2 1 0,0-1 0,0 1 0,0-1 409,0 1 0,1-1 0,0 0 0,-1 1 0,-1-1 0,12-1 0,0-1 0,-3 1 0,-4 0 0,-2 1 0,-5-1 0,-1 1-559,-2 0 0,-2 0 1,0 0 558,16-3 0,-2 0 0,-9 1 0,0 0-98,3-2 0,-2 0 98,-17 2 0,-3 1 0,5-1 0,-4 0 1406,-3-2-1406,-8 4 1858,-6 1-1858,-5 3 1667,-16 1-6075,-23 2 4408,-11 0 0,-21 6 0,4 2 0</inkml:trace>
  <inkml:trace contextRef="#ctx0" brushRef="#br2" timeOffset="1.0549E6">31991 12366 23671,'-60'0'2698,"-4"0"-6883,30-4 4724,10-1 894,40-6-1433,22-1 0,16 2 0,11 0-445,-8 4 0,4 1 0,0-1 445,3 0 0,2 0 0,0 0 0,-12 2 0,1 1 0,-1 0 0,-3 0 0,3 0 0,-2 0 0,-1 0 0,0 1 0,0 1 0,-1-1-133,-1 1 0,-1-1 0,2 1 133,10-1 0,3 0 0,-3 0 0,4 1 0,-1 1 0,-14-2 0,1-1 0,-6 1 0,-6 2 0,-5 0 0,21-2 0,-15 0 1920,-11-3-1920,-10 3 0,-2-2 0,-7 3 2973,1-1-2973,-6 2 1095,0 0-1095,-2-2-1448,-6-2-711,-6-3-720,-10-4 2879,-11-3 0,-9 0 0,-8-1 0</inkml:trace>
  <inkml:trace contextRef="#ctx0" brushRef="#br2" timeOffset="1.05613E6">12434 10480 22284,'-37'0'899,"0"0"1,2 0 0,1 0-6021,-25 0 5571,11 0-90,9 0 1678,13 0-1498,26-4 0,32-5-361,14-1 1,15-3 0,0 1-564,-4 1 1,0 1 0,6-2 383,-9 2 0,5 0 0,2-1 0,0 1 0,-1 0 0,-6 2 0,-1 1 0,1-1 0,1 1 0,4 1 0,-2 0 0,4 0 0,3 1 0,1 0 0,0 0 0,-2 0 0,-3 1-305,9 0 1,-4 0 0,-1 1-1,1 0 1,3 0 304,-11 0 0,3 0 0,0 1 0,1-1 0,0 1 0,-2 1 0,-2 0 0,10 2 0,-1 1 0,-2 1 0,-2-1 0,-3 1 0,-4-2 0,-3 0 0,-2 1 0,2 0 0,7 1 0,2 2 0,-2-1 0,-8-1 0,5 0 0,-6-1-49,-8 0 0,-2 0 49,21-2 1337,-16 0-1337,-6 0 0,-17 0 0,-1 0 2091,-13 0-2091,-2 0 3292,-2 0-3292,0 0 122,-1 4-1561,-2 1-180,-1 0-720,10-1 2339,10-6 0,24-6 0,12-4 0</inkml:trace>
  <inkml:trace contextRef="#ctx0" brushRef="#br2" timeOffset="1.05689E6">28372 8996 20215,'-20'-16'2788,"3"1"-60,16-3-2413,27 7 0,17 3-315,11-2 0,11-1 0,6 0-489,-20 3 0,4 1 1,4 0-1,1 0 1,0-1-1,-2 1 489,1 0 0,0 1 0,0-1 0,1 0 0,0 0 0,1 0-148,-4 1 0,2-1 0,1-1 0,0 1 0,-1 0 1,-1 1-1,-2-1 148,11 0 0,-4 1 0,0 0 0,-1 0 0,1-1-199,1 1 1,0-1 0,-1 0 0,1 0 0,-1 1 198,-2 0 0,1 0 0,-1 0 0,0 0 0,-1 0-142,-3 0 0,-1 1 0,0 0 0,-1-1 0,0 1 142,7-1 0,0 0 0,-1 0 0,1-1 0,-7 2 0,2-1 0,0 0 0,-3 0 0,-2 1 0,9-3 0,-4 1 0,1-1 366,6 0 1,2 0 0,-10 0-367,-14 2 0,-5-1 0,-1-3 0,-4 1 0,5-2 1709,-4-6-1709,-24 10 2557,-4 0-2557,-11 4 2059,-5 1-3768,-11 2-77,-8 0-823,-9 7 2609,-13 0 0,-11 11 0,27-9 0,0 0 0</inkml:trace>
  <inkml:trace contextRef="#ctx0" brushRef="#br2" timeOffset="1.05728E6">29623 9069 18637,'-48'1'1147,"0"1"0,0 0 0,-12 0 0,2 0-1013,2-2 1,6 0-135,0 0 2111,47 0-2111,30-2 0,36-3 0,-8 1 0,11-2 0,1 1-714,-5 0 1,1-1 0,3 0 713,-10 1 0,4 0 0,1 0 0,1 0 0,-3 0 0,7-1 0,-2 0 0,0 0 0,1 0 0,-12 1 0,0 0 0,1 1 0,0-1 0,-1 1 0,12-2 0,-1 0 0,0-1 0,3 1 0,-3 0 0,2-1 0,1 0 0,-2 1 0,-4-1 0,-2 1 0,-4 0 0,-1 0 0,2-1 0,7 0 0,2 0 0,-1-1 0,-2-1-18,-10 1 1,0-1 0,-3 0-1,-4 1 18,10-1 0,-2 1 315,-7-1 1,2 0 0,-8 2-316,1 0 0,-19 5 0,-1 0 0,-38 8-899,-7 3-1890,-37 7 3013,23-8 1,-3 0-1,-12 1 1,-4 0-1,-6-1 1,-1 0-1</inkml:trace>
  <inkml:trace contextRef="#ctx0" brushRef="#br2" timeOffset="1.05802E6">10623 7712 22914,'-41'8'599,"0"0"1,3 0 0,3-1-510,-22 5 180,18 1 629,40 7-269,32-11-316,8 0 1,8-4-1450,-7-6 1,3-3 0,2-1 1343,14 0 1,3-1 0,3-1-143,-6-1 1,1-1 0,3-1-1,1 0-67,-6 2 0,2-1 0,2 0 0,0-1 0,1 1-264,-5 0 1,0-1 0,2 1-1,0 0 1,0-1 0,1 0 263,-6 2 0,1-1 0,1 0 0,-1 1 0,2-1 0,-1 0 0,1 0-228,1 0 1,-1 0-1,0 0 1,2-1 0,0 1-1,3-1 1,2 0 227,-7 1 0,3 0 0,2-1 0,2 0 0,1 0 0,0 0 0,-1 0 0,-1 1 0,-2-1 0,-2 1-134,1 0 1,-2 0 0,-1 1 0,-1-1 0,-1 1 0,1 0 0,2-1 0,1 0 133,-3 1 0,2 0 0,1-1 0,1 0 0,1 0 0,-1 0 0,-1 1 0,-2-1 0,-2 1 0,-4 1 57,10-2 1,-4 1 0,-2 1-1,-2-1 1,1 1 0,2-1-58,-3 0 0,2 1 0,1-1 0,-1 0 0,0 0 0,-3 1 0,-3 0 100,16-2 1,-5 0-1,-2 1 1,2-1-101,-7 1 0,2 0 0,-1 0 0,-3 0 0,-7 1 0,16-2 0,-9 0 604,-10 1 1,-5 0-605,20-5 0,-23-3 0,-12 0 2034,-12-2-2034,-6-4 1398,-4 7-2748,-6 2 1629,-2 9-2887,-6 10 2741,-8 1 1,-10 13-1,-8 1 1</inkml:trace>
  <inkml:trace contextRef="#ctx0" brushRef="#br2" timeOffset="1.05838E6">12840 8051 22279,'-53'6'287,"0"0"1,-1 0 0,5-1 0,0-1 0,1-1-243,-14 1 0,2-2 45,10-2 0,3 0 0,9 0 0,3 0 269,-14 0 860,25 0-679,29 0-1,35-6-269,-1 1 0,5-2-1976,18-3 1,6-2 1705,-12 2 0,3-1 0,3 0 0,-7 1 0,1 0 0,2 0 0,2 0-250,-6 0 0,1 0 0,1 0 0,1 0 0,1 0 250,-5 0 0,2 1 0,0-1 0,1 0 0,0 0 0,1 0-217,4-1 0,0 0 0,1 0 1,1 0-1,1 0 0,-1 0 217,-6 1 0,-1 1 0,0-1 0,1 1 0,2-1 0,1 0 0,4 0-102,-7 1 1,4-1-1,2 0 1,1 0 0,1 0-1,1 0 1,-1 0 0,-1 1-1,-2 0 1,-2 0 101,2 0 0,-2 0 0,-2 1 0,-1 0 0,1 0 0,1 0 0,2 0 0,4-1 0,-7 2 0,3-1 0,2 0 0,1 0 0,3 0 0,-1-1 0,1 1 0,-1 0 0,-1 0 0,-2 0 0,-2 1 0,-4 1 0,8-2 0,-2 1 0,-3 0 0,-2 1 0,0 0 0,0 0 0,0-1 0,1 1 0,3 0 0,1-1 0,1 1 0,0 0 0,-2-1 0,-1 1 0,-3 0 0,-3 0 0,6 0 0,-2 0 0,-4 0 0,-2 0 0,-4-1 258,11-1 1,-5 0-1,-12-1-258,-1-6 140,-20-5-2119,-35 8 2501,-6-7 1,17 4 0,6-7 0</inkml:trace>
  <inkml:trace contextRef="#ctx0" brushRef="#br2" timeOffset="1.05908E6">25798 6414 20665,'-40'0'869,"1"0"1,1 0 0,0 0-601,3 0 1,1 0 270,-23 0 270,1 0-451,31-4-89,12-3 0,41-9-135,2 5 0,6-1 45,14-4 0,11-3-625,-12 5 1,8-1-1,4-1 1,1 0-1,-3 1 535,-7 1 0,-1 1 0,0-1 0,2 1 0,2-2-52,-2 2 1,2-1-1,3 0 1,0 0-1,1 0 1,-2 0 0,-2 1-493,10-2 0,-2 1 1,-1 0-1,0 0 0,1 1 454,1-1 0,1 0 0,0 1 0,1-1 0,-1 1-253,-10 2 0,0 0 0,-1 0 1,1 0-1,0 0 0,0 0 253,11-1 0,0 0 0,-1 0 0,0-1 0,0 1-174,-2 0 1,-1 0 0,-1 0 0,2 0-1,2-1 174,-10 2 0,3 0 0,1-1 0,0 0 0,-1 0 0,-1 1 0,-4-1 13,5 0 1,-3 1 0,-2 0 0,0-1 0,3 0-14,7-2 0,4-1 0,-1 0 0,-3 1 0,-7 1 0,1-1 0,-6 2 0,-2-1 500,14-4 0,-3 0-500,-4 2 0,-4-1 0,9-5 1617,-7 1-1617,-42 11 1659,-16 5-2469,-13 2 2617,-17 2-3426,-15 8 449,17-4 1,-2 2 773,-7 2 1,-2 2-1,-7 1 1,-1 0 0,-5 0-1,1 1 1</inkml:trace>
  <inkml:trace contextRef="#ctx0" brushRef="#br2" timeOffset="1.05956E6">26131 6486 20395,'-49'5'3059,"6"3"-2430,7-7-89,9 3 90,7-4-91,6 0-89,8 0 360,7 0-361,17-2 46,23-3 0,10-2-450,1-2 0,4 0-541,1 1 0,6-2 0,8-1 496,-19 3 0,5-2 0,4 0 0,3-1 0,0 0 0,1 0 0,-3 0-415,-2 2 1,-1-1 0,1 0 0,-1 1 0,1-1 0,2 0 0,0 0 414,0 0 0,1-1 0,1 0 0,1 0 0,1 0 0,-1 0 0,-1 0 0,1 1 0,-2-1 0,1 1 0,1-1 0,0 0 0,-2 1 0,-2 0 0,-3 0 0,-4 1-394,17-3 0,-8 1 1,-1 0-1,3 0 394,-3 0 0,3 0 0,1 0 0,-4 0 0,-6 1 0,4-1 0,-6 0 0,-1 1 0,-6 0 0,-1 0 0,-2 1-257,12-3 1,-4 1 256,-8 0 0,-3 0 640,22-5-640,-6-2 0,-24 10 1642,-2 0-3531,-28 8 1795,-12 0 94,-15 0 0,-14 6 0,-8 2 0</inkml:trace>
  <inkml:trace contextRef="#ctx0" brushRef="#br2" timeOffset="1.06072E6">9417 5364 21385,'-16'-2'2878,"1"0"-2608,7 2 0,2 0 90,6 0 269,0 0-179,4 0 0,8-2-90,14-3-1,20-4-224,-11 3 0,3-1-651,13-3 0,5 0 606,-10 1 0,2 0 0,2-1-977,10-1 0,3-1 0,1-1 887,-10 2 0,2 0 0,0 0 0,2-1 0,4-1 0,1 0 0,1 0 0,1 0-392,-10 2 0,1-1 0,0 1 0,1-1 0,-1 1 392,3-1 0,1 0 0,0 1 0,0-1 0,0 0 0,1 1 0,-1 0 0,1 0 0,1-1 0,4 0 0,-7 2 0,3-1 0,3-1 0,0 0 0,0 1 0,-2 0 0,-3 0-263,8-1 1,-4 1 0,-1-1 0,1 1 0,3-1 262,-11 2 0,2 0 0,2-1 0,0 1 0,-1-1 0,-3 1 0,-4 0-73,14-2 0,-5 0 0,-3 1 1,1-1 72,-3 1 0,-1 0 0,0-1 0,-2 1 0,-2 0 0,-1 0 0,-1 0 0,0 1 0,10-4 0,0 0 0,-2 1 0,-6 1 0,0 0 0,1 0 209,13-4 0,1 0 1,-5 2-210,-8 1 0,-2 1 0,17-4 0,-10 1 0,-26 8 1478,-10 1-3097,-4 3-1080,-79 19 900,22-1 1858,-6-3 1,-10 3 0,3-1-1,5-1 1,2 1 0,1-3-1,1 1 1,-1 0 0</inkml:trace>
  <inkml:trace contextRef="#ctx0" brushRef="#br2" timeOffset="1.06117E6">10079 5726 23691,'-49'13'479,"-1"-1"1,6-1 0,1-1-435,7-1 0,3 0 45,-19-2 0,17-1 0,16-6 106,16 0-16,22-4 0,25-5-90,-5 0 0,5-2-2031,14-4 0,6-2 2061,-10 3 0,2-1 0,2-1-53,-8 2 1,1 0-1,1 0 1,1-1 21,6-1 1,2 0 0,0-1 0,2 0-54,-10 3 0,1 0 0,1 0 0,0 0 0,0 0-282,4 0 1,0 0 0,0-1 0,1 1 0,0 1 245,2-1 0,0 0 0,1 0 0,-1 1 0,1 0-285,-1 0 0,1 1 1,0-1-1,0 1 1,-1 1 302,-1-1 0,0 1 0,-1 0 0,0 1 0,0-1-171,-4 2 0,-1-1 1,0 1-1,0 0 1,2-1 206,7-1 0,3 0 0,1-1 0,-3 2 0,-4-1 2,-4 2 0,-4 0 1,-1 1-1,1-1-56,7-2 0,1 0 0,-1 0 0,-5 1 233,-7 0 0,-4 2 0,-4-1-233,1 0 0,-2 1 0,2-2 0,-5 1 0,-8 2 1508,-8 0-1508,-8 2 2024,-4 3-2024,-2 0 2312,-2 2-3571,0 0 811,2 0-1980,2 4 2428,6-3 0,10 3 0,6-4 0</inkml:trace>
  <inkml:trace contextRef="#ctx0" brushRef="#br2" timeOffset="1.06205E6">19285 4627 21475,'-19'-4'2428,"1"1"-2068,4 1 90,5 2 0,0 0-91,8-2 1,-3 0-90,6-3 630,26-3-451,7-2-224,0 2 0,4 0-502,3 0 1,2-2 411,10-1 0,3 0-135,5-3 0,5 1 0,-16 3 0,6 0 0,0-1 0,-2 2-515,3-2 1,-2 2 0,3-1 514,-2 1 0,3 0 0,-1 0 0,-4 1-860,-2 0 1,-4 1-1,0 0 860,-2 1 0,-1-1 0,-1 1 0,16-3 0,-2 0-353,-7 1 1,-3 1 352,-7 1 0,-2 0 440,21-5-440,-6 2 979,-24 4-979,-2 1 0,-19 2 2932,-6-1-2932,-3-1 1389,-6 1-1389,-4 1-1080,-7 2-2518,-19 0 900,2 6 2698,-18 2 0,0 8 0,-4 0 0</inkml:trace>
  <inkml:trace contextRef="#ctx0" brushRef="#br2" timeOffset="1.06308E6">19382 4785 20665,'-24'0'2699,"1"0"-2429,1 0-1,3 0 91,1 0 0,4-2 0,0 0-90,7-3-1,2 3-89,5 0 270,0 2-360,3-2 90,4-1 0,9-3 90,10-1-90,14-4 89,17-1-774,-20 5 0,1-1 550,5-1 0,4 0-15,4-1 0,5 0 0,-2 1 15,10-2 0,2-1-45,-12 3 0,6 0 0,0-1 0,-7 2-690,12-1 1,-3 0 719,-10 1 0,1 0 0,-5 0 15,-5 2 0,-3 1 90,-6-1 0,-2 1 45,19-2 89,-12 0-269,-13 5 0,-8 0 0,-6 2 935,-6-2-935,-2-1 1545,-4-1-1545,0-1 0,2 1 0,0 1-1350,0-1-988,0 4 2338,-2-2 0,0 8 0,0 1 0</inkml:trace>
  <inkml:trace contextRef="#ctx0" brushRef="#br2" timeOffset="1.06464E6">19138 2578 20215,'7'-25'2339,"-1"1"-2159,-2 3-90,-2 1 0,0 4-90,-2 0-90,-4 3 0,-2-3-90,-5 2-1619,-23-22-270,8 12 1601,-23-20 0,9 15 0,-6-3 0</inkml:trace>
  <inkml:trace contextRef="#ctx0" brushRef="#br2" timeOffset="1.06852E6">28653 9693 21475,'-40'-30'479,"1"0"1,-2 1 0,0 0-300,0 3 0,-1 2 44,1 0 1,-3 1-341,-15-5 1,-4 3 475,0 3 0,0 3-800,-1-1 0,0 3 530,6 7 0,0 3 45,-5 7 0,0 2-90,13 2 0,-3 2-1,6 1 1,-5 2 0,-3 2 0,0 0-23,-2 3 1,0 1 0,-1 0-1,-1 1-398,-2 0 0,0 0 0,-1 1 0,-2-1 376,9-1 0,0 0 0,-1 0 0,-2 0 0,-1 0-309,0-2 1,-3-1-1,0 1 1,-2-2 0,2 1-1,2-1 381,-4 0 0,3 0 0,1-1 0,-3 0 0,-2 1-173,5-2 0,-3 0 0,-2 1 0,-1-1 0,1 0 1,1 0-1,2-1 176,1-1 0,3 0 0,0-1 0,1 0 0,-1 0 0,0 0-140,-2 0 1,1 0-1,0 0 1,-1 0-1,-3 0 1,-2 0 83,9-1 1,-2 1 0,-3 0 0,0 0 0,-2 0 0,1 0 0,1 0 0,1 0 0,2-1-61,-4 1 0,3-1 1,1 1-1,0-1 0,0 0 1,-2 1-1,-2-1 41,5 1 0,-3-1 0,-1 1 0,-1 0 0,0-1 0,0 1 0,2 0 0,1-1 0,4 0 47,-9 1 1,3-1 0,3 0 0,0 0 0,-2 0 0,-3 1-48,6-1 0,-4 0 0,0 0 0,-2 0 0,1 0 0,0 0 0,3 0 0,1-1 35,-3 1 1,4 0-1,0 0 1,1-1-1,-2 0 1,-5 1-36,2 0 0,-5-1 0,-2 1 0,-2 0 0,1 0 0,1-1 0,2 0 0,5 0 0,-1 0 0,4 0 0,2-1 0,1 0 0,0 0 0,0-1 0,-10 2 0,0-1 0,1-1 0,2 1 0,3-1 0,0 1 0,2-1 0,4 0 0,4 0 0,-16 0 0,9 0 629,19-2 1,3 1-630,-31 3 0,43-4 1171,8 0-1801,4 0 1401,6 0-2301,-6 4 2848,2 1-4107,-12 0 2789,-8 5 0,-11-1 0,-6 7 0</inkml:trace>
  <inkml:trace contextRef="#ctx0" brushRef="#br2" timeOffset="1.07002E6">32242 12072 20305,'-15'-27'3508,"-8"-3"-2878,-9-4 0,-11-2-1,-10 2-1672,23 17 1,-2 0 1266,-4 1 1,-1 1-90,-5 0 0,-2 2-45,-6 0 0,-3 1-45,-6 3 0,-3 2-15,15 3 0,-1 1 0,-5 1-293,2 1 0,-3 2 0,-4 0 0,-2 0 0,0 1 263,0 1 0,-2 1 0,-1 0 0,-1 1 0,-1-1 0,1 0-214,6 0 1,1-1 0,-1 0 0,0 0 0,-1 1 0,0-1 0,0 1 213,-4 0 0,-1 1 0,-1 1 0,1-1 0,-1 0 0,3 0 0,1 0-266,1-1 1,2 0 0,2-1-1,-1 1 1,-1-1 0,-5 1 275,8 0 0,-3-1 0,-3 0 0,-1 1 0,-1 0 0,1-1 0,0 1 0,2-1 0,2 0-116,-5 0 1,3 0 0,2 0 0,0 0 0,-2 0-1,-3 0 1,-4-1 112,12 1 1,-4-1-1,-1 0 1,-3 1-1,-1-1 1,-1 1-1,0-1 1,-1 0 0,1 0-1,1 0 1,1 0-1,2-1-41,-4 0-1,1 1 1,1-2 0,1 1 0,-1 0 0,2-1 0,-1 1 0,0-1 0,0 1 0,0 0 43,-1-1 0,0 1 0,-1 0 0,1-1 0,0 1 0,0 0 0,0-1 0,1 1 0,0-1 0,0 1 1,-4-1 0,0 0 0,0 0 0,1 0 0,0 0 0,1 0 0,1 0 0,2 0 0,3 0 20,-11 0 0,3-1 0,2 1 0,2 0 0,0 0 0,-1 1 73,0-1 1,1 1 0,0 0 0,0 0 0,0 0-1,1 1-73,1-1 0,2 0 0,0 0 0,-1 0 0,-1 0 0,-1 1-5,0 0 1,-3 1 0,-2 0 0,1 0 0,0 0-1,2 0 1,4 0-8,-6 0 0,3 0 0,2 1 0,0-1 0,-2 1-18,3 0 0,-3-1 0,-1 1 0,2 1 0,2-1 0,6 0 281,-15 2 0,6 0 0,3 1-281,6-2 0,1 1 0,1 1 0,-2 0 0,1 0 0,3 0 0,-9 0 0,4-1 0,5 3 0,5-1 0,-6-3 1651,32 0-1651,6 7 1145,5-1-1145,-2 9 3037,8-7-3217,-4-2-635,-4-6-1254,-4-1 990,-6-4-540,-1 0 1619,-7-8 0,6 0 0,-8-7 0</inkml:trace>
  <inkml:trace contextRef="#ctx0" brushRef="#br2" timeOffset="1.07474E6">4016 4216 22464,'-48'-4'479,"0"1"1,3-1 0,1 1-255,6 2 0,2-1 315,-24 0-90,17 2-1,11-2-179,11-2 0,11-1 180,12-6-180,20-4 89,28-14-179,-8 6 0,6-2-861,-6 3 1,3-1 0,3-1 792,-5 1 1,2 0-1,2 0 1,0-1-113,7-4 0,2 0 0,0-1 0,2 0-519,-7 4 0,1 0 0,1 0 0,1 0 1,0 0 518,5-1 0,0-1 0,1 1 0,1 1 0,1 0-290,-9 4 0,1 0 1,1 1-1,0 0 1,0 0-1,1 1 290,1 0 0,0 1 0,1-1 0,0 2 0,0 0 0,0 1-194,-1 0 0,1 1 1,0 1-1,0 0 1,-1 1-1,1 1 194,-3 0 0,-1 1 0,0 1 0,1 1 0,1 1 0,1 1-43,1 2 1,2 1 0,1 0 0,0 2-1,0 1 1,-2 0 0,-3 1 42,4 0 0,-3 1 0,-1 1 0,0 1 0,2 2 47,8 1 0,3 1 0,0 2 0,-3 1 0,-7 1-47,4 5 0,-7 3 0,-2 1 324,-7-1 1,-1 2 0,-1 2-325,2 6 0,-1 2 0,-5-1 0,1 3 0,-3 0 0,4 7 0,-6-2 0,-6 3 1614,-9-10-1614,-7-6 2413,-4-9-2413,1-7 2484,-6-5-2484,2-4 471,-4 0-471,0 0 0,-2-2-360,-5-3-989,-8 0-270,-7-1-180,-8-1-720,-5 0 2519,-5-4 0,-3 2 0,-2-2 0</inkml:trace>
  <inkml:trace contextRef="#ctx0" brushRef="#br2" timeOffset="1.0753E6">7512 3031 23634,'-32'-48'2428,"1"3"-2248,6 4 0,11 3 0,9 4 90,18 0-180,14 11 0,8 2-45,-1 5-1,3 2-769,21-5 0,5 3 725,-7 6 0,0 4 0,4 1 0,0 3 0,-1 3 0,1 6 30,-14 7 0,2 4 0,-6 4 15,4 8 0,-5 6 45,-11-1 0,-1 4 0,-8 2 45,-8 19-1,-12 3-985,-3-16 1,-5 1 0,-2 2 970,-3 4 0,-4 2 0,-3-1-120,-2 3 0,-3 1 0,-2-1-291,4-13 0,-1 1 1,0-1-1,-1 0 291,0-1 0,-1 0 0,-1 0 0,1-1 0,-9 13 0,0 0 0,0-1-497,2-4 0,0-1 1,0-1 496,4-3 0,0-1 0,1-1 0,3-6 0,0 0 0,1 2 123,-4 11 0,0 4 0,4-4-123,2 5 0,3-1 0,4-11 0,-1 3 0,6-7 0,5 14 1781,6-22-1781,0-25 1324,0-5-1324,4-12 3097,-1-13-3097,2-18 0,-1-7 0,-2-7 0,-1 9 0,0-6-737,-1 2 0,0-7 0,0-3 0,-1 5 737,-2 1 0,-1 3 0,0-3 0,0 0 0,0-4 0,0 1 0,-1 2-336,-1-1 1,-1 2 0,0 1 335,-1 0 0,1 1 0,-1 1 0,1 2 0,0 2 0,-1 0 0,-2-17 0,0 3 0,0 7 0,1 2-138,1 8 0,0 2 138,3 5 0,0 2 0,-4-21 0,6 10 0,-3 13-1349,4 8 2937,0 13-2668,0 4 1344,0 8-1613,0 0 0,0 0 0</inkml:trace>
  <inkml:trace contextRef="#ctx0" brushRef="#br2" timeOffset="1.10231E6">4938 1913 13671,'-47'-4'1799,"6"-3"937,7-2-2467,11-2 1276,11 0-1276,14-5 730,12-2-729,13-5 3065,9 0-3155,7-1 90,9-1-651,8-3 471,-25 13 0,2-1-485,8-2 0,3 0 485,7-3 0,7-1-718,-4 4 1,7-1-1,3 0 1,-4 1 649,-8 3 1,-3 0-1,2 1 1,3 0-8,-7 1 0,4 0 0,1 0 0,1 1 0,-2-1 0,-2 2-15,11-2 0,-2 2 0,-1 0 0,0 1 0,2 1 0,1 0 0,-1 2 0,1 0 0,-2 1 0,0 1 0,0 1 0,0 1-414,0 1 0,0 1 1,0 1-1,-1 1 414,0 1 0,-1 2 0,0 0 0,-1 1-320,0 1 1,0 1-1,-1 1 1,0 1 319,-1 1 0,-1 1 0,0 1 0,0 0 0,-2 1 0,0 1 0,-1 1 0,0 0-107,-2 1 1,0 0 0,-1 1-1,1 0 152,-3 0 0,1 1 0,-1 1 0,-1-1 15,15 7 0,0 0 0,-1 0 0,-3 0 0,1-1 0,2 2-6,-13-6 0,3 0 0,0 0 0,2 1 0,-2-1-46,1-1 1,1-1 0,-1 1 0,0-1 0,0 1 9,0-1 0,-1 0 0,1 1 0,-2-2 0,0 1-18,6 0 0,0 0 0,-3-1 0,-4-1 358,16 5 0,-6-1-358,-6-2 0,-3 0 45,-6-3 0,-2-1 45,-8-1 0,-2-1 0,17 6 1651,-13-4-1561,-11-7-90,-7 1 0,-6-7 1358,-4 3-1448,-2-4 3051,-2 0-3051,-2 0 938,2 0-1478,-2 0-539,4 0-540,-3-2-900,0-3 2519,-3-6 0,-5-1 0,-2-3 0</inkml:trace>
  <inkml:trace contextRef="#ctx0" brushRef="#br2" timeOffset="1.10347E6">9120 2872 23094,'-16'0'1529,"5"-4"-1259,13-3 90,13-4-1,13-3-89,13-1 0,10-2-180,11-1-328,-27 10 0,2 0 238,3 0 0,3 1-339,3 1 0,1 0 384,4 0 0,2 1 0,2 1 0,2 1 0,2 0 0,1 0-552,1 0 0,1 1 507,-1 0 0,0-1 45,-1 1 0,-1 0 0,-3 0 0,0-1 15,-8 0 0,1 0 0,-2-1-359,3 0 1,0 0 298,9-3 0,-4 1 180,6 1-90,-15-1 400,-9 3-220,-11-1 935,-4-3-1115,-9 2 1157,-3-5-1247,-7-16 902,-6-4-902,-2-6 0,-2-5 0,-5-21-482,4 15 1,1-1 481,1 8 0,2 1 0,0-2 0,0-2 0,-3-20 0,0 0 0,2 16 0,-1 0 0,-2-14 0,0 2 0,2 22 0,0 2-124,-4-10 0,0 2 124,-4-17 0,5 24 0,-1 3 0,-2-6 0,5 10 0,-2 4 0,8 1 0,-6 7 0,2 3 0,1 8 937,0 6-937,4 0 274,-9 0-274,2 0 0,-11 4 0,4 3 0,-21 17-90,4-1 180,-21 14-180,2-3 90,23-16 0,-7 7 0,1-2 0,-9 7 0,-8 4 0,-5 5 0,-4 3 0,-1 1 0,1 0 0,1 0 0,5-3-377,5-2 0,1 1 0,0 0 0,1 0 0,0 1 0,-1-1 0,0 1 1,-1 0-1,-1 0 377,-2-1 0,-1 0 0,-1 1 0,-2-1 0,1 1 0,0 0 0,1-1 0,1 0 0,3-1 0,3 0 0,-8 7 0,0 4 0,0-1 0,4-1 0,6-5 0,8-7 0,10-10 90,1 1-180,-5 9 90,26-27 0,4 0 90,0 7-180,0 6 3482,0 0-3392,0-1 0,0-5 0,-3-1 90,2 0-180,-8-1 90,4 1 0,-5-1 0,5-1 90,-2-1-180,6-2 90,-2-4 0,3-1 0,0-4 0,1 0 0,4 0 0,3 0 90,4 0-90,8-2 0,10-5 0,13-6 0,17-10-417,-23 7 1,2-1 416,7-4 0,3-2-746,7-4 1,3-2 745,-13 8 0,1 0 0,2-1-120,4-1 0,2 0 0,6-1-1160,-9 5 0,6 0 0,2 0 0,-1 1 0,-3 1 1280,1-1 0,-3 2 0,0 0 0,3 0 0,0 2 0,2-1 0,1 0 0,-1 2 0,-5 1 0,8 0 0,0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09:12.337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00"/>
    </inkml:brush>
    <inkml:brush xml:id="br2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8593 2520 24533,'-23'-53'2429,"3"6"-1620,5 6-89,7 9-630,5 8-90,3 11 0,0 13 0,0 27 0,0 27-553,0-10 0,0 4 553,0 14 0,0 3-528,0-14 0,0 2 0,0 0 528,0 5 0,0 0 0,0 1 0,-1 0 0,1 0 0,1 3 0,-1-4 0,1 3 0,0 1 0,0-5 0,1 1 0,0-4 0,0 1 0,1 10 0,1 1 0,0-4-180,3 2 1,0-7-923,-3-21 0,1-2-1777,3 26 2879,-7-60 0,-1-32 0,0-17 0</inkml:trace>
  <inkml:trace contextRef="#ctx0" brushRef="#br0" timeOffset="206">8430 2533 23813,'-12'-37'420,"-1"1"0,2 2 0,2 2-150,-1-19 89,10 8-44,34 10 0,18 4-255,-8 10 0,5 3 0,2 0-1478,6-4 1,2 0 0,2 2 1387,4 4 0,1 3 0,-4 1-60,3-1 1,-2 2-126,-13 2 1,1 1 0,-2 1-776,9 0 1,-3 2 134,-3 1 1,-6 2-1575,-1 10 2429,-50 6 0,-20 8 0,-17 2 0</inkml:trace>
  <inkml:trace contextRef="#ctx0" brushRef="#br0" timeOffset="415">8109 3017 15712,'-43'17'659,"0"1"1,4-3-1,1-1 966,1-3 1,4-2-1176,-1 1 1139,19-4-1544,46-10 0,20-5-270,-7 3 0,5-1-485,1 0 1,4-1 0,-1 1 229,-5 0 0,-2 0 1,1 1-211,2-1 0,0 2 1,-1-1-2588,1 0 0,0-1 0,0 2 3200,-2-1 0,0 1 0,-1-1 0,0 2 0,-1-1 0,0 1 0,20-2 0,0 1 0</inkml:trace>
  <inkml:trace contextRef="#ctx0" brushRef="#br0" timeOffset="752">9453 2972 22374,'9'0'2879,"-12"0"-2250,-16 6 91,-19 7-181,-12 15-404,23-10 0,-1 2-45,-1 2 0,1 4-45,-4 15 0,4 2-303,9-10 1,4 3 257,0 24 0,9 0-45,9-25 1,5-2-46,4 9 0,5-3-90,19 3-180,5-14 180,4-12-12,-2-20 192,-4-17 90,-7-20 90,-11-16 179,-16 1 1,-4-4-135,-2 13 0,-3-1-390,-2-17 0,-2 1 255,1 22 0,-1 4-90,-6-25 0,4 16 0,4 21 0,7 42 0,8 19 0,-1 1 0,2 2-423,2 2 1,0 0 242,3 3 0,1 0-360,2 1 1,1-1-286,0-2 0,2-1-30,-1-3 0,3-2-4061,12 0 1,2-4 3895,16 1 0,-16-20 0,0-8 0,12-19 0</inkml:trace>
  <inkml:trace contextRef="#ctx0" brushRef="#br0" timeOffset="1221">9994 3216 22914,'6'-43'899,"0"0"1,0 2-1,-2 2-539,0-27-180,-2 15-90,-2 12 0,2 12-90,0 9 0,6 9 0,0 5 0,4 4 90,1 0 0,-7 0 0,0 0 90,-12-4 449,-22 3-359,-4-3-90,-20 16 0,20 10 0,1 5-135,8 1 0,1 2-317,-7 15 1,5 3 271,10-5 0,5 0 0,3 1 0,4 1 44,5 1 1,4-2-45,4-1 0,5-2-45,4-2 1,4-3-1,4-3 0,4-4-90,3-5 0,3-5-45,2-5 0,3-6-927,4-6 1,1-8 971,3-5 0,0-7 45,3-10 1,-2-7 59,-15 7 0,-2-3 0,-1-3 30,1-4 0,-2-3 0,-1-3 30,-1-2 0,0-3 0,-2-5 149,-1-2 1,-1-6 0,-1-1 0,-2 4-718,-1-4 1,-2 3-1,-1-3 650,-2 6 1,0-3-1,-1 1 1,-3 5-113,-2-14 0,-4 7-928,-1 7 1,-2 4 927,-3 10 0,0 3 247,0-7-247,-2 79 0,1 29 64,0-23 0,-1 7 0,0 0-64,1-2 0,0 0 0,1 1 0,-1 4 0,0 0 0,1 1 0,-1 0 0,0 1 0,1-1 0,0-1 0,0 0 0,0-1 28,0-3 0,0-1 1,0-1-524,-1 16 0,1-2-360,0-8 1,-1-2-271,-1-9 1,0-2-8707,0 19 9444,-9-23 1,-4-21-1,-10-14 1</inkml:trace>
  <inkml:trace contextRef="#ctx0" brushRef="#br0" timeOffset="1355">10664 3017 24056,'-19'-33'599,"1"0"1,1 3 0,1 1-7,-8-30-503,27 13-180,18 4-540,33 13-45,-21 18 1,2 2-451,3 0 1,1 0 749,1-1 0,0 0 0,-3 1 0,-1 1 0,0-1 0,-1 1 0</inkml:trace>
  <inkml:trace contextRef="#ctx0" brushRef="#br0" timeOffset="1688">12385 1678 23274,'-15'-34'2878,"-4"6"-1079,-27 20-1169,1 27-630,10 4 0,1 8-1459,1 12 0,3 6 1459,7-9 0,1 3 0,1 1 0,-1 9 0,1 3 0,1 2-525,6-10 0,0 0 0,2 2 0,1 0 525,0 3 0,2 2 0,1 0 0,1 0 0,2 1 0,1 0 0,1 0 0,3 0 0,1-1 0,2 0 0,1-1 0,2 0 0,1-3 0,1 0 0,2-1 0,2 0-364,5 12 1,4-2 0,2-2 363,0-4 0,3-2 0,2-3-210,0-5 0,2-1 1,2-4-540,-1-4 1,2-3 0,0-4-332,16 8 1,0-8-361,-1-10 1,0-7 1439,-3-8 0,-1-8 0,-2-10 0,-2-6 0,-2-6 0,0 0 0</inkml:trace>
  <inkml:trace contextRef="#ctx0" brushRef="#br0" timeOffset="2084">13039 2049 23274,'5'-40'719,"0"0"1,0 4-1,-1 2-539,0-12 0,-3 22 180,-1 26-180,0 21 0,0 22-90,0 18-510,1-26 1,0 2 419,2 3 0,0 2 0,2-2 0,2 0 0,2 0 0,1-1 45,0-3 0,2-3-163,1-2 1,1-2 207,12 18-90,3-15 0,-1-15 0,2-17 0,1-20 89,-5-12 1,-2-6 45,-4 4 0,-1-3-224,7-16 0,-1-1 449,-8 12 0,-1 2-360,-3 1 0,0 2 0,9-24 0,-7 14 0,-3 13 0,-6 20 746,-2 23-746,-2 26 0,-2 28 0,0-23 0,0 2-434,0 8 0,0 3 434,0 4 0,0 2-167,0 2 1,0 1 166,0 2 0,0-1 0,0-1 0,0-1 0,0-3 0,0-2-810,0-4 1,0-1-361,0-8 1,0-2-3747,0-7 1,2-2 3458,2 20 1,6-24 0,2-9 0</inkml:trace>
  <inkml:trace contextRef="#ctx0" brushRef="#br0" timeOffset="2372">14302 1601 25163,'-12'-33'1169,"0"0"0,-9-28-809,8 16 0,6 11 0,18 22-360,15 25 0,-2 7 0,3 7 0,10 13 0,1 6-1131,-7-8 0,0 2 1,-1 3 1130,4 5 0,-1 3 0,-1 1 0,0 5 0,0 2 0,-2 2 0,-10-14 0,0 1 0,-2 1 0,-1 0-441,-1 1 1,-1 0 0,-2 1-1,-2 0 441,-1-2 0,-1 0 0,-2 2 0,-3 3-162,-4 8 0,-4 6 0,-2 1 0,-2 0 0,-2-5 162,-2 1 0,-1-4 0,-3 0 0,0 2 0,1-6 0,0 4 0,-1-1 0,-1-3 0,-1-6-270,-8 5 0,-1-7 0,-1-4-4646,-8 5 1,1-7 3606,11-13 1,1-2 0,-3 0 0,1-3 0,-1-5 0</inkml:trace>
  <inkml:trace contextRef="#ctx0" brushRef="#br0" timeOffset="3048">16718 2058 22464,'-37'12'2968,"5"-5"-2428,9 1 0,11-7 809,15 9-809,18-9-360,23 9-180,21-9-436,-22 2 0,2-2 436,4 0 0,0-2-45,2 1 0,2 0-1260,11 0 1,-1 0 449,-19 0 1,-2 0-227,5 2 1,-5 0-1258,-12 6 179,-23 7 720,-28 6 3417,-26 8-792,14-11 0,-5 0-197,-5 1 0,-6 0 1,2 0-716,-7 4 1,0 0-125,6-6 0,-2 1 0,5-1 30,3-2 0,5-1 269,-24 11-89,22-5 2,23-2-92,56 4-180,19-13-270,-5-2 0,4-2-1755,-1-4 1,1-2 989,5-1 1,2-2 944,1 0 0,0-2 0,-1-1 0,0-2 0,0 0 0,0 0 0</inkml:trace>
  <inkml:trace contextRef="#ctx0" brushRef="#br0" timeOffset="3523">18505 1773 25073,'20'-47'2248,"-1"1"-1888,-3 10 0,-4 4-90,-4 12-180,-4 2 0,-2 9 0,-2 2-90,2 31 0,0 13 0,-1-3 0,0 4-185,1 3 0,0 2 185,0 5 0,0 1-504,2 2 0,2 1 504,1 0 0,2 0 0,1-4 0,5 1 0,10 12 0,9-3 0,6-12 0,4-6 0,-1 0 0,4-8 0,1-15 0,2-14-308,0-23 1,-2-10 307,-11 4 0,-1-7 0,0-10 0,2-9 0,-7 2 0,-4-2 0,-4-1-251,-4 6 0,0-2 0,-3 3 251,-2-2 0,-4 3 0,0 5 0,-1 2 178,5-24-178,-4 18 0,-2 21 873,-2 25-873,-2 32 0,0 32-90,-2-19 0,0 3 90,-1 11 0,0 3-154,0-16 1,0 1 0,-1 1 153,1 5 0,-1 1 0,1 0-512,0 4 0,0 0 0,1 0 512,0 2 0,0 0 0,0 0 0,1-2 0,-1 1 0,1 1-653,0-5 1,0 4 0,0-2 0,0-3-368,0 0 1,-1-4 0,0 1 1019,1 9 0,-1 2 0,1-8 0,0-10 0,-1-4 0,1-6 0,-1 1 0</inkml:trace>
  <inkml:trace contextRef="#ctx0" brushRef="#br0" timeOffset="3782">20592 1909 25163,'-16'-55'1349,"1"7"-1169,7 10 449,2 15 1,6 16 0,31 51-630,6 8-932,-3-5 1,6 3 931,-1-5 0,3 1 0,-12-13 0,1 0 0,0 1 0,1-1 0,1 0 0,0 1 0,-1-2 0,1 0 0,-1 1-135,14 12 0,-2 0-270,-3-4 1,-1 0-271,-6-5 1,-1 0-1534,2 1 0,-4-3 2208,3 6 0,-4-6 0,-26-28 0</inkml:trace>
  <inkml:trace contextRef="#ctx0" brushRef="#br0" timeOffset="3967">21396 1999 24803,'1'-39'929,"0"1"1,0 3-1,0 2-119,-1-19-630,-7 38-180,-9 29 0,1 12 0,-1 7 0,-5 10 0,-1 3-907,-4 11 1,-1 4 906,8-17 0,-1 2 0,0 1 0,0 5 0,-1 0 0,1 0 0,-1 2 0,1 1 0,0-1-390,1-1 0,1 1 1,0 1-781,2-3 1,0 2 0,1 1 0,1-5 1169,0 0 0,1-4 0,1 2 0,0 10 0,0 0 0,3-4 0,5-8 0,-1 0 0</inkml:trace>
  <inkml:trace contextRef="#ctx0" brushRef="#br0" timeOffset="4298">22821 1176 25636,'3'-45'359,"-1"-1"1,1 5 0,-2 2-180,-10-15 745,-8 31-565,-17 44-360,9 9 0,1 8-1336,4-1 0,0 4 0,0 2 1336,-2 7 0,0 2 0,1 3 0,-1 6 0,1 2 0,1 1-87,5-16 0,2 1 0,0 1 0,0 3 87,2 2 0,0 5 0,1 1 0,1-1 0,1-4 0,0 0 0,2-4 0,1 0 0,1 5 0,1-4 0,1 5 0,0 2 0,2-1 0,0-3 0,1-6 0,3 11 0,2-7 0,1 2 0,-1-5 0,2 2 0,1-2 0,0-5-871,5 12 0,2-7 871,0-5 0,1-4 0,-2-6 0,0-2-12,3-1 0,0-4-888,5 0 1213,-2-3-1933,-15-38 708,-4-9 912,-6-22 0,-1-14 0,1 24 0,0 0 0</inkml:trace>
  <inkml:trace contextRef="#ctx0" brushRef="#br0" timeOffset="4982">22160 2081 24533,'-21'-12'2159,"5"1"-1979,7 2-90,9 0 0,12 0-90,16 0 0,23-2-409,-15 5 0,3 0 139,7 1 0,6-1-450,1-1 1,6 0-1,1 0 120,3 0 1,2 1-1,-1-1-60,0-1 0,-1-1 0,-1 1 720,-5 1 0,-2 1 0,-5-1 75,-7-1 0,-3 0 359,-1 1 1,-4-1 675,-3-6-541,-13 4 271,-53 8-540,-1 13-181,-16 12-89,12 13 0,8 12-90,16-7 0,4 3 0,3-11 0,3 0-45,3 10 0,4-1-224,9 10-451,22-1 360,-4-25 768,11-4-408,-1-46 1940,-13-5-1580,-9-9 0,-2-5 180,-2-18-316,-6 19 1,-2 0 135,1-12-270,-4 11 0,0 9 0,0 14-90,2 14 0,6 18-270,17 44-539,0-2 179,-6-15 0,1 1-743,-4-10 1,1-1-1327,23 21 2699,3-11 0,2-13 0,2-8 0</inkml:trace>
  <inkml:trace contextRef="#ctx0" brushRef="#br0" timeOffset="5467">23930 2049 21295,'13'-57'2878,"-3"5"-2338,-6-5-270,-3 22-90,-1-2-90,0 24 89,0 2 91,0 4 90,0 0 0,-3 5-90,-3 0 179,-12 2-269,0 8 0,-7 8-3482,0 18 3392,-3 15-90,12-18 0,1 2-175,-1 5 0,1 1 220,1 2 0,2 2-45,0 18 0,4 1-45,1-17 0,3 0 45,2 12 0,2-3 0,8 9-180,9-12-110,7-17-70,14-21-2146,15-26 2416,-17-4 1,1-6-1,7-11 0,2-5 446,-12 7 1,0-3-1,0-2-296,2-5 0,0-3 0,-1-1 60,2-5 0,-2-1 0,-1-2-274,-8 11 1,0 0 0,-2-1 0,0-1 310,-1 0 1,0 0-1,-2-1 1,0 1 52,4-14 0,0-1 0,-2 2-120,-3 2 0,-1 2 0,-1 0-90,-3 6 0,0 0 0,-1 2 0,2-13 0,-1 2 0,-4 11 0,0 2 14,3-19-14,-13 91 0,-6 25 0,0-12 0,-1 8 0,0-1 462,0-3 1,0 0-1,0 4-462,0 3 0,1 5 0,0 0 0,1-3-60,-1 3 0,1-3 0,1 2 60,1-3 0,-1 3 0,2-2 0,0-4 0,3 19 0,2-6 0,0-4 0,2-3-45,1-6 0,1-2 5,0-7 0,0-1-2208,6 19-811,-1-20 3059,-7-24 0,-2-22 0,-4-12 0</inkml:trace>
  <inkml:trace contextRef="#ctx0" brushRef="#br0" timeOffset="5615">24389 1800 24443,'-56'-23'1889,"9"3"-1709,13 7-90,14 4 0,14 4 0,19 3-1934,45-2 0,14-2 1844,-22-1 0,2-1 0,9 1 0,7 0 0,-5-2 0,-1-3 0,0 0 0</inkml:trace>
  <inkml:trace contextRef="#ctx0" brushRef="#br0" timeOffset="6054">25826 937 23161,'0'-33'2338,"0"4"-1305,0 9-493,-7 8 260,-9 40-620,-4 11-91,7-1 1,2 4-327,3-1 1,2 2 236,1 3 0,2 3 0,2-1 0,1 3 0,1-2 0,0 8 0,2 2-339,2 3 0,1 5 0,0-5 339,2-7 0,0-2 0,0-8 0,0 1 0,2-3 0,3 0 0,2-4-340,1-1 1,2-1 339,4-5 0,3-1-270,1-3 0,3-2-180,2-4 1,3-3-226,1-2 1,1-5-343,2-3 0,0-4-332,-1-5 0,-1-4 1349,-1-3 0,-1-5 0,-3-4 0,-3-4 0,-1-2 0,0 1 0</inkml:trace>
  <inkml:trace contextRef="#ctx0" brushRef="#br0" timeOffset="6618">26773 1045 23544,'0'-23'1799,"0"3"-1530,0 6-179,0 7 90,-4 3 0,3 4 0,-6 4 0,2 1 0,1 0 90,-3 3 179,6-7-89,-3 3-90,4-4-90,-4-6-90,4-5 0,-4-10 0,6-6-90,5-3 0,28-11 0,3 15 0,5 12 0,3 8 90,18 16-90,-22 3 0,-2 5 45,-12 3 0,-3 4-261,-2 3 0,-3 3 216,-2 1 0,-4 2 0,-3 0 0,-5 2 0,-7 12 0,-5 0 0,-3-13 0,-3-1 0,-6 7 0,-4-2 0,-19 1 0,14-19 0,-1-4 0,-12 1 0,11-4 0,29-20 0,22-4 0,9-1 432,4 4-432,1 7 0,3 11 0,-2 13 0,-3 13 0,-3 11 0,-11 6 0,-11-12 0,-2 1 0,-1 19-45,-5-22 0,-3 0-1484,-5 3-720,-5-7-809,-2-13 3058,-1-10 0,1-17 0,0-6 0</inkml:trace>
  <inkml:trace contextRef="#ctx0" brushRef="#br0" timeOffset="6867">27536 593 24083,'16'-53'2429,"8"12"-1440,16 18 91,21 29-1946,-20 8 1,1 6 865,9 12 0,0 6-623,-13-7 1,0 2 0,-1 3 622,1 6 0,0 2 0,-2 1 0,0 4 0,-1 2 0,-2 2 0,-3 2 0,-1 2 0,-3 1 0,-1 0 0,-4 2 0,-2 0 0,-3 1 0,-4-1 0,-3 1 0,-2-1 0,-3-1 0,-3 1 0,-3-2 0,-4-1 0,-2 0-215,-3-2 1,-2 0 0,-2-1 214,-3 0 0,-1-1 0,-3-1-390,-2-1 0,-1 0 1,-1-1-481,-1-2 1,-1 0-1,-1-2 870,-1-2 0,0-2 0,0-1 0,2-2 0,-1 0 0,1-2 0,-1-3 0,1 1 0,0 0 0</inkml:trace>
  <inkml:trace contextRef="#ctx0" brushRef="#br0" timeOffset="9890">8507 5871 23813,'0'-9'2699,"0"2"-2339,-3 2 989,-2 17-989,1 18-360,0 25-1696,4-17 0,0 3 1696,0 4 0,0 5 0,0 4 0,0 6 0,0-2-259,0-12 1,0-2-1,0 3 259,1 13 0,0 3 0,1-5 0,0 1 0,0-4 0,1-7 0,0-1 0,0-9 0,0-2 0,1 16 0,-1-42 0,-7-38 0,-3-21 0,3-3 0,-1-6-671,-1-2 1,-1-6 0,1-1 670,2 2 0,0 0 0,1-2 80,1 12 1,1-1 0,-1 0 0,1-2-81,0-1 0,0 0 0,1-1 0,2-2-135,2 1 0,0-3 0,2-1 0,1 2 0,0 3 135,1 3 0,1 3 0,1 1 0,2-2 0,4-7 0,1-3 0,3 3 0,3 8 0,4 9 0,3 7 0,3 3 0,2 3 0,3 2 0,1 4 0,2 4 0,1 2 0,1 3-470,1 2 1,1 3 0,1 2 199,-1 2 0,1 3 0,-1 2-270,19-1 1,1 6-296,-14 4 1,1 5 0,-3 1-516,0 4 1,-5 3 1574,7 9 0,-11 4 0,-26 27 0,-20 5 0</inkml:trace>
  <inkml:trace contextRef="#ctx0" brushRef="#br0" timeOffset="10383">8101 5812 17740,'-47'9'359,"0"-1"1,0 1 0,-17 3 0,2-2 514,10-5 1,2-1-740,5 0 0,6-2 1211,4 2-1346,71-3 0,3 2 0,9-2-193,2 0 0,7-1 1,0-1 132,1 1 0,1 0 0,5 0-48,-8 0 0,4 0 0,2 0 0,3 0 0,0 0 3,-3 0 0,3 0 0,1 0 0,0 0 0,0 0 0,-2 0 150,-3 0 0,-1 0 0,0 0 0,-1 0 0,-1 0 0,-1 0 35,6 0 1,0 0 0,-1 0 0,-5 0 0,-8 0 54,17 0 0,-17 0 135,-18 0 1000,-49 9-820,-19 5-1401,-13 10 0,-5 7 996,17-6 0,0 3 0,-12 13 0,3 4 220,17-8 0,5 1-265,2 0 0,5 1 586,5-1 1,5 1-587,7 8 0,6-1-90,16 15 45,-2-27 0,5-6-135,27-10-88,10-18 268,2-18 0,-20-11 0,-4-7 90,-13 6 0,-4-5 414,5-15 0,-8-3-369,-14 6 0,-7 1 45,-2-4 0,-4 0 73,-2 0 0,-2 2-163,-2 2 0,-1 3-45,0 6 0,-1 2-45,-10-17 54,5 20-54,11 25-90,15 53-450,12 8-1,-2-9 1,5 1-1169,14 7 0,5-3 969,-7-13 0,2-2 740,13 8 0,3-6 0,-11-19 0,1-5 0,0-2 0,1 0 0</inkml:trace>
  <inkml:trace contextRef="#ctx0" brushRef="#br0" timeOffset="10889">10452 5975 22914,'-5'-12'2429,"-2"3"-2340,0 5 1,2-2-90,7 5-90,4-5 1,20-7-1,-2-2 90,15-16 0,-14-3 269,-4-9 1,-11-7 90,-10 0 0,-14 2 0,-13 12 89,-13 15 1,-11 23-90,-8 25-1876,16 16 0,3 9 1561,9-9 0,4 3-45,6-2 0,0 3 0,5-2-685,6 8 1,6-1 684,6-1 0,6 0-152,4-3 1,9-1 121,4-11 0,8-1 0,0-4-150,8 2 0,6-5-291,9-8 0,9-3 0,-4-8 291,1-9 1,-1-9 527,-6 0 1,2-4 0,-4-4-439,5-12 0,-4-7 60,-18 9 0,-1-3 0,-1-2 0,0-2 0,-3-4 0,0-5 120,-3-6 0,0-8 0,-2-1 0,-3 2 74,1-5 1,-3 3-1,0-5-52,-3 3 1,-1-5-1,0 1 1,-5 4 97,-2 3 0,-4 3 0,-1 2-90,-1 3 0,-1 2 0,0 2-31,-1-14 1,-1 3-90,-3 11 0,-1 4 358,-4-14-358,-5 37 0,2 46 0,1 20 0,1 0 0,2 4-232,0 4 0,1 5 1,2 0 231,0-5 0,1 0 0,1 0 0,1 1 0,0 1 0,0 0 0,0-1 0,0-1 0,0 0 0,2-3 0,-1 0 0,2-2 0,-2-5 0,2 0 0,-1-2-180,4 15 0,1-3-192,-1-8 1,2-4-618,-2-7 0,0-3-1890,6 16 3263,-2-25 1,-3-19 0,-2-14-1</inkml:trace>
  <inkml:trace contextRef="#ctx0" brushRef="#br0" timeOffset="11048">11200 5663 16521,'-48'-30'2159,"6"7"552,11 6-2531,14 5 1409,32-1-1814,16 5 0,9 0-270,-2 0 1,3 0-10,15-1 0,3 0 504,1-4 0,-2 1 0,-16 3 0,0 1 0,9-5 0,0 0 0</inkml:trace>
  <inkml:trace contextRef="#ctx0" brushRef="#br0" timeOffset="11383">13242 4686 24173,'-8'-36'719,"0"-1"1,-2 3 0,-2 2-270,-18-20 89,-11 20 91,3 35 0,-2 11-630,8 6 0,2 7-356,1 1 0,0 7 1,4 9 355,11 0 0,3 10 0,3 5 0,2 3 0,1 1 0,3-4-478,1-3 0,2-1 0,2 1 0,1-1 0,1 2 0,-1 2 478,-1 0 0,-1 2 0,0 1 0,0 0 0,3 0 0,2 0 0,4-3-52,3-2 1,2 1 0,3-1-1,1-1 1,2-2 0,2-3-1,0-3-1274,6 4 1,2-5 0,2-2-1,0-2 1,0 1 1325,-1 0 0,0 0 0,0-1 0,1-2 0,1-5 0,7 1 0,2-3 0,0-4 0,-2-4 0,17 0 0,0 0 0</inkml:trace>
  <inkml:trace contextRef="#ctx0" brushRef="#br0" timeOffset="12161">13876 4745 21835,'-4'-23'2698,"-1"1"-2068,-3 1 539,-2-7-809,2 8-90,2-4-91,2 12-179,4 5 180,0 9-90,0 12 0,0 9-90,0 15 90,4 12-90,2 9-1061,-1-26 1,2 0 1060,1 1 0,0 0 0,2-1 0,1-1-122,11 30 122,6-4 0,3-8 0,5-3 0,7-8-45,-9-22 0,2-4-45,23 1 90,-20-13 0,0-5 0,16-18-90,-2-19-531,-28 14 0,-1-3 621,-2-3 0,-1-2 45,-2-2 0,-2-3-196,1-13 0,-4-1 331,-4 14 0,-2 1-90,0-9 0,-3 3-90,-3-5 1604,-2 10-1604,0 8 0,0 7 114,0 9-114,0 19 0,0 22 0,0 32 0,0 12 123,0-9 1,0 9-124,-1-16 0,0 10 0,0 5 0,0 2 0,0-3 0,0-7 0,1-4 0,-1-6 0,1 2 0,0 6 0,0-5 0,0 8 0,1 4 0,-1 3 0,0-2 0,1-2 0,0-6 0,0-9 0,0 8 0,1-9 0,1 3-415,-1 10 0,2 6 0,0-4 0,1-15-1204,5-3-360,2-15-900,2-25 2879,3-26 0,5-28 0,-10 15 0,1 0 0</inkml:trace>
  <inkml:trace contextRef="#ctx0" brushRef="#br0" timeOffset="12425">15021 4365 15262,'-6'-35'1214,"0"1"0,-1-25 2127,7 18-2621,17 37-136,17 32 1,5 16-585,-4 1 0,0 6-270,-9-12 1,3 5 0,-1 1 0,-2-1 269,3 11 0,-3 1 0,0 2 0,-7-11 0,0 1 0,-1 2 0,-1 0 65,0 0 1,0 2 0,-2 0 0,0 0-66,-2 0 0,-1 0 0,-1 1 0,0-1 0,-2-3 0,1-1 0,-2 1 0,-3 4 0,-4 6 0,-2 6 0,-3 1 0,-1-2 0,1-6 0,-1 5 0,-2-5 0,-2 2 0,-2 4 0,-3 5 0,-1-3 0,-3-12 0,-8-4 0,-3-9 0,1-3 0,-3-2-458,-12 3 0,0-5-577,12-11 1,0-3-405,-8 1 0,0-6 1439,-4-11 0,7-15 0,4-6 0</inkml:trace>
  <inkml:trace contextRef="#ctx0" brushRef="#br0" timeOffset="12666">18046 5012 19946,'0'0'0</inkml:trace>
  <inkml:trace contextRef="#ctx0" brushRef="#br0" timeOffset="13092">17169 5102 24443,'-63'0'2519,"4"-2"-1800,6-2-179,12-4-180,11-1-360,15 0 0,17-2 0,25-4 0,32-6-1696,-13 7 0,6-1 1696,-9 4 0,3-1 0,3 1 0,6-2 0,3 0 0,2 0-568,-11 3 1,1 0 0,1-1 0,1 1 567,0 0 0,1 1 0,1-1 0,-1 1-233,0-1 0,0 1 0,-1 0 0,0 1 233,12-3 0,0 1 0,-3 1 0,-5 0 0,-1 1 0,-3 0-45,14-1 0,-4 0-233,-11 2 0,-3 1-37,-12 2 0,-3 1 1349,11-1-2923,-29 4 3342,-22 0-3072,-24 6-810,-15 1 2429,-11 9 0,23-7 0,0 2 0,-1 0 0,-1 1 0</inkml:trace>
  <inkml:trace contextRef="#ctx0" brushRef="#br0" timeOffset="13390">17376 5527 15442,'-39'13'809,"0"-1"1,3 0-1,1-1 2322,-26 5-2682,12-7 1,13-1 0,13-7 1323,15 3-1594,22-4-179,24-6 0,-5 1 0,5-1-5,12-5 1,7-1 4,-4 1 0,6 0 0,3-2 0,-3 2 142,-9 2 1,-2 0-1,0 0 1,4 0-143,1 0 0,3-1 0,2 0 0,-2 1 0,-4 1 0,12-1 0,-4 1 0,-1 1 0,-5 0 0,-2 1 0,1 1-198,4-2 0,-1 0 0,-3 1 198,0 1 0,-3 1 0,3-1 0,-4 0 0,-2 5-990,-26 0 510,-3 4-1229,-23 3 1850,-8 7-141,-7 4 0,-9 5 0,-1 2 0</inkml:trace>
  <inkml:trace contextRef="#ctx0" brushRef="#br0" timeOffset="18783">19890 4406 21295,'-23'-28'2698,"3"3"-2248,-2 1 90,3 1-91,3 4-89,2 2-90,7 5-180,-2 3 0,8 5 0,-2 2 90,10 32-180,2 4 45,-2-2 0,2 2-813,1-1 0,0 0 768,0 3 0,1 1 0,1-1 0,0 0-119,1 2 0,0-1 164,1-3 0,1 0-45,-1-1 0,2-3 0,19 23-3,-8-26 0,2-4 3,18 5 0,-14-13 0,3-7 0,3-12 0,0-8 0,4-9 0,-1-5 45,1-2 0,-4-3 438,-2-7 0,-5-3-393,-13 8 0,-2 0 0,-1-1 0,-2 0 44,-3 0 1,-1 0 45,6-30 90,-10 4 0,-2 7 172,-4-4-442,-4 22 96,0-5-96,-1 23 0,2 6 0,3 4 0,0 7 726,0 0-726,0 11 0,0 9 0,1 23 0,1-11 0,0 3-574,2 11 1,1 3 573,0 14 0,0 5-652,-1-16 1,0 2 0,0 1 651,0 7 0,-1 1 0,0 1-424,0-14 0,0 1 0,0 0 1,0 1 423,0-2 0,-1 0 0,1 2 0,0 4 0,0-2 0,1 5 0,0 3 0,0-1 0,0-2 0,0-5 0,-1 0 0,0-4 0,0-1 0,1 4 0,0 11 0,2 6 0,-1 1 0,0-4 0,-1-11-449,0 9 1,-1-9 448,1 0 0,0-4 104,-2 6-104,0-36-435,-2-26-1364,-4-8 2167,-1-48 1,-1 14 0,4 12 0,0 0 0</inkml:trace>
  <inkml:trace contextRef="#ctx0" brushRef="#br0" timeOffset="20009">21794 4460 20395,'0'-9'4228,"-4"0"-3508,4 0-91,-4 0-269,4 4 0,-5 1-270,3 4 90,-3 0 89,8 10 91,9 10-180,14 23-90,-6-13 0,3 3-534,6 8 0,5 4 466,-6-7 1,4 5-1,1 1 1,-2-2-609,4 4 1,-1-1 0,2 2 585,0-1 0,2 3 0,0-1 0,-2-3 0,-1-2 0,-2-3 0,1-1 0,-2-1 0,0-1 0,-1-1-103,11 12 1,0-1 102,2 4 0,-1-3 0,-16-16 0,-1-1-45,2 1 0,-4-5-224,-6-6-181,-9-12-1079,-13-27 1220,-5-6-950,-9-25-810,-1-1 2400,1-6 0,0-8 0,10 31 0,0 0 1</inkml:trace>
  <inkml:trace contextRef="#ctx0" brushRef="#br0" timeOffset="20372">22667 4433 19671,'-12'-27'2249,"0"1"-5541,0 4 3742,-1 4 1384,1 4-1564,2 1-90,0 12 90,-2 8 1110,0 20-1065,-4 14 0,-1 7-135,2-6 0,-1 7-259,0-4 1,-2 10-1,-2 4 1,0 1-1,1-5 124,0 1 0,0-2 0,1 0 0,-2 2 130,2-2 1,-1 1-1,-1 2 1,1-3 0,2-3-176,-5 13 0,1-6 0,2-2 0,2-9 0,2-2 0,1-3-221,-1 3 1,1-2 220,-3 7 0,3-3-450,5 0-540,4-11-2518,5-4 3886,4-17 0,5-11 0,6-14 0</inkml:trace>
  <inkml:trace contextRef="#ctx0" brushRef="#br0" timeOffset="20834">24287 3754 22644,'-9'-46'719,"0"-1"1,0 3 0,-2 2-540,0 2 0,-1 3 89,-10-24-179,2 13 450,-4 29-90,7 34-151,5 19 1,4 14 0,0 2-1142,2-5 0,1 0 1,1 5 863,0 5 1,0 5-1,1 2 1,0-3-1,0-6 1,0-1-1,1 1 1,1 0-23,0 3 0,1 1 0,0 1 0,0 0 0,-1 1 0,0 1 0,0 1 0,0-1 0,1 0 0,0-1 0,0 1 0,0-1-306,0-1 1,0-1 0,0 0 0,0 0 260,0-5 0,1 0 0,-1-1 0,1 2-293,0 7 1,1 2 0,1-1 0,-1-4-113,-1-3 0,1-3 0,0 0-210,1 7 1,1 1 0,-1-9 659,-2-13 0,0-6 0,1 12 0,-2-17 0</inkml:trace>
  <inkml:trace contextRef="#ctx0" brushRef="#br0" timeOffset="21300">23735 4876 23993,'-35'-53'1260,"6"4"-1170,15 10-90,16 6 0,20 7-30,15 13 0,15 3 0,1 1-90,4 1 0,3 1 0,1 0-281,-6 0 0,2 1 1,0 0-1,-1 0 378,-4 1 1,0 1-1,-1 0 1,-4 0-892,21-2 0,-5 0 1049,-6 0 0,-3-1 90,-8 0 0,-4 0-417,22-6 642,-25-1 0,-19 3 180,-40-1 324,-6 15-864,-28 10 2035,7 22-2125,4 15 0,22-17 0,3 2 468,4 4 1,4 4-559,3 21 0,7 3-383,3-16 0,5-1 248,3 14 0,6-3-90,2-24 1,3-5 44,1-3 0,1-5 0,25 4 90,0-20 180,-6-30 90,-7-24 45,-21 15 0,-3-4 90,-3-7 0,-2-2-1,-2-2 1,-2-1-45,-5-2 0,-2 0 0,0 3 0,-2 1-90,-3 4 0,-1 1-45,1 6 0,0 2 45,-8-22-90,9 18 0,2 15 390,10 25-390,4 24-90,10 24-146,-6-17 0,1 4-334,3 4 0,1 5 1,1-2-409,2 10 1,1 1 317,-4-10 1,3 3-1,1-3 660,13 8 0,2-6 0,-8-18 0,1-4 0,10 2 0,1 0 0</inkml:trace>
  <inkml:trace contextRef="#ctx0" brushRef="#br0" timeOffset="21851">25753 4446 21385,'0'-35'854,"0"-1"1,0-25-765,-3 22-90,-4 19 90,2 18-90,0 14-90,5 10-90,0 6 90,2 2 0,0-3 0,2-7 90,0-8 0,0-8 180,-2-12 540,0-27-1,-2 2 1,-7-20-91,-2 12-269,-11 5 0,-1 4 270,-23 21-361,9 23 1,-16 29-366,32-9 1,4 4 95,-2 6 0,3 2-933,1 5 0,4 2 933,1 3 0,3 1 0,3-2 0,4 3 0,5-7 0,3 2 0,4-2-283,3-7 0,3-1 1,2-2 147,10 20 0,6-9 0,4-18 0,2-13 45,-9-18 0,0-9 0,3-6 0,0-6 45,2-8 0,-2-5 0,3-6 0,-1-4-417,1-7 0,-2-4 462,-13 14 0,0-1 0,-1-2-677,0-3 0,-2-2 0,0-1 737,0-3 0,-2-2 0,0 0 30,-1-3 0,-1 0 0,-1 0 79,-1 0 0,-2 0 0,0 1-20,-2 2 1,-1 0 0,-1 1 0,-1 4 0,-1 2 0,-1 0 30,1-14 0,-2 2 27,-3 11 1,0 1-208,-2 2 0,0 6 703,-2 15-703,-6 25 0,1 48 0,3 29 0,0-18 0,0 5 0,0 1 404,0-16 1,0 0 0,1 1 0,0 2-405,1-1 0,1 4 0,1 1 0,-1-3 0,1-5-30,0 2 0,0-4 0,0 1-240,2 11 0,0 2 0,1-6-270,1-4 1,2-4-226,-1-4 1,2-3 378,0-6 0,2-2 386,12 18 0,3-17 0,0-8 0</inkml:trace>
  <inkml:trace contextRef="#ctx0" brushRef="#br0" timeOffset="22028">26476 4292 23492,'-35'-8'989,"0"0"1,-28-5-563,15 2-247,13 2-96,16 2 6,18 2-138,22 3-221,22 0-181,-10 0 0,3 0-428,8-2 0,2-1-472,6-2 1,2 0 959,3-3 1,0-2 0,2 0 0,0-2 0,0-2-1,0 1 1</inkml:trace>
  <inkml:trace contextRef="#ctx0" brushRef="#br0" timeOffset="22455">28210 3216 23184,'-17'-40'809,"0"0"1,1 3-1,-1 2-449,-19-20 180,-3 25 89,-3 32-359,16 17 0,1 9-1934,-4 13 0,3 9 1784,6-7 0,2 4 0,0 3-120,1 7 0,1 2 0,2 2-227,4-11 1,1 2-1,2 0 1,1 1 226,1 2 0,2 1 0,1 0 0,1 1 0,2 0 0,0 1 0,3 0 0,2 4 0,3-9 0,2 4 0,2 0 0,1 1 0,1-1 0,0-4-68,3 10 1,1-3-1,2-1 1,2 2-131,1-1 0,1 2 0,2 0 0,2-3 1,-1-7-313,11 5 0,1-7 0,1-3-90,0-4 1,0-3-1,2-3-675,-3-7 0,2-3 0,0-5 1275,18 3 0,0-9 0,-5-12 0,0-6 0,-2-8 0,1 0 0</inkml:trace>
  <inkml:trace contextRef="#ctx0" brushRef="#br0" timeOffset="22888">28929 3487 23544,'-18'-36'719,"1"0"1,1 2-1,0 2-539,-11-21 0,5 15 90,7 20 0,7 22 0,5 27-90,8 29-135,0-21-1,0 4-414,5 4 1,1 1 414,1 4 0,1 0-1139,1 1 1,2-1 1093,0-2 0,0 0 0,1-4 0,1-2-219,1-4 1,0-3 218,0-5 0,1-3 0,24 18-90,2-23 90,4-14 0,-1-25 180,2-15 0,-28 8 0,-1-5 314,5-22 1,-3-4-495,-6 13 0,-2-1 0,2-14 0,-3 2 0,-1-7 543,-3 5-543,-4 44 2244,3 22-2244,-6 53 0,0-20 0,0 3-340,-1 6 0,0 3 340,1 4 0,0 0 0,0 0 0,0 1 0,0-2 0,0-1 0,0-4 0,1-1 0,-1-5 0,0-1-966,-1-6 1,0-1-160,0-6 1,2 0 1124,0 2 0,3-2 0,11 7 0,8 3 0</inkml:trace>
  <inkml:trace contextRef="#ctx0" brushRef="#br0" timeOffset="23133">30106 4044 25253,'-16'-25'2338,"5"2"-1978,6 5-180,5 4-90,7 3 0,13 2-90,17 0 0,20 0-454,9 2 499,-31 5 0,1 0-45,28-2-314,-10 1 224,-13-1-360,-11-1-2158,-11-8 359,-15 3 2249,-9-12 0,-9 4 0,-3-5 0</inkml:trace>
  <inkml:trace contextRef="#ctx0" brushRef="#br0" timeOffset="23407">31044 3193 23503,'15'-39'2789,"-3"4"-1565,-4 9-1224,-2 10 342,4 36-342,-1 21-1400,-2 1 0,0 6 1400,0 6 0,0 3 0,-2-12 0,0 1 0,1 1 0,-1 3 0,1 1 0,-1 1-279,1 0 0,1 2 1,-1-2 278,-1 0 0,0-2 0,1 1 0,-1-4 0,-1 0 0,1 1-264,1 6 1,-1 1-1,0-3 264,0 3 0,-1-3 0,0 7 0,0-4 0,-3 7-174,-13-37 174,-13-38 0,0-35 0,9 8 0,1-1 0</inkml:trace>
  <inkml:trace contextRef="#ctx0" brushRef="#br0" timeOffset="23750">31187 3202 21745,'-13'-50'3328,"3"3"-2519,0 8-89,6 6-91,-5 7-359,7 8-90,-7 9 0,8 5 0,-6 14 180,-1 11-180,-5 16-180,-7 10 0,-2 8-228,-5-1 228,-3-1 0,1-8 0,1-7 0,3-8 0,5-8 0,4-4-450,7-4-1888,4-7 539,5-5-990,0-11 2789,0-9 0,0-5 0,0-4 0</inkml:trace>
  <inkml:trace contextRef="#ctx0" brushRef="#br0" timeOffset="24088">31426 2406 25972,'-35'-47'2339,"5"4"-2069,5 6-270,13 8 0,10 11 0,21 7 0,24 23 0,-10 1 0,3 6-422,10 11 1,2 11 421,-11 0 0,1 7 0,0 6 0,-3 2-623,-7-1 1,-2 3-1,-1 3 1,-1 1-1,-1-1 623,-3-9 0,1 0 0,-1 1 0,-1 0 0,-2 1 0,-2 0 0,-2 2 0,-2 2 0,-1 0 0,-3-1 0,-1-1 0,-2-3-370,-3 7 1,-2-3 0,-3-2 0,0 0 369,-2-2 0,0 0 0,-2-1 0,-1 0 0,-4 13 0,-3-2 0,-2 1-122,-1-9 0,-2 1 1,-1 1-1,0-3 122,1-4 0,0-1 0,1-1 0,-1 0-360,-6 11 1,0 0-1,2-4-450,-4 9 1,4-8-1530,5-2 2339,10-19 0,8-18 0,6-11 0</inkml:trace>
  <inkml:trace contextRef="#ctx0" brushRef="#br1" timeOffset="40452">8970 8738 21385,'-3'-48'1139,"-1"-1"0,-2 1 1,-2 1-781,-4 0 1,-3 1-1163,-1 2 1,-3 2 1027,-1 4 0,-2 3-45,0 3 0,-1 3 0,-24-12 393,0 19-303,4 30 90,1 34-211,22 2 1,3 11 0,1 1-182,2-9 0,1 0 0,1 9 44,4-6 1,0 9 0,1 5 0,0 2 0,0 0 0,1-3 0,1-7-693,0 7 0,1-5 0,0-1 0,1 5 680,0-1 0,0 5 0,1 2 0,-1 0 0,2-3 0,0-8-30,2 8 0,0-6 0,1 1-272,1-7 0,0 2 0,1-1 1,0-3 31,-1-4 0,1-3 0,1 1-690,1 12 0,2 1 1,-1-9-1380,0 4 2429,-3-15 0,-16-55 0,-7-16 0</inkml:trace>
  <inkml:trace contextRef="#ctx0" brushRef="#br1" timeOffset="40969">8085 9629 22216,'-28'-33'629,"1"0"1,2 3 0,1 1-360,-4 1 0,2 1-90,-3-13-180,11 8 561,35 15-561,29 10 0,-11 4 0,3 0-1975,11-1 0,2-1 1885,9-1 0,2 0 0,-17 1 0,1 0 0,0 0-27,2 0 0,0-1 0,0 1-3,0-2 0,0 0 1,-1 1-570,-1-1 0,-1 0 0,0 0 599,18-3 1,-2-1 89,-6 1 0,-4 0 39,-6 2 0,-3-2 230,1 0 1,-4-2 270,8-11-270,-9 4 1844,-36 4-1934,-15 10 1078,-29 21-1078,3 11-90,9-2 0,1 6 1267,6 3 0,3 4-1357,-3 6 0,3 3 44,2 3 1,3 5-45,5-5 0,2 5 0,2-3 59,1 6 1,3-2-60,2-8 0,1 0 0,5-3 0,11 5 0,5-7-507,16 10 507,-1-31 0,1-11 0,8-31 0,-16-4 0,-3-8 0,-6-29 0,-7-6 90,-4 12 0,-3-2 0,-1 7 0,-1-4 0,-3 2 149,-6 5 1,-2 1 0,-1 3-195,-1-4 0,-1 3 0,-3-6 0,-2 6 259,-4 11-214,2 22-90,3 25 0,5 26 0,4 24-308,6-22 1,2 2 127,0 6 1,2 0-181,4 3 0,2-1-225,2 0 1,1-2-181,2-4 0,5-1-1529,11 5 1,5-5 2293,-9-17 0,2-5 0,11 2 0,2-8 0,19-16 0</inkml:trace>
  <inkml:trace contextRef="#ctx0" brushRef="#br1" timeOffset="41501">9965 9376 22824,'2'-64'1979,"0"7"-1709,-5 12-180,2 12-90,-3 10 90,4 7-90,0 5 0,2 4 0,2 3 0,4 0 90,1 1-1,-1-1 181,-4-3 0,-2-2 0,-10-2 0,-6-5 0,-11 2 0,-9 2 89,-5 6 1,-7 16-180,-4 15-45,17 13 0,3 8-1114,8-7 0,4 3 979,-3 18 0,6 3 0,13-12 0,6-2 0,4 2 0,4-2 0,4-2 0,9-3-282,16-5 1,11-2 0,3-8 11,-7-12 0,1-8 1,5-3 134,4-3 0,4-4 0,1-3 0,-6-6-201,0-9 1,-4-7-1,-2-7 313,-4-5 1,-1-8 0,-2-3-1,-4-1-555,-9 2 1,-4-3 0,-2 0 0,0-1 644,1 1 1,0-1-1,-1-1 1,-4 0-1,-2 0 1,-3-1-1,-2 1 1,-3 3 323,-2 1 0,-3 3 0,-1-2-31,0-6 0,-2-3 0,-1 5-270,0-3 0,0 3-90,-1-7 0,-2 8 262,-5 10-262,1 29 660,-6 28-660,0 36 1211,4-13 0,0 4-1211,0 9 0,0 7-516,2-12 0,-1 4 1,0 2-1,1-2 516,0 5 0,-1-2 0,1 3 0,1-2 0,1 4 0,-1-1 0,1-3-283,1-1 1,0-4-1,1 3 283,1-4 0,0 2 0,1 0 0,0-1 0,2 9 0,0-1 0,0-2-180,0-2 0,-1-1 1,1-4-406,3 7 0,2-9-947,0-8-717,0-13 2356,0-22 0,0-16 1,0-16-1</inkml:trace>
  <inkml:trace contextRef="#ctx0" brushRef="#br1" timeOffset="41674">10525 9150 25343,'-41'-8'629,"-1"0"1,3 1-1,0 0-449,5 1 0,1 1 90,-20-2-90,19 3-90,19 2 0,29 2-180,26 1 0,15 2-660,-5-3 1,5 1-1,1-1-418,2 0 0,1 0 0,1 0 1168,5-2 0,0 0 0,-4-1 0,2-4 0,-4-2 0,-2 0 0,1-1 0</inkml:trace>
  <inkml:trace contextRef="#ctx0" brushRef="#br1" timeOffset="42043">12637 8087 23634,'4'-50'1139,"1"0"0,-2 4 1,-1 1-826,0 5 1,-2 1 135,0-20 0,-7 20-450,-6 38 0,-11 43-992,8 2 1,0 12 991,2-1 0,1 9 0,0 5 0,1 2 0,5-14 0,0 3 0,1 1 0,1 2 0,0 0 0,0 0-405,-1 1 0,1 1 0,-1 0 0,1 0 0,2 1 0,0 0 405,3-7 0,-1 0 0,2 2 0,1-1 0,0-1 0,1-2 0,1-3 0,2 6 0,0-4 0,2-1 0,2 0 0,3 3 0,2-1 0,3 3 0,2 1 0,1-1 0,0-2 0,0-3-307,3 8 0,0-4 1,2-2-1,5 3-8,-2-9 0,5 4 0,1 0 1,1-2-1,0-4 0,-3-6-465,8 3 1,-2-8 0,3-2 779,8 4 0,2-2 0,-2-10 0,-1-15 0,-3-8 0,0-7 0,-1 0 0</inkml:trace>
  <inkml:trace contextRef="#ctx0" brushRef="#br1" timeOffset="42438">13863 8187 23184,'-24'-32'3598,"0"2"-2879,1 3-179,5 5 0,2 5-540,9 14 0,2 23 0,5 32 0,-1-10 0,2 4-729,0 13 0,1 3 729,0-16 0,0 3 0,1 3 0,0 5 0,0 5 0,1 1 0,0-3 0,-1 5 0,1-2 0,0 3 0,-1-5 0,0 3 0,0 1 0,0-2 0,-1-3 0,0 0 0,0-1 0,-1-4 0,1 2 0,-1-4 0,1 2-800,0 9 0,1 3 0,-1-8 260,1-8 1,1-5-91,-1-7 1,0-4-1080,5 16-630,-2-24 2339,4-35 0,0-29 0,3-24 0</inkml:trace>
  <inkml:trace contextRef="#ctx0" brushRef="#br1" timeOffset="42941">13843 8295 23903,'-25'-43'2609,"3"4"-2159,6 8-1,4 6 721,5 19-1170,29 38 0,8 17-1920,-1-7 1,4 3 1919,0 1 0,3 1 0,-9-13 0,2 1 0,0 0-529,3 4 0,1 1 0,0 1 529,2 1 0,1 0 0,1 1 0,0 1 0,0 0 0,1 0-204,-2-1 0,0 1 0,2 2 204,-4-3 0,2 2 0,0 0 0,-2-3 0,-1 1 0,-1-3 0,0 1-464,5 9 0,1 0 0,-5-5 464,-4-8 0,-3-4 0,-5-5 0,-1-2 1187,10 12-1187,-8-12 0,-8-13 1980,-2-23-1980,-2-22 0,0-31 310,-3 21 0,0-5-310,1-10 0,-1-8 0,0 2 778,-1 10 0,-1 2 0,0-5-778,0 0 0,1-6 0,-1-2 0,0 2 0,-1 5-635,-1-3 0,-1 5 0,1-2 635,-1 5 0,1-3 0,-1 1 0,0 6 0,-2-8 0,0 6-548,0 8 0,0 2 548,0-22 225,0 6-584,0 20-77,0 10-734,0 16 2295,0 10-1845,0 0 1597,0 6-3485,0 13 179,0 0 2429,0 9 0,0-10 0,0 0 0</inkml:trace>
  <inkml:trace contextRef="#ctx0" brushRef="#br1" timeOffset="43235">15455 7590 25702,'0'-36'1304,"0"1"1,0-29-1035,0 15-270,6 12 0,11 19 0,23 22 0,-6 11 0,3 8-1056,-3 0 1,2 5-1,0 4 1056,7 8 0,2 4 0,0 3 0,-7-4 0,1 1 0,-1 3 0,0 1-437,1 3 1,0 3-1,-1 1 1,-1 1 436,-7-10 0,0 2 0,-1 0 0,0 1 0,-2 0 0,-1 0 0,-1 1 0,-1 1 0,-1-1 0,-1 1 0,-1-1 0,-1 1 0,-1 0 0,-2 0 0,0 0 0,0 12 0,-1 0 0,-2 1 0,-2-1 0,-3-2 0,-1 0 0,-3 0 0,-1-1-442,-3-1 1,-2-1 0,-1 0 0,-3 0 441,-1-4 0,-2 0 0,-1-2 0,-2 1 0,-1-3 0,-2 0 0,-1-2 0,-2 0 0,-6 12 0,-2-2 0,-2-1-212,0-4 1,-2-1 0,-1-2-59,1-3 0,-2-2 1,0-1-481,0-3 1,0-2-1,-1-1-4166,-12 12 1,0-3 4122,4-7 0,-1-3 0,6-9 0,1-4 0,3-4 1,0-1-1</inkml:trace>
  <inkml:trace contextRef="#ctx0" brushRef="#br1" timeOffset="43828">18411 8928 23364,'-35'-2'899,"-1"0"1,-29-3-451,8 1-179,16-1 90,18-1-180,23-1 0,30-2 0,31-4-180,-16 6 0,4-1-1643,11-2 1,4-2 1642,-17 5 0,0 0 0,2 0-30,2 0 0,0-1 0,0 1-818,-1 0 0,1 0 0,-1 1 638,-3 0 0,0 1 0,-1-1-285,16-1 1,-2-1-937,-8 2 0,-2 0 261,-9 1 1,-3-1 1169,17 1 0,-26 1 0,-15 4 0</inkml:trace>
  <inkml:trace contextRef="#ctx0" brushRef="#br1" timeOffset="44011">18757 9087 22734,'-52'33'779,"1"-1"1,4 0 0,3 0-601,6-3 1,4 3 225,8 5 0,9 2-135,14 17-135,16-23 0,11-5-1093,15-14 0,8-7 958,10 1 0,4-4-120,-15-5 0,2-2 1,3-1-624,3-2 1,4-2 0,1-1 0,-4 0-188,2-3 1,-2 0 0,1-2 929,-3 0 0,1 0 0,0-2 0,-6 0 0,13-9 0,-6-2 0,-3 0 0,0-1 0</inkml:trace>
  <inkml:trace contextRef="#ctx0" brushRef="#br1" timeOffset="44556">20714 7725 24083,'-25'-36'1979,"3"2"-1529,6 9-180,4 7 719,5 9-179,0 25-810,6 27 0,-2-2 0,-1 6-1025,0 15 1,0 5 1024,-1-14 0,0 3 0,-1 1-800,-2 6 1,0 3-1,-1 0 800,2-14 0,-1 1 0,0 1 0,0 0 0,0 2 0,0-1 0,0 2 0,0-1-480,-1 1 0,1 0 1,0 1-1,0-1 480,1-1 0,0 0 0,1 1 0,-1-2-193,2-1 1,-1 0-1,1-1 1,1-1 192,0 14 0,0-2 0,2-1-217,0-6 1,2-2-1,0-2-173,1-6 0,1-3 1,1-1-556,2 10 1,2-5-784,11 16 1728,5-39 0,4-41 0,1-24 0</inkml:trace>
  <inkml:trace contextRef="#ctx0" brushRef="#br1" timeOffset="45053">20535 7897 23184,'0'-35'1439,"0"-1"0,0-27-719,0 13-91,0 12-179,0 9 0,0 8-180,6 10-270,6 15 0,12 18 0,13 24 0,-14-16 0,2 5-620,6 9 1,2 5 0,0-1 619,-4-8 0,-1-1 0,1 3-695,1 1 1,2 3 0,0 1 0,-2-3 694,4 3 0,-1-1 0,0-1 0,1 3 0,0-1 0,4 3-339,-1-1 1,4 3 0,0-1-1,-2-2 339,3 2 0,-2-3 0,2 2 0,-4-5 0,2 2 0,1-1 0,-1-2 0,-4-5 0,1-2 0,-1-2 0,-2-1-124,0-1 1,-2-2 0,0 1 123,7 5 0,0 0 0,-4-4 0,-6-5 0,-4-4 0,16 15 860,-6-10-860,-17-15 2349,-3-16-2349,-29-47 0,-5-12 0,2 9 0,-2-5 560,2-2 0,0-2-560,4 15 0,1-2 0,0-5-343,0-7 0,1-5 0,0-3 0,1 4 343,2 12 0,1 2 0,0 0 0,0-3 0,1 1 0,0-3 0,1-1 0,0 3 0,2 3 0,-1-10 0,2 4 0,0 2 0,2 4 0,0 1 0,0 1 0,0-17 0,0 3-147,2 10 0,0 2 147,1 8 0,0 1 0,6-22 0,1 15 0,-4 13 817,2 10-1716,-5 13 2258,0 4-4237,1 14 799,0 3 2079,1 8 0,0 5 0,-3 1 0</inkml:trace>
  <inkml:trace contextRef="#ctx0" brushRef="#br1" timeOffset="45752">23337 7734 22914,'-4'-20'2878,"-5"0"-2338,7 4 180,-3-4-541,5 7 1,3 8 90,9 17 0,13 22-180,15 18-1675,-13-16 0,1 2 1675,6 7 0,1 1-90,4 7 0,2 1-761,-13-17 0,2 1 1,-1 0 789,1 1 1,0-1 0,0 1-30,-1-1 0,0 0 0,0-1-145,-1-2 0,0 0 1,0-1 144,9 15 0,-1-3 0,-3-4 0,-1-2 0,-5-5 0,-1-2-90,-4-5 0,-2-2-180,13 15-270,-9-12-269,-6-9-181,-6-11 1670,-5-3-5178,-11-14 5266,-7-6 0,-7-13 0,-3-5 0</inkml:trace>
  <inkml:trace contextRef="#ctx0" brushRef="#br1" timeOffset="46055">24109 7685 23634,'-17'-33'2158,"1"4"-1798,2 7-90,2 6-90,2 7 0,0 9 179,-2 15 1,-5 18 90,-3 28-845,8-19 0,0 5 485,-2 6 0,1 7-68,3-13 1,-1 4 0,1 1-1,0-2-22,0 3 0,0-3 0,0 5 0,1-5 0,0 4 0,-1 2 0,2 0 0,0-5 0,0 13 0,2-3 0,0 1 0,0-10 0,0 2 0,0-1 0,1-4 0,1-2 0,0-3 0,1-2-540,0 12 1,0-8-2250,-1-6 541,4-14 2248,0-33 0,0-21 0,0-11 0</inkml:trace>
  <inkml:trace contextRef="#ctx0" brushRef="#br1" timeOffset="46470">23500 8386 21565,'-27'0'2698,"4"0"-2158,5 0 0,6 0-1,6 0-89,2 0 270,4 0-451,6 0 91,8 0-180,12 0 0,18-4 0,19-3-1169,-23 0 0,2 0 1034,5-2 0,4 0-45,-2-1 0,5 0 0,-2-1-531,8-1 1,0-1 530,-11 3 0,2-1 0,-3 1-258,13-2 0,-5 0 303,-18 5 0,-2-1-140,10-1 0,-6 1 95,-7 3 1465,-6 1-1735,-19 4 1096,-4 0-1545,-4 0-1447,-11 0 2166,-19 6 0,-7 6 0,-15 6 0</inkml:trace>
  <inkml:trace contextRef="#ctx0" brushRef="#br1" timeOffset="47251">25818 7169 19139,'-8'-45'809,"0"0"1,0 0-1,-2 1-404,-1 2 0,-2 0-46,-1 4 1,-1 1 0,0 4 0,-2 1 759,-9-2 1,-3 4-850,-2 7 0,-1 6-135,0 2 0,0 8 45,-28 27-180,37 14 0,5 13 0,2 2-600,1-5 0,3 2 1,0 4 599,-1 5 0,1 4 0,0 2 0,2-1-312,4-5 0,1-1 0,1 0 0,1 1 312,-1 2 0,1 0 0,1 1 0,1 4 0,1 1 0,1 4 0,1 2 0,0-2 0,0-3 0,0-2 0,1-3 0,0-1 0,1 3-18,0-3 0,0 3 0,1 0 0,0-2 0,1-5-282,1 4 0,0-5 1,1-1-181,0-5 0,0-1 0,1 1-989,0 1 0,2 0 0,-2-3 1469,1-1 0,-1-3 0,0 4 0,-1-5 0,-4-7 0</inkml:trace>
  <inkml:trace contextRef="#ctx0" brushRef="#br1" timeOffset="47708">25035 8508 15352,'-23'-38'509,"0"0"1,3 3 0,2 0 2111,-11-21-2531,15 6-90,14 8 0,22 13 0,8 3-135,-2 4 0,4 2-165,20-7 0,5 1 120,-5 7 0,0 2 0,5 0 1,2 0 44,0 1 0,2 0 272,-8 4 0,3 1 0,-3-1-2,3 0 0,-1 0 134,12-2 1,-6 2 360,-4-4 0,-17 2 2217,-17 1-2128,-21-5-359,-13 10-180,-17 4 1978,-7 19-2023,6 17 0,1 6-90,7-6 0,1 3 125,-7 20 0,5 2-170,9-12 0,4-1 0,2 2 0,3-1 0,3-4 0,4 0-45,9 7 0,5-2-134,13 13 14,-6-27 1,1-7 74,14-13 90,0-17 0,-4-22 0,-17-6 0,-4-5 90,-5 5 0,-2-2-125,1-14 1,-4 1 214,-5 11 0,-3 3 642,-3-27-732,-5 13 157,2 15-247,3 33-90,5 22-360,8 30-585,5-4 1,3 2 224,-2-11 0,3-1 810,16 21 0,4-4 0,-11-28 0,1-3 0,10 3 0,-1 0 0</inkml:trace>
  <inkml:trace contextRef="#ctx0" brushRef="#br1" timeOffset="48285">26639 7902 14902,'-11'-44'719,"0"1"1,-1 3 0,-1 3 198,-19-20-738,-3 19 1511,0 20-1601,3 10 1047,7 36-1137,10-5-270,19 39 90,8-26 2694,10 5-2604,4-31 2471,-10-13-2291,-1-19 90,-11-13 90,-13-6 180,-6-2-90,-10 2-180,-5 9-1,-3 14 91,-1 20 0,-3 25-90,4 29-704,17-16 0,4 4 524,1 6 0,7 7 22,6-3 1,4 8-1,4 2 1,2-5-68,3-10 0,3-3 0,1 0 0,1 2-396,0 9 0,1 4 0,1-3 0,4-7 291,7-6 0,3-6 0,-1-7-75,4-6 1,-1-7-219,0-6 1,0-5 262,-1-8 0,-1-7-1098,-1-7 0,-1-6 1233,0-10 0,-3-5 45,1-11 0,-3-5-207,-9 10 1,-1-1 0,-1-3 206,0-6 0,-1-3 0,-1-1 30,0-5 0,-2-1 0,0-2-48,-4 14 0,0-1 0,-1 0 1,-1-1 129,-1 1 0,0 1 1,0-1-1,-2-3 158,1-10 0,-1-4 0,-1 0 0,-1 5-91,1 1 1,-2 4 0,1-1-68,-2 7 1,0-3 0,0 3-1,-1 6-112,1-5 0,-2 5 0,-1 8 0,-1 2 228,1-17-228,-7 28 1968,9 33-1968,-4 39 0,4-4 0,0 5 409,0 12 0,0 5-409,0-15 0,0 2 0,0 1-244,0 5 1,0 0 0,0 1 243,1 2 0,0 1 0,1 0 0,-1-2 0,1 1 0,1-1-401,0-2 1,2 0-1,-1-1 401,0-3 0,1-2 0,0 0 0,1-4 0,0-2 0,1 0-270,1 15 0,2-2-1204,0-9 0,0-3 574,0-7 1,-1-3-1620,7 21 2628,-2-22 1,-4-22-1,0-14 1</inkml:trace>
  <inkml:trace contextRef="#ctx0" brushRef="#br1" timeOffset="48455">27118 7816 20569,'-31'-15'1304,"1"0"1,-28-10 393,9 5-1428,9 4 371,14 5-461,29-4-571,20 5-958,35-8 0,-23 11 0,2-2 1349,4-1 0,0-2 0,0-2 0,-1-1 0,1-1 0,-1-1 0</inkml:trace>
  <inkml:trace contextRef="#ctx0" brushRef="#br1" timeOffset="48759">28243 6251 25522,'4'-17'1889,"-13"18"-989,-14 30-765,2 2 0,-1 7-2069,-5 16 1,-1 7 1933,8-10 0,0 2 0,1 3-372,3-8 1,2 1 0,0 2 0,2 1 371,1 5 0,0 2 0,3 0 0,1 1 0,1 3 0,1 1 0,2 0 0,3 0-191,1-12 0,2 0 0,1-1 0,1 1 0,1-1 191,4 13 0,2 0 0,2-1 0,1-2 0,3-1 0,2-2 0,2-1 0,2-1-208,0-4 0,1 0 1,3-2-1,5 0-296,1-4 0,4-1 1,3 0-1,2-2 1,0-3 503,-1-5 0,3-2 0,0-3 0,0-1 0,1 0 0,9 6 0,0-1 0,0-3 0,0-5 0,-6-12 0,1 0 0,-1 0 0,1 0 0</inkml:trace>
  <inkml:trace contextRef="#ctx0" brushRef="#br1" timeOffset="49595">29022 6830 24713,'-16'-25'3328,"0"2"-2788,1 5-540,1 4 0,8 5 0,0 9 0,6 49 0,7 25 0,-2-17 0,-1 4-540,0-8 1,0 7 0,0 3-1,1 1 540,-1-6 0,1 4 0,1 0 0,-1-1 0,0-3-524,0 1 0,0-3 1,0 0-1,0 2 524,0 0 0,0 2 0,1 1 0,-1-2 0,0-6-450,1 6 0,0-5 1,0 1-1154,0 4 0,0 1 1,0-5 207,-1 1 1,-1-4 1372,2 3 1,-3-8-1,-3-22 1,0-15 0</inkml:trace>
  <inkml:trace contextRef="#ctx0" brushRef="#br1" timeOffset="49952">29010 7526 19123,'-15'-61'809,"-1"-1"1,2 5 0,0 1-387,2 8 1,1 1-244,4 7 0,2 1 179,-1-24 1091,18 13-1000,8 14-90,19 17-360,10 21 0,-19 10 0,1 6 0,2 8 0,-1 6-182,4 11 1,-1 5 181,-11-12 0,-1 2 0,1 4 0,1 6 0,0 5 0,0 1 0,-1-3 0,1 4 0,-2-3 0,1 2 0,-3-3 0,1 3 0,0-1 0,-1-2 0,1 5 0,-1-3 0,-1-3 0,0 3 0,0-3 0,3 5 0,-1-7 1104,-4-18-1104,-4-28 0,-8-40 0,-3-6 0,-2-13 0,-1 1-292,0 4 0,0 1 0,0-5 292,0-3 0,1-6 0,-1-1 0,1 3 0,-1 9 0,0 3 0,0 0 0,0 0 0,1 0 0,-1 0 0,1 0 0,-1 2 0,0-13 0,0 1 0,0 2 0,0 7 0,0 1 0,0 2 0,0-13 0,0 3-116,0 12 1,0 3-335,0-21 155,4 26-1504,-2 26-1079,6 22 2878,-2 23 0,4 16 0,1 9 0</inkml:trace>
  <inkml:trace contextRef="#ctx0" brushRef="#br1" timeOffset="50225">30305 7395 25432,'-18'-11'3149,"0"-1"-3149,3 1 0,7 0 0,2 2 0,24-6 0,12 0 0,27-5 0,-23 11 0,2 2-218,1 0 1,1 0 217,0 2 0,0-1 0,27-1 0,-10 3 0,-15 0 0,-11 1-3238,-11-9 629,-17-1 2609,-10-11 0,-12 1 0,-3-4 0</inkml:trace>
  <inkml:trace contextRef="#ctx0" brushRef="#br1" timeOffset="50519">31520 6463 16251,'24'-20'2429,"-2"2"462,-5 6-2081,-3 6 1138,-4 18-1948,5 51 0,-9-25 0,-2 4 0,0 1 0,0 5 0,0 0 94,-2-2 0,1-1 0,-1 7-94,1 6 0,-1 8 0,0 3 0,1-1 0,-1-6 211,0-9 0,1-5 1,-1 1-1,1 3-211,-1 8 0,1 6 0,0 1 0,0-4 0,-1-9 0,1 13 0,0-9-1179,0-6 1,-2-3 1043,1-8 0,-2-3-1034,0 19-450,0-19-360,-7-24-371,-2-27 2350,-9-28 0,8 6 0,1-3 0,-1-5 0,0-1 0</inkml:trace>
  <inkml:trace contextRef="#ctx0" brushRef="#br1" timeOffset="50870">31597 6427 22477,'-14'-18'2248,"-1"0"-1580,1 2-218,0 2 42,7 5-222,2 3 22,5 3 67,-6 1 246,-1 8-65,-10 10-360,-7 14-180,-15 17-446,15-18 1,-3 1 445,-4 5 0,-1 0 0,-1 2 0,-2 1 0,4-3 0,-2 1 0,1-2 0,-1 3 0,0 0 0,3-3 0,-2 2 0,5-5 0,-8 11-539,1 1-991,25-39-538,5-14-811,8-29 2879,5-13 0,-3 19 0,2 0 0,0-2 0,0-1 0</inkml:trace>
  <inkml:trace contextRef="#ctx0" brushRef="#br1" timeOffset="51225">31621 5785 17749,'0'-33'1259,"0"-1"1,0-11 1550,4 5-2180,11 35 90,18 26-675,-5 4 0,4 7 5,9 14 0,2 7-50,-8-8 0,0 3 0,1 2-384,-7-7 1,1 3 0,-1 0 0,-1 2 383,2 5 0,0 1 0,-1 2 0,-1 1 0,-6-9 0,0 1 0,-1 0 0,-1 1 0,-1 1-79,0 1 0,-1 1 0,-1 0 0,-1 1 0,-1-1 79,-1 1 0,-1 1 0,-1-1 0,-1 1 0,-2-1 0,2 12 0,-2 1 0,-1-2 0,-1 1 0,-2-3 0,-2-1 0,-1 0 0,-1-1-290,-1-3 1,-2-2-1,0 0 1,-2-1 289,0-4 0,-1-1 0,-1-1 0,-1 0-267,-4 9 1,-1 0 0,-2-3 266,0-5 0,-1-1 0,-1-3 0,-8 16 0,-1-4 509,1-9 0,-1-3-509,3-8 0,-1-2 627,0 0 1,0-4-1527,-7 8 973,6-8-2412,17-24 3125,7-18 0,7-12 1,2-14-1</inkml:trace>
  <inkml:trace contextRef="#ctx0" brushRef="#br1" timeOffset="66278">14042 10665 21025,'-22'-7'2788,"1"3"-2338,-1-1-90,5 5-90,3-4-90,8 1 0,3-1-90,3 1 89,3 1-1515,25-1 0,12-2 1561,2 0 0,3-2-522,18-1 0,2-2 342,-2-1 0,3 0-23,-16 2 1,4 0 0,0 0-1,-4 1-22,14-3 0,1 0-257,-11 2 0,7-1 1,-2 1-1,-10 1 257,-7 2 0,-5 2 0,8-3 0,-5 1 0,-3 4 90,-11 0 2454,-8 2-2454,-8 0 852,-4 0-852,-4 0 1616,-24-7-1706,1 4 0,-13-1 0,-3 1 0,-21 1 0,8 2 0,-8 0 0,5 0 0,5 0 0,0 0 0,-2 0 0,-4 0 0,2 0 0,-10 0 0,3 0-407,13 3 1,-1 0 406,-12 0 0,1 0 0,19 2 0,3 1 0,1-1 0,1-1 0,-24 1 0,10 5 0,13-8 0,7 8 0,10-9 0,8 3 0,4-4 0,8 0 903,6 4-723,10-3-90,16 3 90,19-4-135,-19 0 0,3 0-455,7-3 0,3 0 410,4 0 0,4-2 30,1-1 0,5-2 0,0 1-30,0 0 0,1 1 0,-1-1 0,0 0 0,0 0 0,-2 0 0,-9 3 0,-2-1 0,-5 1 0,-5 1 0,-5 0 89,20 0-89,-15 1 0,-12 2 90,-9 0-90,-15 0 0,-12 0 0,-20 0 0,-19 6 0,16-1 0,-1 0 0,-7 3 0,-2 2-1241,-6 1 1,-1 1 1240,-4 1 0,0 1 0,-3 0 0,0-1-693,-1 1 1,2-1 692,2-1 0,2-1 0,5-1 0,0-2 0,-2-1 0,3 0 0,-12 4 0,6-6 0,38-1 2796,18-4-2796,20-6 0,24-4 44,-12 2 1,4-2 538,8-2 1,3 0-584,6-2 0,3 0 0,-2 1 0,4-1 0,-3 1 0,-15 3 0,-2 0 0,2 1 0,9-3 0,2 1 0,-6 1 0,-6 0 0,-4 2 0,23-6 0,-17 5 0,-17 5 0,-14 0 0,-17 3 0,-16-1 0,-11 5 0,-9 2 0,-14 3 0,-3 2 0,-2 1 0,-2 0 13,16-2 0,-1 0 0,3 0-13,-3 1 0,0 0 0,-13 2 0,0 0-67,19-4 1,1 0 66,-14 2 0,4-1 0,10-4 0,29-1 0,33-4 0,40-6 0,-4-2 0,4-2-332,-11 2 0,0-2 332,-6 2 0,2-1 0,-4 0 0,2 1 0,-4 0 0,-7 1 0,-1 0 436,0 3 1,-3-1-437,1 1 136,-11 2-136,-71 16 0,-8 0 0,7-1 0,-4 2-439,6-2 1,0-1 438,-3 1 0,-1-1 0,0 1 0,2-1 0,2-1 0,2-1 0,5-1 0,2 0 0,-25 4 674,10-6-674,36-3 0,18-8 0,45-3 0,-12 0 0,3-1-227,6-1 0,4-1 227,-1 0 0,3 0 0,-1-1 0,5 0 0,-1 0 0,12-2 0,-4 2 0,0 0 0,-15 6 0,-17 3 0,-24 2 900,-18 4-900,-17 3 0,-4 1 0,-24 8 0,16-4 0,-1 0 0,-16 4 0,6-6 0,10 0 0,11-5 0,12 0 501,22-1-501,5-4 0,17-2 0,-8-1-540,2 1-2788,-9 0 360,-3 2 2968,-14 8 0,-7 4 0,-6 8 0</inkml:trace>
  <inkml:trace contextRef="#ctx0" brushRef="#br1" timeOffset="93090">10018 16038 20935,'-6'-50'3148,"0"3"-2788,-6-1 90,-1 3 89,1 0-89,-2-2 90,0-1-4342,-6-2 4162,-1 0-90,-7 5 859,-4 2-949,0 23 0,-4 4 90,-21 2-180,15 13 0,1 8-273,9 9 1,1 11 182,0 12 0,1 10 0,1 1-429,5-5 0,3 0 1,0 4 428,0 2 0,-1 5 0,2 0 0,3 0 0,0 6 0,4 0 0,2 4 0,5-14 0,1 5 0,1 0 0,1 0 0,0-4 0,1-1 0,0-2 0,2-1 0,1 2-68,0 10 1,1 2-1,3-1 1,1-3-803,7 4 1,2-4-1,0-5 637,3 4 1,1-3-4684,4 6 1,1-8 3955,3-13 1,-13-28 0,-7-14 0</inkml:trace>
  <inkml:trace contextRef="#ctx0" brushRef="#br1" timeOffset="93505">9015 16916 24353,'-29'-19'764,"0"1"1,-20-16-585,26-5-180,29 9 90,35-9-90,-5 21 0,7 3 0,10-4 0,6 1-1417,-13 4 0,3 0 0,2 1 1417,5 0 0,2 0 0,1 0 0,4 1 0,0 0 0,1 0-50,0 1 1,0 1 0,2 0 49,-8 1 0,3 0 0,-1 1 0,-4 0 59,-2 1 1,-3 1 0,0-1 0,6-1 0,0 0 0,-7 3 120,-11 3 0,-8 5 90,-6 11 0,-23 24-180,-17-9 0,-7 3-239,-2 9 1,-2 2 193,-1 5 0,-1 4-45,7-1 0,1 4 0,3-1 0,-2 4 0,8 3 789,11 5 0,8 6 0,7-12-834,11-16 0,8-10 45,13 4 0,3-17 0,-17-27 0,-4-15-530,-4-35 1,-12-11 664,-10 20 0,-5-1-135,0 4 0,-1-3 0,-1 4-105,-4 1 1,-1 2 104,1 5 0,0 3 0,-5-18 420,7 18-420,6 21 0,12 20-90,10 20-1169,15 17 359,-14-18 1,1 1-710,3 1 0,3-1 1609,1 0 0,3-1 0,1-3 0,1-2 0,2-2 0,-1 0 0</inkml:trace>
  <inkml:trace contextRef="#ctx0" brushRef="#br1" timeOffset="93955">11480 16622 23993,'-4'-51'1979,"-2"8"-1799,-5 7 90,1 3-180,4 11-90,2 1 90,4 5-90,4 4 0,-3-5 180,-1-1 0,-10-1 179,-9 3 181,-11 7-90,-7 19-180,-8 20-608,22-4 0,1 5 338,-1 7 0,2 5 0,2 6 0,4 4-1177,3 4 1,4 2 1176,6 2 0,6 1 0,5-2 0,6-2-431,6-3 0,7-4 431,4-5 0,7-5-135,5-7 0,9-9-105,5-16 0,7-9 0,2-10 195,-9-7 0,1-9 0,0-3 0,0-2-302,-11 7 1,1-1-1,-1-2 1,-1-2-1,-1-3 347,1-5 0,0-3 0,-3-3 0,-1-2 0,-3-2 144,-2-7 0,-3-3 0,-2-2 0,-2 0 0,-2 3-32,0 0 1,-3 3-1,-2-2 1,-1-4-332,-3 3 1,0-5-1,-1-2 1,-2 0-1,-1 3 1,-4 6 218,-1-10 0,-4 6 0,-2-2 0,-2 9 0,-1-3 0,-1 2 0,-3 7 539,-2-4 0,-6 11-539,-16 13 0,8 48 0,7 15 0,4 12-139,4-2 0,2 7 1,2 3-1,0-3 139,1 8 0,1-1 0,0 4 0,0-13 0,-1 4 0,1 1 0,0-1 0,1-4-203,0 0 1,0-2 0,1-2 0,0 1-488,2 16 0,1-1 1,-1-2-301,0-4 1,0-3 0,0 0 989,0-7 0,-1 0 0,0-3 0,0 13 0,0-2 0,-2-8 0,-1 0 0</inkml:trace>
  <inkml:trace contextRef="#ctx0" brushRef="#br1" timeOffset="94106">12353 16432 26332,'-18'-39'479,"1"0"1,2 3 0,3 2-480,2-18 90,20 9-90,22 14-270,28 2-938,-18 16 1,2 2 307,9-2 1,3 1-541,3 1 1,2 0 1327,-1 1 1,0 0 0,-1 0-1,-2 1 1,-2 0 0,-1 0 0</inkml:trace>
  <inkml:trace contextRef="#ctx0" brushRef="#br1" timeOffset="94456">15504 15011 24893,'-29'-59'1844,"-10"35"0,-6 10-2434,3 11 0,-4 11 590,-1 10 0,-7 9 0,-1 8 0,5 3-709,10 0 1,3 6 0,2 3 0,0 2 0,1-1 708,-2 1 0,-1 1 0,2 1 0,2 1 0,3 3-129,4 2 1,1 3 0,4 2-1,3-2 1,5-1 128,5 2 0,5-2 0,4 0 0,2 0-404,3 1 0,4 1 0,2-1 1,2-1 403,2 1 0,2 0 0,3-1 0,2-2-157,2-1 1,3-1 0,2-1-1,1-1-1,0-4 1,1-1 0,4-1 0,4-1-887,3-3 1,6-1-1,3-1 1,0-3 0,-2-3 1043,0-3 0,-1-4 0,0-1 0,4-2 0,-1-2 0,4 0 0,2-2 0,-1-3 0,-4-4 0,14-8 0,-1 0 0,0 0 0</inkml:trace>
  <inkml:trace contextRef="#ctx0" brushRef="#br1" timeOffset="94643">16641 15170 24361,'-15'-32'0,"0"0"0,8-23 1531,36 8-1531,2 28 0,7 4 0,13-1 0,5 3-260,-12 5 0,2 0 1,5 2 97,-2 0 0,4 1 0,3-1 0,2 1 0,0 0-666,4 0 1,2 0-1,1 0 1,0 0 0,-1 0 702,0-1 0,0 0 0,0 0 0,-1 0 0,-1 0 0,-4 1 0,0 0 0,-1-1 0,-3 1 0,-4-1 0,2-2 0,0 0 0,0-1 0</inkml:trace>
  <inkml:trace contextRef="#ctx0" brushRef="#br1" timeOffset="94941">17404 14727 24263,'-59'10'629,"0"1"1,1 3 0,2 4-135,4 4-1,1 6-561,3 3 0,2 5 382,3 5 0,3 2-315,4 3 0,5 6 0,10-6 0,5 5 0,6 1 0,7-4 0,7 1 0,5-1-463,6 5 1,7 0-1,5-5 463,0-12 0,4-4 0,5-5 0,22-7 0,8-7 0,-4-6 0,4-3 0,0-5 0,-5-1 0,3-1 0,-4-1 0,8-1 0,-3 1 0,-4 0 0,-2 3 0,-7 2 0,-2 4 0,-1 11 0,-7 6 0,2 26 0,-30-8 0,-10 6-50,-16-2 1,-12 3 49,-5 5 0,-7 6 0,0-3-360,7-12 0,1-1 0,-2 1-633,1-2 0,-1 3 1,0-2-1,1-4 993,-10 11 0,1-5 0,4-5 0,1-3 0,2-5 0,-1 0 0</inkml:trace>
  <inkml:trace contextRef="#ctx0" brushRef="#br1" timeOffset="95166">19325 14143 25738,'48'-30'0,"0"0"0,1 0 0,-1 0 0,0 0 0,1 4 0,0 1 0,0 1 0,1 3 0,1 3-521,11 0 0,1 3 0,1 6 0,3 10 521,-10 7 0,3 7 0,1 6 0,0 5 0,-3 3 0,-3 4-207,-8 2 0,-2 4 1,-2 4-1,-1 2 1,-2 3-1,0 0 1,-1-1 206,1 1 0,1 1 0,-1 0 0,-2 2 0,-2 1 0,-3 2 0,-4 2-82,-3 4 1,-3 3 0,-4 2 0,-2 2 0,-4-1 0,-3-2 0,-3-1 81,-5-2 0,-3-3 0,-4 0 0,-3 0 0,-3 2 0,-3 3-230,-1-6 0,-3 2 0,-3 3 0,-2 2 0,-2-1 0,0 1 0,-1-2 1,0-2-1,1-2-350,-2 5 1,0-2 0,-1-3 0,0 0 0,-2 0 0,-1 1 0,-2 3 579,4-11 0,-1 3 0,-2 1 0,0 0 0,-2 1 0,1-1 0,-2-1 0,1-2 0,1-1 0,0-4 0,-6 4 0,1-2 0,0-3 0,-1-1 0,0-1 0,0 0 0,0 0 0,-2 0 0,0 0 0,1-1 0,-1 1 0,0 0 0,0-1 0,1 1 0</inkml:trace>
  <inkml:trace contextRef="#ctx0" brushRef="#br1" timeOffset="95785">21977 14374 24173,'-16'-5'1349,"3"5"-1169,5 11-90,4 7-90,10 10 90,6-1-90,12-2 0,11-11 90,8-10-90,0-17 180,-4-12 90,-11-16-90,-13-11 0,-13-7-180,-16-2 0,-13 6-180,-10 12-450,-4 20-3687,-20 49 4317,38-4 0,1 5 0,-7 21 0,1 5 0,9 0 0,0-1 0</inkml:trace>
  <inkml:trace contextRef="#ctx0" brushRef="#br1" timeOffset="95967">22253 15631 26782,'43'0'449,"1"0"1,-1 0 0,3-1 0,1 2-450,1 2 0,1 2 0,-1 1-513,1 0 1,-1 1 0,-1 4 512,16 7 0,-10 13 0,-29 6 0,-9 8 0,-6 1 0,-5 18 0,-10 4-747,-1-18 1,-5 4 0,-2 1 0,-5-2 521,-4-2 0,-5-1 0,-3-1 1,-1 1-694,2-5 0,-1-1 0,-1 2 0,-2-2 0,-1 1 918,-4 2 0,-1-1 0,-1 1 0,-1-1 0,-2 0 0,5-6 0,0-1 0,-2 1 0,0 0 0,-1-1 0,0 0 0,-2 0 0,0 0 0,-1 1 0,1-1 0,0 0 0,-1 0 0</inkml:trace>
  <inkml:trace contextRef="#ctx0" brushRef="#br1" timeOffset="101866">17579 14035 22554,'0'-5'1619,"0"1"540,0 4-1889,0 8 0,0-6 89,0 6-89,0-8 0,0 4 90,0-3 90,0 3-450,0-14 0,0-1 0,5-13 0,8-5 0,11-10 0,16-13-346,-12 22 0,6-3 1,-1 1 345,11-8 0,2 1-730,-2 2 1,3-1 0,-2 2 729,-7 9 0,-1 1 0,1 1 0,1 0 0,0 0 0,0 1-496,19-10 0,-1 2 496,-4 3 0,0 1 0,-5 4 0,-1 1 0,-7 4 0,-1 0-82,3-3 0,-3 2 82,12-5 0,0-1 0,-31 17 300,-6 5-1649,-13 2 1763,-4 2-2483,-11-4-539,-3-4 2608,-1-5 0,-2-5 0,-1-3 0</inkml:trace>
  <inkml:trace contextRef="#ctx0" brushRef="#br1" timeOffset="102333">18598 12922 23274,'-18'-12'2788,"2"1"-2428,-1 2-90,3 4-180,8 1 0,0 4 0,15 0 0,11 0-90,21 0 0,18 0 0,-23 0 0,2 0 0,2 0 0,1 0-428,0 0 0,0 0 428,-2 0 0,-1 0 0,-4 0 0,-1 0 180,22 0-410,-10 0 860,-15 0-270,-8 0-360,-11 4 0,-11 19 0,-23 39 18,11-27 1,0 2-19,-6 13 0,1 1 0,4-9 0,1-2 0,1 2 0,2 0 0,3-5 0,1-1 0,-2 27 0,7-11 0,0-11 286,0-10-286,0-8 0,-5-22 0,-18-37 0,-5-15-328,6 12 0,-1-2 328,3 5 0,-1 0-311,-2 0 1,-1-1 310,1 0 0,-1 0 0,1 2 0,0 2-301,1 0 1,1 0 300,1 4 0,1 1 0,-13-21 0,5 6 0,5 9 562,6 7-1012,2 7-902,4 2-537,3 10 372,4 0 1517,3 8 0,0 8 0,0 2 0</inkml:trace>
  <inkml:trace contextRef="#ctx0" brushRef="#br1" timeOffset="103786">18375 13103 22914,'-24'-27'2788,"-1"0"-2158,1 1 719,-6-4-899,10 8-180,-1-2-90,14 8-180,-2 0 0,4-2 0,-8-4 0,-13-28 0,0 7-178,5 9 1,-2-2 177,4 8 0,-4-3 0,-14-11 0,-8-5 0,3 2-793,0-1 0,-1 1 793,8 10 0,-4-3 0,0 1 0,3 3 0,-10-7 0,1 3 0,-4-2 0,0 1 0,-1 1 0,-1 1 0,0 1 0,-4 0 0,5 4 0,-4 0 0,2 2 0,11 7 0,2 2 0,-3-1 0,-8-3 0,-5-1 0,0 1 0,4 3 0,7 4 0,4 3 0,-2 0 0,-14-4 0,-3-1 0,4 3 0,-8 0 0,2 2 0,-3 0 0,-1 1 0,2 1 0,-4-1 0,10 1 0,-3-2 0,2 2 0,-6-2 0,0-1 0,11 3 0,-2-2 0,5 2-1375,1-1 1,3 1 1374,1-1 0,2 1 0,3 0 0,-1-2-47,-7-4 1,0-1 46,13 5 0,0 0 0,-6-4 0,2 1 0,-5-5 0,7 3 0,9 4 0,6 3 0,5 4 196,9 2-196,2 2 1080,3 1-1080,-7-7 3335,-1 1-3335,-7-5 172,-7-9-172,4 6 0,-8-10 0,8 7 0,1-1 0,0-1 0,1 0 0,1 3 0,6 2 0,4 2 0,4 7 0,4 0 0,-4 7 0,0 0 0,-4 2 0,0 0 0,3 8 0,1 6 0,1 41 0,2-4 0,0-8 0,-1 8 0,1-5 0,1-8 0,0 0-244,1 8 1,-1 5 0,1-6 243,3 12 0,-2-22 0,1-2 0,3 7 0,-2-8 0,-2-5 0,0-7 0,-2-4 0,0-25 0,0-9 0,1-31 0,0-10-261,0 5 0,0-3 261,-1 14 0,0-1 0,0-3 0,0-4 0,0 3 0,-3-3 0,0 2 344,0-3 1,0 2-345,-4-15 0,1 28 0,6 21 0,0 5 0,8 6 0,4 1 563,36 10-563,-2 2 0,-12-3 0,3 1 0,4 3 0,-1-1 0,19 3 0,-22-3 0,-3 1 0,5 5 0,-6 0 0,-9 1 0,-6 3 0,-7 2 0,-6 12 0,-10 6 0,-8 12 0,-9 9-1696,-1-9 0,-1 2 1696,6-12 0,-1-1 0,-7 15 0,0-1 0,8-19 0,1 0 0,-3 5 0,0-1 0,4-6 0,0-2 0,-11 23 0,14-22 0,15-23-810,5-2-359,5-6 3032,2 0-4112,0 6 2249,1-1 0,-1 10 0,-2 0 0</inkml:trace>
  <inkml:trace contextRef="#ctx0" brushRef="#br2" timeOffset="114207">20941 10742 23544,'12'0'809,"4"0"-629,10-2-90,11-5 0,12-4 0,12-5-90,-28 6 0,3 0 0,17-3 0,4-1 0,0-1 0,0 0-588,0 1 0,-2 0 588,-6 1 0,-5 2 0,7-5 0,-10 4-180,-11 3-180,-10 1-269,-9 1-1,-6 0-899,-12 0 1529,-8 3 0,-11 1 0,-7 1 0</inkml:trace>
  <inkml:trace contextRef="#ctx0" brushRef="#br2" timeOffset="114675">21242 10647 21475,'-5'-7'2788,"2"2"-2428,-1-1-90,3 3 0,-6 1-1,-1 33-179,-1 2-90,-1 18 0,1 5 0,3-16 0,0 2 30,-1 5 0,-1 5 0,0-3-30,0 3 0,1-2-174,0 5 1,1-4 263,-1 8 180,7-32-180,9-27 180,29-29-90,9-2-90,-11 5 0,4-1 134,15-1 1,3 5-451,-12 6 0,1 2 271,16-2 0,1 5 0,-17 14 0,-2 4-45,-1 2 0,0 3 0,-5 5 0,-1 5 45,2 10 0,-6 5-45,-13-10 0,-5 4 0,-6 19 0,-11 0 90,-25 7-90,4-21 0,-4-3 0,-23 4 0,-2-8 0,2-10 0,5-9 0,9-5-180,9-4 148,8 0-687,9 0-1710,9-4 180,12-3 1541,13-9 1,11-4-1,8-6 1</inkml:trace>
  <inkml:trace contextRef="#ctx0" brushRef="#br2" timeOffset="114966">23759 10742 24533,'0'-19'1889,"0"4"-1799,0 6 270,0 4-1,4 11 1,8 12-270,14 17 0,17 14-469,-15-19 1,3 2 378,4 2 0,3 2 0,0-1 0,4 2 0,-2-2-45,5 5 0,1-1-934,-6-6 0,1 1 0,-3-4 619,-3-1 0,-2-3-180,-3-4 1,-2-1-811,15 13-3057,-13-14 4407,-21-15 0,-14-14 0,-14-13 0</inkml:trace>
  <inkml:trace contextRef="#ctx0" brushRef="#br2" timeOffset="115166">24247 10783 22824,'-23'-55'2608,"3"7"-1798,0 6-90,11 22-91,0 16-179,9 31-180,0 23-225,0-15 0,0 3-429,0 4 0,0 2 429,0 4 0,0 2-346,0 0 0,0 2 211,-3-1 0,0 0-45,1-2 0,-1-1-135,-2-2 0,0-2-180,3-4 1,0 0-1181,-2 6 1,0-2-619,0 12 2248,-6-1 0,1-39 0,0-10 0</inkml:trace>
  <inkml:trace contextRef="#ctx0" brushRef="#br2" timeOffset="115325">23910 11181 24893,'-46'-24'1439,"18"6"-1349,3-4-90,33 7 0,22-1-270,29-4-225,-19 8 1,4 1-1372,7-3 1,2-1 1865,5-2 0,0 0 0,0-2 0,0-1 0,1 0 0,0-1 0</inkml:trace>
  <inkml:trace contextRef="#ctx0" brushRef="#br2" timeOffset="116218">26708 10086 20395,'0'-36'2609,"-6"-2"-1979,-2-5 89,-7-1 1,-3 4-1,-2 3-179,-3 6-180,-1 6 0,-15 5-181,7 22-89,-11 21 90,12 36-682,16-16 0,2 4 547,0 11 0,2 3-45,3-16 0,1 1 0,1 1-401,2 3 1,1 1 0,0 0 400,0 0 0,0 0 0,1-1-30,2-1 0,0-1 0,0 3-90,3 8 0,0 3 0,0-4-285,1 4 1,0-2 14,0-13 0,1 1 0,0-6-1049,3 24-630,-4-14 2069,-7-16 0,-10-17 0,-6-9 0</inkml:trace>
  <inkml:trace contextRef="#ctx0" brushRef="#br2" timeOffset="116642">25964 10945 22374,'-37'-41'1260,"5"5"-1081,8 7-179,11 6 0,9 5 90,20 1-90,18 1 0,25-3-1094,-18 9 1,3 0 1093,7-1 0,3 0 0,3 0 0,4-1-446,-6 0 1,2-1-1,-2 1 536,5 0 0,-1 0 270,-5 0 0,3-1 0,-9 2 89,15-4-37,-4-2-142,-45 12-91,-15 1-179,-12 16 1904,-8 9-1904,-3 18 0,1 11 0,7 6 0,6 6 0,11-1-90,8-4-270,9-5 0,5-11 1781,3-8-1601,1-12 149,-1-10-59,-5-15 90,-3-12 90,-10-16 89,-2-11 91,-12-7 0,0 0-180,-5 2 0,1 4-90,6 16 0,6 13 0,8 25-270,12 15-720,1-3 1,5 0-1170,5-1 1,3-3 2158,0 0 0,0-3 0,2-5 0,-1-4 0,16-6 0</inkml:trace>
  <inkml:trace contextRef="#ctx0" brushRef="#br2" timeOffset="117134">27463 10624 21565,'-4'-23'2428,"-9"5"-2248,-1 9-90,-6 5 0,8 8-90,5 1 0,4 4 0,8 0 0,-3-12 90,3-5 90,-5-12 90,-7-3 0,0 2-1,-7 3-179,1 9 0,-1 7-90,0 17 90,-1 37-90,7 1-253,6-14 1,2 1 252,10 22 0,9-6-90,11-8-179,5-10-181,7-15 90,3-14 0,2-16 180,2-17 90,-2-15 45,-24 12 0,-2-2-283,0-5 1,-3-3 372,0-5 0,-3-4 45,-2-1 0,-2-6 209,-3 1 1,-2-5 0,0 3-30,-1-7 0,-1 0-120,-1 9 0,-1-1 0,0 5 74,-2 4 1,0 5 45,0-24-180,0 17 1096,0 45-961,1 33 0,0 22-180,0-2 0,0 4-398,1-1 1,0 4 0,0-1 352,0-9 0,1-2 0,0 0-452,1-1 1,0 1-1,0-1 227,3 19 1,1-1-181,0-7 0,0-1-270,0-8 1,0-3 111,0-7 1,0-2 562,9 26 0,-8-31 0,-2-7 0</inkml:trace>
  <inkml:trace contextRef="#ctx0" brushRef="#br2" timeOffset="117277">27755 10642 17492,'-16'-33'1259,"0"0"0,-13-26 1052,5 12-2222,5 11 894,11 9-893,2 7 397,16 6-667,10 3 1103,20 2-2857,8 1 0,3-1 1934,-9 2 0,1-1 0,18-3 0,0 0 0,-17 2 0,-1 0 0</inkml:trace>
  <inkml:trace contextRef="#ctx0" brushRef="#br2" timeOffset="117933">29343 9837 22194,'0'-7'2699,"0"1"-2249,-4 3-91,3 1 1,-2 10-180,3 10-90,0 19 0,7 15-90,7-7 0,5 2 45,-3-11 0,4-1-301,9 11 1,3-5 210,-6-15 0,4-7 45,15-2 0,3-8 0,-13-5 0,1-5 0,13-5 0,-2-10 315,-8-19 0,-6-7 44,-9 10 1,-3-1 45,2-15 0,-4 0-405,-8-12 0,-7 1 0,-2 48 0,-2 24 0,0 19 0,0 8 0,0 10 0,0 3-715,0 6 0,0 2 715,2 3 0,0 0-45,1 0 1,0-2-631,2-4 0,1-2-381,0-5 1,0-3-159,-1-5 0,0-2 1153,3 23 1,-4-15-1,-2-11 1</inkml:trace>
  <inkml:trace contextRef="#ctx0" brushRef="#br2" timeOffset="118174">29327 9444 22824,'-19'-32'1124,"-1"0"1,-20-19-316,-8 30-594,-9 41 100,23 7 0,2 14-943,9 5 1,0 15 0,0 6 0,3 1 0,2-7 649,3-7 1,3-3-1,1 0 1,-1 6-23,1 1 0,-2 5 0,0 4 0,2-1 0,3-3 0,5-6-125,6 13 0,6-6 0,3-1 65,0-1 0,2-2 1,3-1-181,2-5 0,3-2 0,2-2-180,0-3 0,2-3 1,1-1-151,1-6 0,1-1 1,0-3-965,14 10 0,2-5 1534,-2-8 0,1-7 0,-3-8 0,1-4 0,0-6 0,-1 0 0</inkml:trace>
  <inkml:trace contextRef="#ctx0" brushRef="#br2" timeOffset="118384">30009 9448 18658,'27'-53'1979,"15"19"-620,23 44-955,-20 11 1,0 10-195,-8-1 0,0 5 0,-1 2-724,5 6 1,-1 3 0,0 2 558,-9-9 0,-1 2 0,0 0 0,-1 1-45,0 1 0,-2 0 0,0 0 0,-1 1 2,5 15 1,-1 0 0,-2 0-213,-4-4 0,-2 0 0,-3 0-150,-3-4 1,-2 0-1,-4 1-900,-3 8 0,-5 2 0,-3-4 1260,-4 3 0,-4-3 0,-2-13 0,-3 1 0,-2-6 0,-8-7 0,1 1 0</inkml:trace>
  <inkml:trace contextRef="#ctx0" brushRef="#br2" timeOffset="119618">31609 9738 24713,'17'-55'1799,"-5"7"-1529,-6 0-270,-5 21 0,-1-1-180,0 17 0,0 2-90,0 4 90,2 1 90,-1 4 1529,0 0-1529,-1 10 90,0-8 0,0 8 0,2-4 0,-1-4 0,1 4 0,-2-6 0,0 4 0,0-3 0,0 3 0,0 0 0,0 3 0,0-1 0,0 6 0,0-7 0,1 8 0,3-1 0,3 1 0,1 1 0,2 1 0,0 2 0,2 1 0,1 0 0,-3 0 0,0 0 0,-2-2 0,-2-6 0,-2 0 0,-2-9 0,-2 3 0,0-4 0,0-8 0,-3 0 0,-4-8 0,-1 4 0,1-3 0,0 7 0,6 0 0,-2 6 0,3 12 0,0-4 0,0 5 0,0-7-4947,0-4 4947,0-8 0,0 6 0,0-6 0</inkml:trace>
  <inkml:trace contextRef="#ctx0" brushRef="#br2" timeOffset="119816">32031 10606 25882,'15'4'1889,"0"3"-1349,0 9-270,-1 9-270,-2 11 0,-9 15 0,-7-17 0,-4 0-1148,-5 8 1,-4 0 67,-8 7 1,-3 2 1079,-7 4 0,-3 1 0,7-15 0,-2 2 0,0-1 0,-3 2 0,-1 0 0,1 0 0</inkml:trace>
  <inkml:trace contextRef="#ctx0" brushRef="#br1" timeOffset="1.01147E6">20495 10502 20305,'-37'0'2879,"1"0"-2250,3 0 91,4 0 90,7-2-1,4 2-89,4-2 89,1 2-179,7 0-360,2-2-270,4-3 0,8-4 0,10-2 0,18-5 0,14 1 0,15-3 0,-2 1-709,-18 5 0,-2 1 1,5-1 708,11-3 0,6-2 0,1 0 0,-5 2-896,-1 0 0,-4 2 0,1 0 896,4-1 0,2 0 0,-1 1 0,-13 2 0,0 1 0,1 0 0,-1 0-336,3 0 0,0 1 0,1-1 0,0 1 336,1 0 0,0 0 0,1 1 0,-1 0 0,2 0 0,-1 0 0,0 0 0,1 0-290,-1 1 0,1-1 0,-1 1 0,0 0 290,0 0 0,0 0 0,0 1 0,0-1 0,-3 0 0,0 1 0,1-1 0,3 0 0,1-1 0,3 0 0,1 0 0,-1 0 0,-2 1 0,-1-1 0,-2 0 0,0 1 0,2-1 0,-1 1 0,3-1 0,1 0 0,-2 0 0,-3 0 0,-3 1 0,-2-1 0,-1 1 0,1 0 0,0 0 0,0 0 0,0 0 0,1 0 43,-2 0 1,0-1 0,1 0 0,3 0-44,1 0 0,3 0 0,2 0 0,-2 0 0,-2 1 0,-1-2 0,-2 1 0,-1 0 0,2 0 137,12-1 0,4-1 0,-2 1 0,-4 0-137,-4 1 0,-4-1 0,-1 2 0,-1-1 0,-1 0 0,0 1 0,-3 0 0,0-1 0,2 0 90,1 0 1,2 0-1,1 0 1,-3 0-91,4-1 0,-2 1 0,2 0 0,-2-1 0,2 1 0,2 0 0,0 0 0,3 0 0,1 1 0,0 0 0,-3 0 0,5 0 0,-2-1 0,2 1-66,-3 1 0,4 0 0,-2 0 1,-3 0 65,-3 0 0,-4 0 0,0 0 0,-2 1 0,1 0 0,-1-1 85,-3 0 0,-1 0 0,2-2-85,11-2 0,2-1 0,-3 0 0,-14 2 0,-2 0 0,1-1 142,9-2 0,3-1 0,-5 1-142,0-1 0,-3 1 0,1 0 0,-1 1 0,-2 1 0,2 0-282,-2 2 0,4 1 0,-2 0 282,9-2 0,1 1 0,-6 1 0,2 0 0,-1 1 387,8-1 1,-1 1-388,5-1 0,0 0 0,-20 2 0,0 1 0,0-1 0,1 1 0,0-1 0,0 1 0,-1-1 0,1-1 0,-1 1 27,-1 1 1,0-1-1,2 0-27,13-2 0,4 0 0,-1 0 0,1-1 0,1 1 0,-1 0 0,1 0 0,1 0 0,-2 0-164,-2 1 0,-1-1 0,-2 1 164,-13 1 0,-1 1 0,1-1 0,2 1 0,1-1 0,0 1 0,3-1 0,1 1 0,0-1 320,2 0 1,0 1 0,1-1-321,-1 1 0,1 0 0,3-1 0,-2 0 0,5 0 0,0 0 0,-4 0 0,1 1 0,-2 0 0,2-1 0,-4 1 0,2-1 0,-1 1 0,-4 0 0,-5 1 0,-3 1 0,2 0 249,14-1 1,3 0-1,1 1-249,0 0 0,0 1 0,1 1 0,-1-2 0,-1 1 0,0 0-296,-5 0 1,0 1-1,-5 1 296,3-1 0,-4 0 0,-1 0 0,-1 0 302,-3 0 1,-1 0-303,-1-1 0,-2 0 456,-4-1 1,-1 1-457,-3-1 0,1-1 0,5 1 0,-1 0 0,15-3 408,8 1-408,-28-1 0,-3 1 1989,-3-1-1989,5-1 1269,-8 1-1269,2-2 0,-9 3 0,-3-1 273,-3 3-273,-4-2 16,-2 3-16,-7-1 0,-2 2-1260,-7 0-359,1 0-539,-4 0-631,-5 0 2789,-9 4 0,-9 3 0,-5 5 0</inkml:trace>
  <inkml:trace contextRef="#ctx0" brushRef="#br1" timeOffset="1.01618E6">21770 9182 18776,'-17'0'2789,"3"0"-2699,0 0 0,7 0-90,-2 0 0,8 0 0,-2 6-180,3-1-630,0 2-809,0-3 1619,0-4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03:33.399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6871 7323 22284,'7'-5'5667,"-2"5"-5037,13 37-630,-2-9 0,3 3 0,3 4 0,5 3 0,4 3-348,1-4 1,3 2 0,5 2 0,3 1-1,5 1 348,-8-9 0,3 2 0,2 1 0,3 0 0,2 1 0,2 1 0,1 0 0,1 1 0,2 0-196,-8-5 0,2 0 0,2 2 0,2-1 0,0 1 1,1 1-1,2-1 0,-1 1 0,1 0 0,-1 0 1,1-1-1,-1 0 0,-1 0 196,-3-3 0,-1 0 0,0-1 0,0 1 0,0-1 0,0 0 0,0 1 0,0-1 0,1 0 0,0 1 0,1 0 0,0 0 0,1 0 0,0 1-124,0-1 1,1 1 0,1 0-1,1 1 1,0-1 0,1 1-1,0 0 1,0 0 0,0 0-1,0 0 1,-1 0 0,-1-1 0,0 0-1,-2 0 1,-1-1 0,-2 0 123,5 3 0,-2-1 0,-1 0 0,-1-1 0,-2 1 0,1-1 0,-1 0 0,-1-1 0,0 1 0,1 1 0,0-1 0,0 1-94,1 0 1,0 0 0,0 1 0,1 0 0,0 1 0,-1-1 0,0 0 0,-1-1 0,-1 0 0,-2 0 0,0-1 0,-3-2 93,8 7 0,-2 0 0,-2-2 0,-1 0 0,-1-1 0,-1-1 0,-2 0 0,0-2 37,4 5 0,-1-1 0,-1-1 0,-2-2 1,-2-2-1,-2-2-37,13 8 0,-4-4 0,-1-3 510,-2-5 0,-1-2 1,-3-3-511,5 0 0,-4-5 1144,-7-9 0,-4-3-1144,5-1 2692,0-4-2872,-19 0-800,-9-4 980,-25-31 0,3 10 0,-13-24 0</inkml:trace>
  <inkml:trace contextRef="#ctx0" brushRef="#br0" timeOffset="876">12345 10647 23094,'0'0'5487,"34"25"-5487,-1 1 0,8 5 0,2 1 0,6 1 0,3 1 0,1-1-412,4 2 0,1 0 0,-4-2 412,8 2 0,-14 1 197,-29-2 0,-15 2-197,-35 16 0,-19 2 0,14-10 0,-3 2 0,-4 4-114,8-9 1,-4 5 0,-1 0 0,0 1-1,4-2 114,-2 2 0,2-1 0,2-1 0,-1 0 0,2 0 0,1 0 0,1-1 0,3-5 0,-3 8 0,5-10 0,5-7 587,20-74-587,4 1 0,4-10 0,-1-1 0,-2 3 0,-1-1 0,2-3-97,0 1 0,2-4 0,0 0 0,0 3 97,0-7 0,-1 2 0,1 2 0,1 6 0,0 2 0,-1 2 0,5-17 0,-1 3 79,0 11 0,0 4-3497,-2-15-1529,0 1 4947,-9 24 0,-3 9 0,-2 17 0</inkml:trace>
  <inkml:trace contextRef="#ctx0" brushRef="#br0" timeOffset="15662">14891 10914 22104,'-41'-6'4138,"7"-2"-3958,-5 1 90,19-1 179,20 5-269,14 1-90,21 0 0,10 2-90,9-1 0,8 2-150,-11-1 1,7 0 0,1 0-1,0 0 172,-4 0 1,0 0 0,-1 0-1,0 0 128,13 0 0,-1 0 0,-4 0 30,-12 0 0,-3 0 0,-7 0-180,7 0 0,-21 22 0,-21 16 0,-5 8 0,2-9 0,-1 6 0,0 4 0,1 8 0,-2 4 0,1-2 0,-2-1 0,0 0 0,0 0 0,0 0-53,1 1 1,0 1 0,0 0 0,-1-2 52,0 14 0,0-2 0,0-12 585,1 3-585,0-47 0,-8-63 0,-4 2 0,-6-10 0,0 4 0,-7-6 0,-2 0 0,4 3 0,-2-2 0,-3 10 0,-8 13 0,-1 11 0,-11 7 0,-18 21 222,20 36-222,4 11 0,28-17 0,4 3 0,1 27 0,9-12 0,0-36 0,-16-61-45,1-1 0,-5-5 45,1 13 0,-4-1 0,-2 3 0,-12-11 0,-3 6 0,-2 12 0,-3 13 0,-2 25 0,2 15 45,10 5 0,6 12-45,8 17 0,6 13 0,5-3 0,6-19 0,4-2 0,2 2 0,2 13 0,3 1 0,4-8 0,3-12 0,2-9 0,7-6 0,-5-25-540,-3-39-1439,-8 7-4047,12 0 6026,-7 25 0,11 15 0,-2 5 0</inkml:trace>
  <inkml:trace contextRef="#ctx0" brushRef="#br0" timeOffset="16098">15739 12375 22734,'7'33'1169,"0"1"1,-4 18-1,-6 5-1109,-6-9 0,-5 3 0,-2-1-60,-1-2 0,-2 0 0,-6-4 30,-11 0 0,-6-3 0,-2-12 15,-17-12 0,2-21 0,1-29 0,14-18 75,30 4 0,11-6 0,8 0 149,7 0 1,9 2 0,9 8-30,21 7 0,12 11 0,1 15-685,-16 15 0,1 11 0,0 5 1,-1 2 444,1 0 0,-1 4 0,-1 2 0,-2 3-113,1 5 1,-2 4-1,-2 1 1,-4-3-820,7 14 0,-5-4-552,-8-9 0,-5-13 758,-8-25 1,-24-37 0,-5-26 0</inkml:trace>
  <inkml:trace contextRef="#ctx0" brushRef="#br0" timeOffset="16514">16414 11502 23454,'4'-50'2068,"0"2"1,1 0-1889,5 1-45,8 11 0,6 10 135,28 41-180,-5 21 0,0 13-60,-19-11 0,-3 5 0,-1 2-30,2 4 0,-2 3 0,-3-3 0,-2 11 0,-4-6 0,1 11 0,-11-72 0,5-27 0,4-13 0,3 6 0,4-4 0,0-1 0,2-4 0,1-1 0,5 1-265,0 9 0,4 0 0,1 2 0,-2 3-545,15-11 1,0 6-1215,6 0 1,-7 9 2023,-15 18 0,-27 17 0,-36 21 0</inkml:trace>
  <inkml:trace contextRef="#ctx0" brushRef="#br0" timeOffset="17056">16507 11262 22194,'-39'-39'1619,"0"0"0,65-23-1619,-3 17 0,12 5 22,8 25 1,12 9 0,4 4-1,-6 1-22,-4-1 0,-3 4 0,3 3-45,5 7 0,5 5 0,-4 2 1,-9-2-1,-9 1 0,-4 0 45,19 13 0,-6-6 90,-24-18 449,-6-23 900,-8-27-269,-2-8-1080,-2 2-90,-2 14 0,7 29 0,2 38 0,-2 6 0,1 10 0,-1 6 0,-2-6 0,-1 5 0,0 3 0,0 2 0,0-1-264,0 4 0,0 0 0,0 2 1,0 1-1,0 1 264,-2-9 0,0 4 0,0 0 0,0 1 0,-1-2 0,0-3 0,0-4 0,1 7 0,-1-5 0,0-2 0,0 2 0,-1 12 0,1 3 0,-1-5 0,0-12 0,1 12-2429,0-51 810,-2-40 0,-3-32 0,0-4 1619,1 14 0,0-3 0,-1-2 0,1 1 0,0 0 0,0-2 0,0 2 0,0 1 0,0-4 0,-1 1 0,1-1 0</inkml:trace>
  <inkml:trace contextRef="#ctx0" brushRef="#br0" timeOffset="17365">17380 11262 21835,'-21'-59'6296,"17"22"-6026,20-17-180,17 41 0,12 8-90,6 1 0,7 3 0,1 0-358,0 0 1,1 0 0,-1 1 357,-1 0 0,0 0 0,-6 0 83,5 0 1,-11 0-894,-15 0-4047,-22 0 4857,-16 0 0,-7 0 0,-1 0 0</inkml:trace>
  <inkml:trace contextRef="#ctx0" brushRef="#br0" timeOffset="22819">20730 10927 22464,'-16'-61'6117,"12"25"-6117,-27-1 0,0 88 0,9-12 0,-3 8 0,-1 7-467,5-5 0,0 6 0,-1 4 0,0 3 1,0 1-1,1-3 467,2-2 0,-1-1 0,1 1 0,1 1 0,0 2 0,2 2 0,1-2 0,0 2 0,-1 4 0,2 0 0,1 0 0,3 0 0,3-3 0,3-3 0,4 4 0,5-1 0,2-3 0,3-1 0,2-2 0,2-1 0,1 5 0,2 0 0,4-2 0,3-5 0,8-7 62,15 0 0,10-7 1,3-8-1,-1-11-872,7-10 1,0-14-1,-4-9-929,-3-11 0,-4-10 0,-6-3 1739,0-10 0,-13-7 0,-21-8 0,-12-1 0,-6 24 0,-1 0 0</inkml:trace>
  <inkml:trace contextRef="#ctx0" brushRef="#br0" timeOffset="23577">21319 11163 17626,'2'-53'5666,"0"29"-3332,11-11-2244,11 56-90,5 7 0,2 24 0,-5 11 0,-15-4 0,-8 6 121,-2-2 1,-3 6 0,-4-5-122,-3-13 0,-3-3 0,-2-2 187,-4-1 0,-1-1 0,3-7-187,0 12 1480,47-5-1480,28-23 0,-8-3 0,4 0 0,-13-4 0,0 0 0,2 1 0,-5-1 0,-2 0 459,-16-44-459,-16-13 0,-4-10 0,3 7 0,1-3 0,0 0 0,1-1 0,1 0 0,2 2 0,6-14 0,8 10 0,9 24 0,5 15 0,2 24 0,0 15 0,5 12 0,-4 8 0,-7 4 0,-7 1 0,-8-4 0,-10-6 0,-15-16 0,-23-46-270,8-11 0,1-5-810,-2-3 1,2-2 1079,4-9 0,4 3 0,2-1 0,7 5 0</inkml:trace>
  <inkml:trace contextRef="#ctx0" brushRef="#br0" timeOffset="23898">22444 11307 23274,'5'-38'2653,"0"0"1,1-16-2654,-2 16 0,1 5 0,6 15 0,6 48 0,1 25 0,-6 3 0,-2 9 0,0 3-354,-1-11 1,-1 3 0,1 1-1,-2 3 354,-3-12 0,-1 4 0,0 1 0,0 0 0,-1-2 0,-1-2 0,1 10 0,-1-3 0,-1-2 0,-1-1-639,-1 12 1,-1-3 0,-1-10-1386,1-11 1,-3-21 2023,-14-66 0,14 4 0,2-5 0,0-15 0,-1 1 0</inkml:trace>
  <inkml:trace contextRef="#ctx0" brushRef="#br0" timeOffset="24271">21534 11063 20935,'-37'-14'2069,"0"0"0,29-1-1755,33 1 1,21 1-270,6 5 0,11 3 0,8 1 0,1 0-545,-12-1 0,4 1 1,2-1-1,2 0 1,0 1-1,-1-2 512,-5 2 1,1-2 0,1 1 0,0-1 0,-1 1 0,-2 0 0,-3 0-13,8 0 0,-2 0 0,-2 0 0,-2 0 0,-1 1-180,10-2 0,1 1 0,-7 0 1,-18 2-1633,-11 1 1812,-4 10 0,-70 2 0,-9 10 0</inkml:trace>
  <inkml:trace contextRef="#ctx0" brushRef="#br0" timeOffset="24663">23244 11022 21475,'-13'-57'5846,"6"15"-5576,-19 24 0,5 36-135,2 13 0,2 8-45,8 11 0,4 1-90,-4-6 0,8-2 45,31 9 0,11-12-45,11-21 45,-3-16 0,-3-13 45,-9-44-90,-30 14 0,-9-1 0,-6 5 0,-8 4-675,-6 5 0,-6 8-4272,-36 10 4947,23 12 0,-5 15 0,28 1 0</inkml:trace>
  <inkml:trace contextRef="#ctx0" brushRef="#br0" timeOffset="24962">23126 11574 23993,'-19'27'2294,"27"2"0,10 4-2294,10 6 0,6 6 0,-8-7 0,4 5 0,1 2 0,-4-2 0,3 7 0,-3-2 0,-2 4 0,1 10 0,-1 3 0,-6-7 0,-6-10 0,-5-4-765,-5 3 1,-10-13-4723,-11-32 5487,1-10 0,0-35 0,13-7 0</inkml:trace>
  <inkml:trace contextRef="#ctx0" brushRef="#br0" timeOffset="25805">23780 11371 22014,'23'-31'1379,"0"0"1,2 6-1,3 3-1244,2-7 0,3 8 90,3 20 0,-2 14 44,-12 17 1,-6 9-180,1 6 0,-6 3 0,-11 8 0,-10 0-45,-11-4 0,-6-6 0,-3-10 0,-4-6-45,2-2 0,1-13 0,-13-42 0,45-23 45,19 6 0,13 2 0,15 16 0,8 9-15,-11 11 0,2 5 0,0 5 15,14 8 0,-4 8 90,-8 5 0,-11 2-135,-25-2 0,-68-33 0,14-15 0,0-10 0,-7-4 0,6-8 0,21 4 0,6-4 0,9 2-405,15-11 0,12 3 45,4 4 1,8 7 89,8 14 0,4 10 180,0 10 0,-2 6 225,-7 2 0,-1 1 494,22-2 631,-21-16-1170,-21-24-90,-1-3 0,-8 2 0,-1 35 0,-1 35 0,-2 23 0,-1-13 0,0 4 0,0 6-416,0 1 0,0 7 0,1 3 1,-1 0-1,0-3 416,0 4 0,-1-1 0,1 0 0,0 2 0,1-3 0,0 3 0,0 0 0,0-2 0,0-5-241,2 8 1,0-5-1,-1-4-1693,3 11 1,-1-11 1933,0-15 0,-5-49 0,0-21 0</inkml:trace>
  <inkml:trace contextRef="#ctx0" brushRef="#br0" timeOffset="26389">24499 11131 22824,'-40'-26'2519,"105"10"-2519,-17 11 0,10 2 0,3 2-349,-6-1 1,3 2 0,2-1 0,2 2 563,-3 0 1,4 1 0,0 0 0,-2 0 0,-7-1 420,5 0 0,-5-1 0,-4-1-321,20-7 0,-30 4-71,-51 9-244,-40 21 0,21 8 0,-4 15 0,1 7 0,6 1-304,9-8 0,4 3 1,2 1-1,1 2 1,0 2 303,-1-4 0,0 3 0,0 0 0,2 1 0,3 0 0,5-1 0,3 1 0,4 1 0,3-1 0,2 0 0,3-4 0,0-4 3,5 5 0,3-5 0,2-4 1,2-2-1474,5 4 1,3-3 0,2-12 1469,4-10 0,-1-16 0,-9-21 0,-4-11 0,12-29 0</inkml:trace>
  <inkml:trace contextRef="#ctx0" brushRef="#br0" timeOffset="26906">25895 11579 23184,'-34'1'3598,"8"1"-3149,-11 30 1,22-17-180,11-35-90,38-30-45,-13 21 0,4 2-45,17-1 0,5 9-90,-6 18 0,-1 13 0,10 23 0,-4 14 0,-13 2 0,-5 3 0,-2-2 0,-6-4 0,-3 3 0,-6-113 0,-8 21 0,-1-6 0,0-2 0,1-4 0,0-3 0,0-1 0,-1-9 0,0-3 0,-1 6 0,-2 1 0,-1 4 0,0 7 0,-1 7-2699,-9 2-3327,-9 25 6026,0 15 0,-10 8 0,6 2 0</inkml:trace>
  <inkml:trace contextRef="#ctx0" brushRef="#br0" timeOffset="27380">25656 11059 21745,'-65'-13'1619,"0"1"0,64 0-1619,24-1 0,18 3-23,0 6 1,8 3-1,5 2 1,2-1-221,2 0 0,5 0 0,2 0 0,-2 0 0,-3 0 512,2 0 1,-3 0 0,-2 0 0,0 0 112,-4 0 0,-1 0 1,-2 0-1,-5 0 154,12 0 0,-11 0-266,-10 0-40,-38 4-230,-29 46 0,9-1 0,1 8 0,7-13 0,1 2 0,4 3 0,4 14 0,4 3 0,5-5 0,8 3 0,8-9 0,11-3 0,4-24 361,-5-46 1,-3-21-362,-7-3 0,-4-9 0,-5-3-90,-5 3 0,-3-4 0,-3 0 0,-1 4-983,-1-6 1,-2 4 0,-6 3 1072,-11-11 0,-7 19 0,-15 40 0,-7 22 0</inkml:trace>
  <inkml:trace contextRef="#ctx0" brushRef="#br0" timeOffset="27539">26253 12424 23993,'-4'48'-158,"0"-1"1,0 0 0,3 5 0,2-23 157,14-80 0,-4 15 0,0-5 0,1-13 0,-1 0 0</inkml:trace>
  <inkml:trace contextRef="#ctx0" brushRef="#br0" timeOffset="27736">26407 11221 24893,'-6'-42'1484,"1"0"0,37-4-2069,5 6 1,11 6-2693,2 22 0,9 10 0,-4 0 1977,7-2 0,-2 2 0,7 2 0,-8 0 1,-17 0-1</inkml:trace>
  <inkml:trace contextRef="#ctx0" brushRef="#br0" timeOffset="29224">29355 11086 21295,'8'-46'4947,"6"3"-3958,-2-3 1,3 15-630,-7 48-360,-4 31 0,-3 16 0,-2-15 0,-1 5 0,-1 4-220,1-4 1,-2 4 0,1 3 0,-1 0 0,0-5 219,1 0 0,-1-3 0,-1-1 0,1 1 0,-1 4 0,0 3 0,0-4 0,1-9 0,2 2 0,0-24 0,-7-56 0,3-15 0,0-10 0,-5-5 0,-3-6 0,-2 5 0,2 15 0,-1 4 0,-6 3 0,-22-14 0,-6 16 0,-13 30 0,24 33 0,-1 16 0,7 1 0,10 0 0,4 2 548,-11 24 0,3-25-908,6-80 450,-4-10 0,-7-5-30,4 16 0,-3 0 0,-4 5-60,-21-7 0,-4 19 0,0 36 0,4 21 0,23 0 0,5 8 0,3 0 0,-2 11 0,5 2 0,9-12 0,1 1 0,4-5 0,4 21-990,5-24-1798,3-38 2788,2-18 0,0-1 0,-4-5 0</inkml:trace>
  <inkml:trace contextRef="#ctx0" brushRef="#br0" timeOffset="29810">29209 12533 23634,'37'-34'4947,"-28"70"-4947,-15 9 0,-11 7 0,-1-5 0,-4 3 0,-5 1 0,1-7 0,-4 2 0,-2-3 0,-3-4 0,-15 3 0,-5-7 0,0-8 0,10-9 0,1-5 0,1-12 0,0-15 0,2-11 0,11-6 0,12-19 0,16-8 0,6 9 0,7-3 0,9 8 0,30 1 0,11 21 0,-15 27 0,2 12 0,1 7-158,-5 1 1,1 7-1,-1 2 1,-4 0-863,4 8 1,-4 1 0,-2-2 1019,10 11 0,-10-19 0,-21-36 0,-14-32 0</inkml:trace>
  <inkml:trace contextRef="#ctx0" brushRef="#br0" timeOffset="30243">29615 11221 15712,'8'-60'3598,"0"28"-1979,26 69 0,5 29-1619,-12-8 0,-2 5 0,-4-17 0,3 6 0,0-1 0,-4-3 0,3 18 0,-5-12 1452,-4-22-1452,8-55 0,-4-18 0,2-8 0,7-6 0,7-1 0,0 10 0,5 0 0,0 4 452,8 0 1,3 5-1443,6 1 1,-1 7 1452,4 6-463,-34 25 0,-32 7 0,-20 11 0</inkml:trace>
  <inkml:trace contextRef="#ctx0" brushRef="#br0" timeOffset="30751">29717 11230 21025,'-46'-19'2563,"1"-1"1,46-20-2519,16 12 0,10 4-45,32 4 0,12 10-120,-20 7 0,3 5 0,-3 3-195,11 2 1,-3 5 44,-5 8 0,-4 0 225,-15-6 0,-4-2 1034,15 11 181,-32-31 89,-8-13-719,-6-28-540,1 5 0,0 5 0,11 51 0,-3 18 0,-2 12 0,0 0 0,1 6 0,0 5-260,-3-4 1,1 6 0,-2 2-1,1 0 1,-1-2 259,-1 7 0,0-1 0,0 0 0,-1 2 0,0-2 0,0 3 0,0 1 0,0-3 0,-1-6 0,0 2 0,-1-5 0,-1-3-2474,0 16 1,-3-13 2473,-5-30 0,-9-30 0,-3-25 0</inkml:trace>
  <inkml:trace contextRef="#ctx0" brushRef="#br0" timeOffset="31401">28478 11221 21565,'-48'-16'5756,"27"2"-5486,28-20-225,26 20 0,16 3 0,-4 1 0,8 0 0,3 0 0,-2 1-239,-2 2 0,-1 2 0,2 0 0,2 0 247,-1 0 1,4 0 0,1 0 0,-2 1 0,-6 1 36,7 0 0,-5 1 0,-2 0-45,18 0 0,-10 0 75,-14 2-930,-29-2-989,-9 2-1529,-7 0 3328,0 0 0,-5 0 0,-2 0 0</inkml:trace>
  <inkml:trace contextRef="#ctx0" brushRef="#br0" timeOffset="32796">30590 10615 20755,'-18'-25'6476,"8"6"-5486,-3-10-810,27 24-90,12 15 0,8 14-90,6 8 0,7 10 0,3 6 0,-3 2-851,-7-4 1,-1 3 0,0 1-1,0 3 1,1-1 850,-3-4 0,1 2 0,1 0 0,-1 0 0,-3 1 0,-2 1-154,2 6 0,-3 1 0,-3 1 0,-2 0 0,-2 1 154,-3 0 0,-2 1 0,-3 1 0,-1-2 0,-1-3 0,0-2 0,-2-3 0,-2 0 0,-1 4 0,0 3 0,-1 4 0,-1 1 0,-3-1 0,-5-5-235,-5-2 1,-5-3 0,-2-3 0,2-1 234,0 7 0,-1-2 0,-2-3-75,-6-4 0,-2-3 1,1-8 74,-13 3 0,5-10 0,3-6 2009,7-5-2009,4-10 1895,4-3-1895,2-6 933,-4-12-2012,3-1-634,-4-26 544,8 11-270,-4-11-450,8 14 1889,-3 0 0,4 5 0,0 0 0</inkml:trace>
  <inkml:trace contextRef="#ctx0" brushRef="#br0" timeOffset="58715">14217 15201 22554,'-45'0'6027,"23"0"-6027,-13-4 0,31 1 0,14-7 0,20 2 0,9 2 0,6-2 0,8 0-208,-7 2 1,6 0 0,3 1-1,-2 0 208,10-1 0,-1 1 0,4-1 0,-10 1 0,4-2 0,1 1 0,-1 0 0,-6 0 0,5 1 0,-4 0 0,6-1 0,-11 0 0,6-1 0,2 0 0,1 0 0,-1 0 0,-5 1 0,5 1 0,-4 0 0,-1 1 0,6-1 0,-5 0 0,4 0 0,2-1 0,1 0 0,-2 1 0,-4 0-316,11 0 0,-3 0 1,-1 1-1,-1-1 316,-1 0 0,-1 0 0,0 0 0,-1 0 0,-2 0 0,-1-1 0,-1 0 0,2 1-154,-1 0 1,0 0 0,1 0 0,1 1 153,-3 0 0,1 0 0,1 1 0,0-1 0,-1 1 0,7-1 0,-1 1 0,1 0 0,3 0-454,-1 1 1,4 0 0,1 0 0,-2 0 0,-5 1 453,-8-1 0,-5 0 0,2 0 0,6 1 0,-4 0 0,4 0 0,5 0 0,3 0 0,1 0 0,0 0 0,-2 1 0,-4-1-178,8 1 0,-2-1 0,-2 1 0,1-1 1,1 1-1,4 0 178,-12-1 0,2 1 0,1-1 0,1 1 0,1-1 0,1 1 0,0 0 0,1 0 0,-1 1 0,-3-1 0,2 2 0,0-1 0,1 1 0,-1 0 0,1 0 0,-1-1 0,-1 1 0,-2 0 0,-1 0 0,3-1 0,-3 1 0,0-1 0,-2 0 0,0 1 0,1-1 0,0 1 0,3 0 0,-2 0 0,2 0 0,0 1 0,1-1 0,0 1 0,0 0 0,0-1 0,-1 1 0,0-1 0,5 0 0,-1 0 0,1 0 0,-1-1 0,0 1 0,-1-1 0,0 1 0,-1-1 0,1 0 0,-1 0 0,-1-1 0,0 1 0,1-1 0,2 1 0,3 0-53,-9 0 1,3 0 0,1 0-1,1 0 1,1 0 0,1 1 0,0-1-1,0 0 1,-1 1 0,-1-1 52,-2 0 0,1 1 0,-1-1 0,0 0 0,-1 1 0,1-1 0,0 0 0,0 1 0,1-1 0,-1 1-88,2 0 0,0 0 1,0 0-1,0 0 1,0 0-1,0 1 1,1-1-1,1 0 1,-1 0-1,2 0 88,-7 0 0,1 0 0,1-1 0,1 1 0,1 0 0,-1-1 0,0 1 0,-1-1 0,0 1 0,-2-1 0,-1 0 0,-1 1 0,11-1 0,-2 1 0,-2 0 0,-2 0 0,1-1 0,0 0 0,2 0 0,3 0 0,-8-1 0,3 0 0,0-1 0,2 1 0,1-1 0,0 0 0,0 0 0,-2 0 0,0 0 0,-2 0 0,-3 0 0,7 0 0,-3 0 0,-1-1 0,-2 1 0,0 0 0,1-1 0,0 1 0,2-1 0,-1 0 0,1-1 0,1 1 0,1-1 0,-1 0 0,1 0 0,-1 0 0,0 0 0,-1 1 16,-2-1 1,-1 1 0,1-1 0,-1 1 0,0-1 0,-1 1 0,-1-1 0,0 1 0,-1-1-17,7 0 0,-1-1 0,-2 1 0,-1-1 0,1 1 0,2-1 0,1 0 0,-7 0 0,2 1 0,2-1 0,0 0 0,0 0 0,-1 1 0,-1-1 0,-2 0 0,-4 1 0,8-1 0,-4 0 0,-2 0 0,-1 0 0,0 1 0,1-1 0,2 1 0,1-1 0,0 0 0,-1 1 0,-1 0 0,-2 1 196,14-1 1,-3 1 0,-2 1 0,0 0-197,-4 2 0,0 0 0,-1 0 0,-1 0 0,-3 0 0,-1-1 0,-1 0 0,-1 1 0,11 0 0,-2 0 0,-3 1 597,9-2 0,-2 0-597,-12-2 0,1 0 0,-1-1 0,-7 1 0,-1-1 0,3-1 0,15-2 0,4-1 0,-4 0 1034,3-2 1,-3 1-1035,-16 1 0,1 0 0,-6 1 0,16-1 2498,-15 1-2498,-33 6 738,-2 0-738,-9 0-1979,-6 8 1979,-13 4 0,-10 14 0,-8 4 0</inkml:trace>
  <inkml:trace contextRef="#ctx0" brushRef="#br0" timeOffset="72125">8666 15807 25163,'25'24'1709,"1"0"0,11 11-1709,1 6 0,2 3-351,-13-15 0,1-1 351,14 9 0,2-2 0,-13-11 0,2-2 0,15 8 0,0-9 228,12-27-228,-3-15 0,-32-5 0,-5-6-778,-3-3 0,-1-2 778,1-6 0,2-3 0,-2-2 0,6-8-223,1 8 1,6-8 0,4-5 0,2 2-1,-1 3 223,-1 8 0,1 2 0,2 1 0,0-1 0,0-1 0,-1-2 0,1-2 0,0-2 0,1 2 0,-1 2 0,1 5-315,8-3 0,1 3 1,-1 6-1,-7 5-1176,0 2 1,-7 10-8341,-7 12 8893,-40 28 0,-29 23 0,-1-1 0</inkml:trace>
  <inkml:trace contextRef="#ctx0" brushRef="#br0" timeOffset="72555">9311 15446 24353,'-26'-14'4138,"32"0"-4048,39 20-90,-1 32 0,2 18 0,-14-16 0,0 3 0,-4 5 0,-5-3 0,-2 4 0,-2 0 0,-1 0 0,0 8 0,-3 0 0,-1-7 0,-1-2 0,0-8 0,14 17 0,-7-75 0,10-20 0,-9 9 0,1-3-202,5-7 0,4-4 202,1 0 0,5-5 0,2-3 0,-1 3-222,-5 6 0,-1 1 0,1 0 0,3-3 222,-1 2 0,2-3 0,2-1 0,0-1 0,-1 3 0,-2 3 0,5-5 0,-2 4 0,-1 2 0,0 1 0,6-8 0,-1 2 0,-4 6-270,-1 3 0,-7 9-3868,-11 10 4138,-20 17 0,-12 9 0,-9 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10:12.396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B050"/>
    </inkml:brush>
    <inkml:brush xml:id="br2">
      <inkml:brushProperty name="width" value="0.09071" units="cm"/>
      <inkml:brushProperty name="height" value="0.09071" units="cm"/>
      <inkml:brushProperty name="color" value="#92D050"/>
    </inkml:brush>
    <inkml:brush xml:id="br3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10184 3288 22464,'0'-9'2069,"-3"2"-1709,2 1 0,-3 1-91,4 3-89,0-2 0,0 1 90,0-1-90,0-3 90,0 0-90,0-4 0,0-7-90,0-7-1,-3-11 1,-4-5 0,-5-6 0,-4-1-45,0 14 0,-3 0 45,-11-14-45,9 18 0,-1 4-45,-10-2 0,-1 10 0,-1 9 0,-14 31 0,12 9 90,8 18 0,4 9-483,11-14 0,2 3 422,1-2 1,1 3 0,2-1-1536,2 14 1,2-2 1550,1 5 0,1 0 0,0 0 0,2 1-435,-1-2 0,0 0 390,0-1 0,0-2 45,-1-2 0,2-2-45,0-2 0,1-2 0,-1-5 0,-1-1 0,3-4 0,0-1 0,-2-5 0,0-1-18,1 6 0,0-1 18,2 12 0,0 9 0,0-30 0,-2-3 510,0-6-510,-2-4 2411,6-8-2951,-5-4 818,4-6-1627,-5 0-294,0-6-786,-3-8 1581,-4-11 0,-3-9 0,-2-5 0</inkml:trace>
  <inkml:trace contextRef="#ctx0" brushRef="#br0" timeOffset="330">9303 4030 21312,'-35'-11'1979,"5"0"-1709,5 3 718,9 4-808,8 2 285,8 2-375,14 0 146,16 6-236,23 2 0,-18-5 0,3 1-40,6 2 1,2-2 39,3-3 0,0-1-1114,-1 2 0,0 0 1114,-3-2 0,-1 0 0,-5 0 0,-2 0-1095,24 0 1185,-17 0 0,-12 0-180,-11 0 311,-9 0-851,-6 0 1452,-5 0-3280,-1 0 0,9 0 1,3 0-1</inkml:trace>
  <inkml:trace contextRef="#ctx0" brushRef="#br0" timeOffset="755">10530 3899 22734,'-16'-23'2429,"-3"3"-1980,-3 2-269,-4 6 90,-3 6-90,-2 10-90,-1 9 0,1 14-90,10 4 0,1 3 90,-6 22-320,12-14 0,3-1 230,4 19 0,8-21 0,3 1 0,5 13-45,4-17 0,5-4-45,7-7 0,16-4 0,-12-19 0,2-8 90,-5-8 0,-1-8 0,-7-8 0,-4-8 0,-8-5 180,-2-7 0,-9 0-1,-4 2 1,-4 5 461,1 9-641,6 7 0,2 9 0,4 9 0,0 5 0,2 14 0,4 4 0,4 15 0,5 4 0,3 5-270,0-2-1619,13 17 0,-6-18 1889,1-10 0,1-4 0,12-6 0,16-3 0</inkml:trace>
  <inkml:trace contextRef="#ctx0" brushRef="#br0" timeOffset="1428">11135 3845 22914,'0'-28'2159,"-4"5"-2069,3 8 0,-3 4-90,4 6 90,0 5-180,6 7 90,1 2 0,5-2 0,5-3 90,-5-8 449,0-15-179,-14-1-90,-8-15 90,-7 7-91,-5 1-89,-1 4 90,-14 7-180,10 17 0,-10 16 0,12 21-90,5 15 45,9-7 0,4 3-321,1-12 1,3 0 320,1 14 0,4-2-45,10 13 0,13-8 0,11-9-90,9-9 0,8-8 0,2-14-188,-13-10 0,0-4 98,22-9 45,-22 0 1,0-2-46,14-21 90,-27 12 0,-1-3 45,0-5 0,-1-3 45,1-3 0,-3-2-241,-1-5 0,-3-2 241,0-4 0,-2-1-1274,-3-2 1,-3-2 1318,0-1 0,-2 0-45,-2-2 0,-2 1-175,0 1 0,-1 1 220,-2 2 0,0 1 0,-2 3 0,0 2 0,-1 2 0,0 2 89,-1 4 0,0 0-45,0-5 1,0 2 0,0-11 326,-4-3-416,3 32 90,-3 10 2535,4 11-2265,0 37-180,0 9-90,0-7 0,0 4-396,0-2 0,0 1 306,0 6 0,0 2 0,2 3 0,0 0-383,0 3 1,1 0 382,0-1 0,2 1 0,0-2 0,0 0 0,-1-2 0,0-2 0,2-2 0,0-1 0,-1-5 0,0 0 0,3 7 0,0-1 0,3 14-45,-4-26 0,0-3-416,-1-1 102,0-10-91,-2-10-1349,2-6 2155,-1-14-2245,2-6-720,-2-17 2839,1-10 1,-2-10 0,0-3 0</inkml:trace>
  <inkml:trace contextRef="#ctx0" brushRef="#br0" timeOffset="1829">11561 3424 23274,'-33'-4'2608,"3"1"-1978,0-3-90,3 1-91,4 0-179,5 3-90,10-2 0,2 1-90,28-7 45,11 3 0,6 0-90,3-2 0,3-1-534,20-1 0,2 0 489,-11 2 0,2 0 0,-10 1 0,2-1 0,-3 1 0,3 0 0,-1-1 0,7 0 0,-4 1 0,-5 1 0,-13 3-122,-12 4 122,-8 0-180,-6 0-3328,-9 0 540,-6 0 2968,-13 6 0,-5 1 0,-5 7 0</inkml:trace>
  <inkml:trace contextRef="#ctx0" brushRef="#br0" timeOffset="2702">13559 2583 22824,'-4'-43'3418,"-2"4"-2698,-4 5-1,-8 13 181,-8 14-900,-13 27 0,12 4 0,1 8-1279,-4 12 0,1 7 1279,8-9 0,1 3 0,1 2-673,1 6 1,1 3-1,3 0 673,2 5 0,3 0 0,3 1 0,1 3 0,3 0 0,3 0 0,4 0 0,3 0 0,3-2 0,3 0 0,3-1 0,3-1-424,3-3 0,3-1 0,4-2 424,4-3 0,4-1 0,2-3 0,3-2 0,3-2 0,1-2-485,3-3 0,3-2 0,0-3 485,0-2 0,1-3 0,0-1 35,-3-4 0,0 0 0,1-3-335,7 1 0,1-1 0,-4-4-645,0 0 1,-3-6 1157,4-2 0,-14-12 0,-35-15 1,-23-18-1</inkml:trace>
  <inkml:trace contextRef="#ctx0" brushRef="#br0" timeOffset="8667">15272 3058 23903,'-9'-36'2789,"0"1"-1980,-1 4-89,2 4-360,3 4-360,-2 5 0,6 22 0,-2 60-783,2-27 1,2 5 782,-1 18 0,0 10 0,0-5-355,0-19 1,1-2 0,0 2 354,-1 14 0,1 4 0,0-5 0,1 2 0,2-4 0,-1-4 0,0-2-107,1-8 1,0 0-479,0 4 1,0-4-3104,1 10 810,-2-14 2878,-3-48 0,2-33 0,0-15 0</inkml:trace>
  <inkml:trace contextRef="#ctx0" brushRef="#br0" timeOffset="8948">15313 2388 16494,'-16'-39'1169,"1"8"1503,1 10-2492,8 12 1090,0 5-1270,6 4 765,0 0-765,4 0 2523,2 0-2523,8 0 180,1 0 179,5-12-89,-9 1-90,-1-13-90,-16-5-90,-3 9-180,-18-8-270,6 20-359,-8 0-360,9 18 1169,-4 29 0,8 10 0,7-12 0,1 0 0</inkml:trace>
  <inkml:trace contextRef="#ctx0" brushRef="#br0" timeOffset="9610">15788 3288 24623,'0'-11'2518,"0"0"-2248,0-3-90,0 5 90,0 2-180,4 35 90,2 8-135,2 15 0,0 8-45,-1 0 0,-1 2-302,1 0 1,-1-1 301,-3-4 0,-1-6 90,-2 3-90,2-15 0,-2-14 0,2-12-90,0-18 90,2-17 0,4-26-45,-1 15 0,0-3-383,2-7 0,1-3 428,1-4 0,0 0 0,1-1 0,1 1 0,-1 4 0,0 1 0,-2 7 0,1 3 549,8-18-549,-2 20 90,1 25-90,2 20 0,4 24 0,5 17 0,-13-21 0,0 4-441,9 15 1,1 1 395,-5-14 0,1 0 45,4 8 0,1-2 0,11 0-90,-1-13 824,-1-15-824,3-17 0,0-14 0,-1-17 90,1-17-1536,-21 17 1,-2-2 1535,1-5 0,-3-6-30,-2-4 0,0-6 0,-2 2-276,-3 10 0,-1 1 0,-1-2 336,2-15 0,-1-3 0,-2 4-664,-1-4 0,-2 4 769,-1 3 0,0 3-90,0 7 0,0 1-252,0-1 0,0 4 207,-4-6 1606,3 4-1606,-6 41 180,6 51-180,-2 14-37,2-9 1,2 8 36,-1-3 0,2 5 0,-1-2 0,1-12 0,0-2 0,0 3 0,2 15 0,0 4 0,1-5 0,1 2 0,2-5 0,1-1 0,0-2 0,0-6 0,1-2 0,0-6 0,0-2 1136,-1-8 1,0 0-1452,3-1 0,0-3 1065,2 6-1740,-1-7-179,-9-27-180,-4-13-1108,-5-32 2457,-2 2 0,-7-23 0,-1 15 0</inkml:trace>
  <inkml:trace contextRef="#ctx0" brushRef="#br0" timeOffset="9968">16300 2936 14093,'-33'-2'2698,"3"1"283,3-1-2531,9 0 1229,8-2-1320,15-3 861,19-5-861,28-1-269,-13 4 0,4 0 1093,8-1 1,3-1-1139,4 0 0,0 0 45,0 0 0,-2 1-45,-5 1 0,-2 0 90,-5 2 0,-3 0-45,22-4 90,-5 4-180,-29 3 0,-3 2-180,-22 2-1619,-2 0-90,-7 4 1889,-9 13 0,5 3 0,-4 11 0</inkml:trace>
  <inkml:trace contextRef="#ctx0" brushRef="#br0" timeOffset="10952">19382 2153 23184,'-4'-41'2608,"0"3"-1888,-6 4-180,1 4-91,3 8-179,-1 4-180,6 6 0,-3 6 180,1 18 0,-2 15-180,-5 32-90,4-19 0,0 4-1696,-1 10 0,0 3 1696,-2 7 0,1 3 0,3-19 0,-1 1 0,1 0-757,0 1 1,0 1 0,1-1 756,-1 0 0,0 0 0,1 0-115,0-3 0,0 0 1,1 2-126,1 9 0,0 1 0,0-3-300,-2 3 1,1-2-226,2 10 1,1-5-1215,-4-1-7852,4-18 8735,0-19 1,0-20 0,0-15 0</inkml:trace>
  <inkml:trace contextRef="#ctx0" brushRef="#br0" timeOffset="11418">19293 2293 22644,'0'-47'2699,"1"3"-2160,0 6 91,1 9-90,-2 4-181,0 5 1,1 4-90,2 4-180,1 6 90,0 4 90,2 8-270,4 7 0,19 45 0,0-2 0,-7-10 0,1 2-417,-2-6 0,-1 0 417,2 5 0,1 1-485,1 3 0,0 0 485,2 2 0,1-1-696,1 0 0,1 0 696,-1-3 0,1-1 0,0-4 0,-1-1-1167,-1-5 0,-1-2 1167,-2-6 0,-1-1 0,19 18-154,2-7 154,-17-20 524,2-5-524,-19-28 1004,0-14-1004,-2-23 0,-2-10 0,0-7 0,-2 11 0,1-2 0,-1 2 0,0-4 0,0 2 32,-2 13 0,0 1 0,0-3-32,1-13 0,0-4 0,0 4 0,0-7 0,-1 3 0,1 12 0,0-1 0,-1 6 0,-1 8 0,0 4-215,1-24 215,-2 17 0,0 12 0,0 10-990,0 15 2236,0 10-3495,4 11-7582,0 6 8886,2 2 1,4 2 0,-1-1 0</inkml:trace>
  <inkml:trace contextRef="#ctx0" brushRef="#br0" timeOffset="11752">20466 1629 24263,'-14'-50'2789,"2"4"-2070,9-5-269,15 23-90,25 11-360,-5 21 0,4 8-915,11 7 0,4 5 915,-13-5 0,1 3 0,0 5 0,4 8 0,1 6 0,-1 3 0,-3-1 0,1 4 0,-3 1 0,-2 4 0,-1-1 0,0 3 0,-2 4 0,-9 5-327,-11-9 0,-5 5 0,-3 2 0,-3 1 1,-2 0-1,-1-3 327,-1 2 0,-3-1 0,-2-1 0,-1 1 0,0 2 0,2-2 0,0 1 0,-1 2 0,0-1 0,-3-1 0,-2-4 0,-4 1 0,-3-2 0,-2-1 0,0-4 0,2-4-712,-3 7 0,1-6 0,1 0 712,0-2 0,0-2 0,2-3 0,-1 1 0,4-7 0,7-8-2249,4-31 1136,8-13 1113,2-17 0,0-5 0,3-15 0,-2 13 0,0 1 0</inkml:trace>
  <inkml:trace contextRef="#ctx0" brushRef="#br0" timeOffset="15752">12536 5496 22644,'-28'-21'2159,"-1"1"-1709,-7 6 89,-5 3-179,-6 6 0,-6 9 0,-2 6-270,2 10-370,2 5 280,9 9 90,5 2 0,10 7-90,13 0 113,9 0-23,12-2-90,8-5-90,9-4 180,9-7-180,4-5 180,3-10-90,-5-4 0,-3-6 90,-11 4 346,-7 1-256,-8 4-90,-15 4 90,-12 5-90,-19 9 0,-12 9-245,23-15 0,-1 0 200,1 1 0,-1 1-45,-6 7 0,1-1 0,-11 12-119,0 6 119,34-22 0,12-5 0,12-2 0,25-8 90,-4 0-90,17-5 485,-26 4-485,-4 0 124,-15 2-124,-12 3 0,-2 6 0,-9 3 0,-1 6 0,3 17 0,5 16 0,10-8 0,7 2-180,8-29-810,3-3-629,3-3-809,0-1 2428,0-4 0,-1 2 0,-1-2 0</inkml:trace>
  <inkml:trace contextRef="#ctx0" brushRef="#br0" timeOffset="16835">12377 16753 23274,'-26'0'3058,"1"0"-2608,7 0-91,7 0-89,6-2 0,10-3-180,9-4 0,17-4 0,12-1-90,12-2 90,0 8-90,-4 2 360,-10 6-180,-13 10-180,-13 7 0,-15 19 0,-18 9 0,-10-1 0,-8 3 0,-4 2 0,-3-2-444,0 2 0,0-2 444,4-8 0,4-4 0,3 0 0,15-9 0,17-12 0,21-6 0,12-11 0,7-4 0,-7 1 0,1-1-1490,16-3 1,0-1 1489,-14 1 0,-2 0 0,25-6 0,-3 5 0,-23 4 604,-1 5-604,-19 2 0,6 16 0,0 0 0,4 6 0,4 2 0,14 10 0,-11-12 0,1 2 0,-4 5 0,-4 1 3263,5 17-3263,-23 1 0,-9 2 0,-9-16 0,-6-2-843,-12 15 0,-4-2 843,-2-8 0,-2-4 0,-3 2 0,-1-2 0,-4 2 0,0-2-1035,1-1 1,0 0-540,2-3 0,1-2 1574,2-1 0,3-2 0,5-3 0,2-1 0,2-2 0,0 0 0</inkml:trace>
  <inkml:trace contextRef="#ctx0" brushRef="#br0" timeOffset="18262">3675 4207 22104,'-20'-32'3239,"-1"2"-2520,3 3-359,2 6 0,2 6-90,1 8-1,1 17 1,2 16-180,6 14 0,2 10-45,-1 9 0,2 4-747,1 2 0,0 1 702,0 0 0,0-4-90,0-18 0,0-4-395,0-2 0,0-1-684,0 29-540,2-12-1080,0-15 2789,0-19 0,2-18 0,-2-12 0</inkml:trace>
  <inkml:trace contextRef="#ctx0" brushRef="#br0" timeOffset="18561">3590 3424 23274,'-29'-53'1619,"3"10"-1349,1 23-90,5 9 89,4 17-179,7 4-90,4 6 90,14 2-90,7 0 0,17-8 0,8-2 0,6-16 0,0-10 90,-6-14 0,-10-13 0,-15-7 0,-16-3 0,-18 3-90,-13 6 0,-12 12-90,-2 14-899,-13 31-181,24 21 46,15 0 0,5 5 1025,9 6 0,5 3 1,3 9-1,3 3 0,1 4 1,-1 1-1</inkml:trace>
  <inkml:trace contextRef="#ctx0" brushRef="#br0" timeOffset="19280">4195 4396 24263,'0'-54'2609,"-4"4"-2250,3 5-89,-2 1-90,8 22 0,7 12-90,13 35 0,9 23-60,-14-12 0,0 8 0,-1-2-823,5 12 0,-2 2 793,-3-4 0,0 5 0,-2-4 0,-3 8 0,-2-3 0,-1-3 0,-2-1 52,-1 3 1,-2-4-143,1 6 90,-2-39 0,-4-48 0,-2-23 0,1 5 0,0-6 0,0 1-286,1 0 0,-1 1 1,1-1 285,0-2 0,-1 0 0,1 4 525,1-1 0,0 3-525,1-6 0,4 6 455,15 1-455,4 19 90,13 59-90,-9 8 0,-1 5 0,-6-9 0,2 2 0,2 1 0,3 4 0,-3-5-521,-2-5 1,0-2 520,7 6 0,0-6 0,15-9-121,0-14 31,3-25 0,1-18 45,-23 7 0,-1-4 45,0-9 0,-3-4-688,3-9 0,-3-3 688,-9 14 0,0-2 0,-2-1 0,-1-4 0,0 0 0,-2-2 30,0 0 0,-1-1 0,-1-3 15,-3 1 0,-1-4 0,-1 0 0,-1 4 15,0-1 0,-2 3 0,0-2 30,0-11 0,-1-2 0,-3 7-90,-2 7 0,-2 6 0,1-3 0,-2 9 1723,0 22-1723,0 30 0,7 30 0,4 13-609,-2 8 1,0 3 608,0-16 0,0 1 0,1 0-431,1 3 1,0 0-1,0 0 431,1 0 0,1-2 0,0 1 0,1-2 0,0-1 0,1-1-492,3 20 0,0-2 492,2-8 0,1-1-198,-2-5 0,2-3 198,1-7 0,0-2 0,0-6 0,1-1 0,13 18 797,-1-14-797,-4-10 2057,-3-9-2777,-3-8 1348,-4-11-1797,-4-10 615,-2-11-1425,-4-8-539,-2-10 2518,-9-9 0,-2-2 0,-10-5 0</inkml:trace>
  <inkml:trace contextRef="#ctx0" brushRef="#br0" timeOffset="19861">4987 4003 17393,'-21'0'2878,"1"0"-1449,1 0-1159,3 0 298,8 0-478,2 0 200,6 0 69,0 0 987,22-8-896,3 2-91,29-9 91,7 1-90,-2-1 0,8-2-928,-12 4 1,3-2 0,1 1 627,0-1 0,1 0 0,0 0 0,4-1 0,1 0 0,-4 2-30,-16 4 0,-2 0 0,-1 0 60,20-4 0,-2-1-45,-5 2 0,-2 1-1,-7 1 1,-2-1 0,-9 3 0,-1 0 45,18-2-90,-16 4-359,-6 5-271,-16 2-719,-3 0-990,-11 0 2877,-8 4 0,-2 7 0,-9 6 0</inkml:trace>
  <inkml:trace contextRef="#ctx0" brushRef="#br1" timeOffset="67895">13076 14261 23274,'-15'-30'1889,"1"3"-1350,2 6 631,2 2-181,-4 11-269,5 14-720,-4 19 0,5 19 0,2 6 0,0-6 0,0 1-380,1-1 1,1 3-1,0-1 380,1 10 0,1-1 0,0-1 0,1-1 0,0-2 0,2 0-213,-1-7 1,0-2 212,0-5 0,0-2 0,0 24-1439,0-16-360,0-11 1799,3-14 0,2-22 0,3-9 0</inkml:trace>
  <inkml:trace contextRef="#ctx0" brushRef="#br1" timeOffset="68192">12974 14356 23184,'-28'-55'2069,"1"3"-1710,4 0-89,11 3-45,15 15 0,8 0-180,18 0 0,7 3-45,-2 1 0,5 4 30,4 12 0,6 6 0,-4 4-1289,-3 5 0,-2 6 1304,12 7 0,-5 6 0,-18 1 0,-7 3-1025,-2 4 1,-5 3 1203,-5 14 1,-7 2 0,-6-4 0,-5-1-135,-2 5 0,-5-5-540,-20-1-1528,15-48 1533,6-22-2343,19-24 2788,7 6 0,9-4 0,6 0 0</inkml:trace>
  <inkml:trace contextRef="#ctx0" brushRef="#br1" timeOffset="68717">13721 14066 22644,'0'36'1979,"0"15"-1709,0-14-90,6 7-90,8-21-90,12-12 90,15-7-135,-2-12 0,2-6 45,-9 1 0,0-2-325,13-8 1,-4-3 324,-14 3 0,-4-2 0,13-25 180,-17 1 89,-18 1-149,-17 3 330,-13 8-90,-11 8-91,-7 15 91,-4 14-90,2 22 0,4 23-225,26-11 0,5 4-1378,3 8 1,4 4 1377,2 6 0,4 1-45,5 5 0,4-1-164,1-1 0,6 1 164,4-11 0,5 1 0,5-3-60,2-8 0,5-4 0,1-2-528,-1 0 1,1-3 0,2-5 452,22-2 0,-1-14-45,-17-15 0,0-12-134,-3-7 0,1-9 0,-3-1 224,7-12 0,-3-7 90,-7 4 0,1-6 0,-4-4 117,-11 6 1,-2-5 0,-3 0 0,-1 3-58,1-3 0,-2 1 0,-1-2 52,-1 3 1,-1-3-1,0 0 1,-3 5 36,-3 6 1,-2 3 0,-1 2 165,2-16 0,-2 2-9,-4-1 0,-2 4-306,-4-11 1909,-5 26-1909,5 60 0,-1 45 0,7-16 0,2 7 0,1 0-63,-2-9 1,1-1 0,1 3 62,0 1 0,1 4 0,0 0 0,1-3-320,1 2 1,1-1 0,0-1 319,1-1 0,0 1 0,1-1 0,-1-3 0,2 0 0,0 1-1003,2 6 0,2 2 0,-1-4-76,2 2 0,-1-2-507,4 7 1,0-7 1585,2-11 0,-4-24 0,0-15 0</inkml:trace>
  <inkml:trace contextRef="#ctx0" brushRef="#br1" timeOffset="69178">14736 14157 16976,'-45'-12'1349,"7"1"1301,11 2-2560,15 0 1235,19-2-1505,24-3-269,22-6-91,2 0 0,7-3 277,-18 7 1,2 0-1,0 0 233,0-1 0,0 0 0,0 0 240,1-1 0,1 2 0,-7 0 3009,20-8-2409,-2-4-91,-38 11 91,-11 2-271,-7 3 1,-14 5-450,3 15 0,-4 15-90,7 23 0,6 1 0,3 5 0,1-10 0,0 1-904,4 16 0,3 0 904,0-18 0,2-3-45,1-3 0,1-2-45,18 22 1,1-19-1,3-22 0,-1-19 90,2-22 0,-6-18 0,-17 16 0,-2-4 149,-3-10 1,-3-7 0,-1 4-150,1 4 0,-2 0 0,0-23 0,-2 3 0,-4 16 0,8 87 0,-1-8-360,0 17 1,0 9-92,2-3 0,1-3-988,-2-13 0,0-1 1267,3 10 0,0-3 0,3 4 0,0-5 0</inkml:trace>
  <inkml:trace contextRef="#ctx0" brushRef="#br1" timeOffset="69726">16056 13668 22824,'-14'-2'3328,"0"0"-2428,7 2 89,2 6-449,17 27-540,-1 2 0,1 3 0,2 2 0,1 3-342,1 9 1,-1 1 341,-4-11 0,-1-2 0,-2 1 0,0 0 0,-2-5 0,0 0 0,0 28 0,-2-15 0,-8-4 0,-9-59 0,5-15 0,4-9 0,-2-9 0,5-7-167,5-4 1,5-5 0,5 3 166,3 12 0,4 3 0,1 0 0,-1 0 0,1 1 0,2 4 0,13-7 0,3 11 0,17 8 0,0 19 0,-4 16-56,-21 11 1,-3 5 55,8 14 0,-1 18 639,-28-19-639,-4-7 0,-10-4 0,-2-7 528,-9-8-528,-1-4 0,-3-12 0,1-6 126,3-6-126,3-7 0,8 0-540,3 0-2338,6-12 809,2 13-630,5-10 2699,2 14 0,4-3 0,3 0 0</inkml:trace>
  <inkml:trace contextRef="#ctx0" brushRef="#br1" timeOffset="70098">16791 13501 26692,'10'10'1889,"2"9"-1889,6 17 0,5 13-317,-10-19 1,1 2 316,1 3 0,0 2 0,-1 2 0,-1 2 0,1-1 0,0 1 103,-3-1 0,-1 0-103,1 7 0,-1 0 0,-4-8 0,-2-3 0,5 28 105,-9-36-105,-7-39 0,-1-22 0,1-9 0,1 3 0,2-3-479,-2-21 0,3-2 479,6 9 0,4 3 0,1 1 0,2 1 0,1 5 0,5 2-91,7 3 0,4 5 91,16-3 0,16 25 0,-14 40 0,0 19 0,-24-16 0,-1 1 0,0 3 0,0 2 0,-3 0 0,-1 3 0,5 24 0,-3 1-225,-8-25 0,-1-1-854,4 17 0,-5-5-2160,-12-14 3473,-10-11 1,-11-12 0,-8-6 0</inkml:trace>
  <inkml:trace contextRef="#ctx0" brushRef="#br1" timeOffset="71252">19260 3881 15054,'-22'5'3058,"-1"-1"434,-10-4-3043,10 0 1023,-4 0-1292,18 0 568,4 0-568,5 0 2059,9-4-1970,10-1 1,19-8 0,17-3 45,3-4 0,6-1-1092,-12 4 0,3 0 807,-6 1 0,4-1 0,0 0-30,1 1 0,1 1 0,-4 0 0,6-2 0,-2 1-179,-11 4 1,2-1-1,-7 2 179,22-8 0,-7 0 0,-21 8 0,-5 1 0,-17 8 0,-4 2-4312,-2 0 4312,-19 6 0,-1 1 0,-17 7 0</inkml:trace>
  <inkml:trace contextRef="#ctx0" brushRef="#br1" timeOffset="72188">20198 12488 22917,'-14'-58'2608,"0"7"-999,-2 12-1519,1 12 341,-1 13-431,2 24 0,-2 29 0,7-4 0,1 6-597,1 13 1,0 8 596,3-9 0,0 7 0,1 2 0,0-3-385,0 5 1,1-2-1,0 6 385,1-15 0,0 5 0,0 2 0,0 1 0,0-3 0,1-5 0,0 16 0,1-7 0,0 3 0,-1-6 0,1 4 0,0-2 0,1-5 0,-1-5 0,2-3 0,-1-2-585,1 17 1,0-2-226,0-7 1,0-4-91,0-7 1,0-4-1933,1 20 2832,1-29 0,-4-24 0,-1-19 0</inkml:trace>
  <inkml:trace contextRef="#ctx0" brushRef="#br1" timeOffset="72711">20044 12551 18354,'-31'-57'2518,"3"5"-425,3 13-1463,7 12 1408,8 14-2038,10 21 0,30 47 0,-13-25 0,4 4-420,9 13 0,6 6 1,0-1 419,-9-14 0,-1-2 0,2 3 0,1-1 0,2 3 0,0 1 0,-2-3-344,3 4 1,-1-2 0,0 0 343,2 0 0,0 1 0,0-1 0,-1 0 0,-1 0 0,3 1-151,-3-2 1,3 2 0,0-1 0,-2-1 150,0 0 0,-2-2 0,1 2 0,7 7 0,1 1 0,-3-5 0,-3-2 0,-3-5 0,-3-3 0,-1-2 0,16 16 0,-4-5 1390,-12-28-1390,-5-37 0,-14-15 0,-6-12 0,-1 0 0,-2-6 0,-1 1 645,1 4 1,-1 1 0,-2-4-646,-1-1 0,-2-5 0,0 2 0,0 4 0,0 9 0,1 4 0,-1-4 0,-2-7 0,-2-4 0,0 0 0,2 6 0,-3-8 0,0 3 0,3 9 0,-1-2 0,1 3 0,-2-10 0,1 4 705,3 15 0,0 0-705,-1-13 0,0 2 0,-2 0 0,6-5 0,-4 20 0,8 5 0,-8 5-360,7 1-270,-3 11-89,5 8 1100,2 12-1190,2 8-1440,7 13 90,-1-4 2159,0 6 0,-7-8 0,-3-3 0</inkml:trace>
  <inkml:trace contextRef="#ctx0" brushRef="#br1" timeOffset="73244">22862 12596 21165,'-20'-24'2968,"7"5"-1473,1 3-1225,12 7 451,10 20-541,12 7-90,13 18-288,-12-13 1,2 2 197,3 3 0,2 3 0,14 16 0,2 4 0,-16-17 0,0 0 0,0 0 0,-1 1 0,0 0 0,-2-2-180,8 9 0,-5-4-270,2 7 413,-10-11-862,-6-7-271,-7-7-539,-6-10 1709,-17-12 0,1-14 0,-13-10 0</inkml:trace>
  <inkml:trace contextRef="#ctx0" brushRef="#br1" timeOffset="73459">23288 12578 22824,'-12'-46'2878,"0"8"-2518,2 7 0,0 12 90,0 14-91,-1 19-179,-1 22-45,3 11 0,1 9-105,3-10 0,2 3 0,-1 1-1161,-2 1 1,0 1-1,1 0 1131,1 1 0,2-1 0,-1 0-30,1-4 0,0-1 0,0-4-344,0 5 1,0-2 13,2 8 1,0-3-631,0 1-359,0-13-180,0-10-1080,-3-15 2609,-2-8 0,-5-17 0,0-3 0</inkml:trace>
  <inkml:trace contextRef="#ctx0" brushRef="#br1" timeOffset="73627">22801 13148 22104,'-35'0'2789,"3"0"-2519,11 0-90,9 0-1,16-4-89,16-5-90,19-9-180,19-7-135,-23 10 1,4-2-2481,21-7 1,2-2 2794,-15 5 0,-1 0 0,13-6 0,-3 1 0,-21 7 0,1 0 0</inkml:trace>
  <inkml:trace contextRef="#ctx0" brushRef="#br1" timeOffset="74017">25047 11665 21655,'0'-39'779,"0"1"1,-2 1-1,-2 1-419,1 0 0,-2 2 270,-13-27 89,-5 6-89,-3 8 89,-17 2-539,11 20 360,-11 15-90,14 38-450,16 10 0,3 13 0,1 0-870,2-3 1,2 1 0,1 3 869,-1 6 0,0 5 0,1 2 0,1-3 0,3-7 0,0-1 0,2 0 0,0 4 0,0 4 0,2 5 0,-1 1 0,1-1 0,0-4 0,0 0 0,1-4 0,-1 1 0,2 1 0,-1-2 0,1 3 0,0 1 0,0-3 0,0-4 0,3 6 0,0-4 0,0-2-843,-1-3 0,0-2 1,0-1 632,1-5 0,0-1 0,0-2-420,1 13 1,0-4-575,-1-7 0,0-4-415,5 23-1079,-7-24 2698,-7-17 0,-10-24 0,-7-11 0</inkml:trace>
  <inkml:trace contextRef="#ctx0" brushRef="#br1" timeOffset="74509">24421 12972 23094,'-31'-25'629,"-1"-1"1,3 4 0,3-1-360,-15-15 89,20 6-89,20 3-90,26 0-90,19 7 0,12 0-90,-3 4 0,5 1 0,4-1-1011,-2 1 0,5 0 0,0-1 0,-1 2 988,-7 1 1,-2 1-1,0 0 1,0 0-1,-2 1 1,0 0-1,-1 0 1,-6 0 22,14-5 0,-6 0 413,-6 2 0,-2-2-99,-3-4 1,-5-2 45,7-9 0,-12-6 0,-36 17-90,-12 4-1,-12 8-89,-5 14-90,-1 19 0,-1 20-90,19-15 0,3 5-200,-2 23 0,5 3 200,6-13 0,1 0-223,3 16 0,3-2 223,5-19 0,3-5-90,0-3 0,2-2 22,19 21-112,0-18 0,-1-16 90,-2-16 90,-5-18 0,-10-12 0,-4-7 45,-4 3 0,-2-2-21,2-17 1,-3-2 199,-7 9 1,-2 1-135,1 3 0,-1 0-90,-2 5 0,0 1 3139,-5-31-3139,5 42 0,4 13 0,19 70 0,-2-19 0,1 1-270,4 1 0,1 0-643,3-1 1,2-4-797,15 7-765,-6-24 1,2-5 2473,21 1 0,-17-14 0,0-5 0,19-12 0</inkml:trace>
  <inkml:trace contextRef="#ctx0" brushRef="#br1" timeOffset="75033">26257 12397 22014,'-6'-50'3329,"-2"5"-2970,-8 9 1,-1 6-180,1 10-90,3 2 0,7 7-90,4 2 0,8 4 0,3 1 0,8-4 0,-8-12 90,-4-3 90,-14-5 0,-9 7 89,-4 5 1,-7 7 180,-1 21-180,-5 18-90,2 27-1084,17-21 1,2 3 948,1 3 0,3 2-1,2 3 1,4-1-45,4 1 0,4-1 0,3-2 0,4-1 0,5-5 0,3-1-208,3-5 1,3-4 72,2-4 0,3-4 0,0-5 0,3-3-45,1-5 0,1-5 0,0-4 1,1-5 44,1-5 0,-1-5-229,0-6 0,-2-4 274,1-5 0,-2-7 60,-3-7 0,-1-9 0,-3 2-673,-4 7 0,-2 1 0,-1-3 725,-1 0 1,0-4 0,-1 0-1,-2 1 8,-1-3 0,-3 2 0,-2 0 30,1-1 0,-2 1 0,-1 0 60,-1 4 0,-1 0 0,0-1-116,-1-9 0,-1-2 1,-2 5 220,-2-3 0,-1 2-225,-1-8 0,-2 6 1,-9 6-1,-1 26 329,-4 24-329,1 27 0,3 12 810,2-6 1,2 6-811,1 15 0,2 9 0,3 0 572,5-2 1,4 1-1,1 0-572,-1 0 0,2 0 0,2 2 0,2-9 0,3 2 0,0-2 0,0-6 0,4 5 0,2-3-315,4 12 1,1-6-1036,7-1-179,-3-11-212,-5-13 1741,-3-18 0,-11-13 0,-2-13 0</inkml:trace>
  <inkml:trace contextRef="#ctx0" brushRef="#br1" timeOffset="75211">26614 12072 18068,'-33'-11'1754,"-1"1"0,-26-8-616,10 2-868,13 1 1135,18-1-1315,21-6 0,27-4-90,27-5-156,-17 14 0,2 0-204,6-1 0,4-1-750,-2 4 1,2-2 0,-1 1 1109,4-3 0,-1-1 0,-9 5 0,1-1 0,-4 1 0,-5-2 0,1 0 0</inkml:trace>
  <inkml:trace contextRef="#ctx0" brushRef="#br1" timeOffset="75545">27893 10927 24083,'-11'-54'2609,"-6"4"-1980,-5 7 271,-10 13-540,-7 20-360,-10 28 0,22 4 0,1 8-2831,-2 13 1,3 6 2830,8-7 0,1 4 0,4 2 0,0 8 0,4 2 0,2 7-216,4-7 1,2 6 0,2 3-1,1-1 1,2-3 215,0 2 0,3-3 0,1 0 0,1 3-49,-1-11 0,0 3 1,1 1-1,1-1 0,1-2 1,2-5 48,3 6 0,2-5 0,1-2 0,1-1-259,8 14 1,2-3 0,3-3 108,-1-6 0,2-2 1,2-3-541,-1-6 0,2-3 1,0-3-271,1-5 1,0-4-1,1-4 960,19 3 0,0-9 0,-3-11 0,0-6 0,0-7 0,-1 0 0</inkml:trace>
  <inkml:trace contextRef="#ctx0" brushRef="#br1" timeOffset="75868">28811 11163 20008,'-28'-44'3868,"1"6"-3239,3 4-179,3 9 2019,-6 29-2199,17 27 0,4 11-270,-4 1 0,2 5-570,5 1 0,1 4 0,2 0 570,-1-8 0,1 0 0,1 3 0,0 2 0,1 3 0,0 1 0,0-3-60,0 2 0,0-3 0,1 4-727,1 0 0,0 6 0,1-2 0,0-5 784,2 13 0,0-5 0,-1-4 0,-1-5 1,3 14-1</inkml:trace>
  <inkml:trace contextRef="#ctx0" brushRef="#br1" timeOffset="76210">28779 11235 24443,'-21'-57'2698,"3"5"-2338,2 11 90,7 12 180,9 12-630,14 21 0,14 22 0,-6-2 0,1 3 0,5 9 0,1 3-616,5 6 1,1 6 615,-8-12 0,2 4 0,-1 1 0,0-3-434,1 2 1,-2-1-1,2 1 434,6 12 0,2 2 0,-2-3 0,-7-11 0,-1-3 0,-1-2 0,1 0 0,-1-3 0,3 3 0,-1-12 0,-4-26 0,-12-36 0,-8 3 0,-2-4-373,-3-12 1,-2-4 372,0-10 0,0-3-138,0 18 1,0-1-1,0 0 138,0 0 0,0-1 0,-1-1 0,1-12 0,1-1 0,-1 2 202,0 10 0,1 2 0,-1 1-202,1 2 0,1 1 0,0 4-405,-1 0 0,0 9-1214,2 12-8212,11 29 8387,1 15 1,11 24 0,0 1 0</inkml:trace>
  <inkml:trace contextRef="#ctx0" brushRef="#br1" timeOffset="76467">29810 11280 24353,'-10'-2'3598,"1"-2"-2968,3-3-630,3-2 0,3-5 0,5 0 0,11-6 0,18 0 0,21-5-372,-20 13 0,2 1 372,3-1 0,2 1 0,-1 2 0,-1 0 0,-2 1 0,0 1 0,25-5-86,-13 3-4,-13 5-989,-13 2-360,-8 2-450,-10 0-630,-2 0 2703,-4 0 0,-6-2 1,0-1-1</inkml:trace>
  <inkml:trace contextRef="#ctx0" brushRef="#br1" timeOffset="77027">30638 10805 22104,'21'-27'4138,"-3"2"-3149,-6 2-179,-2 5-270,-5 3-540,0 7 0,-1 10 0,4 18 0,5 21 0,-1 8 0,1 6-652,-2-8 0,0 2 652,0-4 0,1 4 0,-1-3 0,1 10 0,1-3 0,0 1 0,0-1 0,-2-5 0,0 1-351,2 7 1,0-2 350,-5-18 0,0-1 0,0 4 0,-1-3 0,-3-7 0,-2-19 0,-15-45 0,3-16 0,-1 5 0,0-3 0,3 3 0,0-4 0,0-3 0,-1-5 0,1 2-642,1 12 1,1 1-1,-1-2 642,-3-13 0,0-2 0,0 4 0,-1-3 0,0 4-364,-1 5 1,-1 0 363,2 6 0,0 0-61,0 7 1,0 2 60,-8-24 0,3 14 0,7 11 0,0 8 2706,1 21-2706,-3 13 0,-4 26 0,-3 14 0,-9 11 0,12-26 0,-3 0 0,-1 0 0,-2 0 0,-11 12 0,-1-2 0,9-14 0,0-2 0,-7 7 0,2-4 0,-4-1 1850,7-8-1850,7-5 222,4-9-222,2-3 0,3-20-3868,4-15 3868,6-9 0,10-9 0,5 8 0</inkml:trace>
  <inkml:trace contextRef="#ctx0" brushRef="#br1" timeOffset="77343">30833 10059 17329,'0'-59'3238,"0"6"274,18-8-3512,14 48 0,9 13 0,5 9 0,5 10 0,0 4-186,1 5 1,0 5-1,0 4 186,-6 2 0,2 4 0,-3 2 0,-3 1-157,-10-4 1,-2 0-1,-3 2 1,0 1 156,-1 1 0,0 2 0,-3 1 0,-1 1 0,-1-1 0,-2 0 0,-2 2 0,-2 4 0,-4 1 0,-2 4 0,-2 2 0,-1-2 0,-2-2 0,0-1 0,-3-3 0,-1 1 0,-1 1 0,-2-1 0,-1 3 0,-2 1 0,-2-2 0,-1-5 0,-6 10 0,-3-5 0,-2-2 0,0-2 0,-2-2 0,-1-1 0,1-4 0,-1-3 0,0-1 477,-9 12 1,1-4-478,4-8 0,1-5 0,6-8 0,1-3-899,-10 1-74,15-29-8858,11-38 9204,8 4 1,4-5 0,6-14-1,4-4 1,-5 15 0,1 0-1,0-1 1</inkml:trace>
  <inkml:trace contextRef="#ctx0" brushRef="#br1" timeOffset="77667">32324 10715 23723,'-6'-41'2879,"-1"2"-2429,-5 3-181,5 7-89,-2 6-180,9 5 90,-4 11-90,4 1 0,4 10 0,4 5 0,13 11 0,-2-2 0,4 1 90,-9-12 0,-7-3-90,-2-8 90,-12-3 0,-2-6-90,-7-1 0,0-2-90,1 4-540,1 5-2338,0 11 90,3 12 2878,-2 16 0,4 13 0,-1 8 0</inkml:trace>
  <inkml:trace contextRef="#ctx0" brushRef="#br1" timeOffset="77861">32462 11429 25972,'13'23'2609,"6"2"-2609,9 8 0,5 8 0,4 11-394,-21-23 0,-1 1 394,0 4 0,-4 4 0,-7 22 0,-8 4-225,-3-11 0,-6 1-1266,-1-4 1,-4 2-1,-4-3 1491,-2-7 0,-4-3 0,-1 0 0,-6 4 0,-2-1 0,-1 0 0,-4 1 0,0 0 0,1 0 0</inkml:trace>
  <inkml:trace contextRef="#ctx0" brushRef="#br2" timeOffset="98217">1287 14234 21565,'-12'-21'1439,"2"1"-989,0-5-1,2 0 91,0-4-180,-4 1 90,-3-1-181,-5 4 181,-24-4-360,3 12 90,-18 2-423,12 11 423,2 10-90,6 7 90,5 16-90,7 19 0,17 1 0,4 13 0,2-3-1644,1 2 1,3 2 1575,0-11 1,0 5-1,2 0 1,1-5-23,3-5 0,2-4 0,0 0-194,0 1 0,1 0 1,1 2 193,6 14 0,1 4 0,1-4 0,-5-15 0,-1-3 0,2 2-60,3 10 0,2 2 0,-2-5-120,-2-4 0,-1-4-90,-2-3 1,-1-1-32,-3-5 1,-1 0-780,5 23-269,-8-12-1169,0-12 2518,-12-16 0,-1-7 0,-7-10 0</inkml:trace>
  <inkml:trace contextRef="#ctx0" brushRef="#br2" timeOffset="98428">743 15414 23364,'-41'-7'2428,"5"-2"-2338,9-2 0,12-5-90,44-24 0,15 2-842,-4 7 1,6 0 571,-2 4 0,2 2-90,2-2 0,2 2-45,-1 0 1,-1 2-46,-2 1 0,-2 1-91,-4 4 0,-1 0-4375,0 0 1,-2 1 4494,9-4 0,-4 5 1,-26 11-1</inkml:trace>
  <inkml:trace contextRef="#ctx0" brushRef="#br2" timeOffset="98845">1604 14822 22734,'-16'-10'1889,"0"5"-1709,-7 1-90,1 8 0,-3 8-90,3 8 90,2 14-90,3 9 0,9 7 0,2 7 0,6-5-90,6 0 0,2-11-180,9-5-90,3-11 0,2-11 1,1-8 89,-1-14 90,-5-10 180,-3-14 180,-8-9 180,-2-11 179,-11-1 1,-4 1 0,-8 7-271,3 6-179,0 12 0,9 5-90,2 12 0,5 12 90,9 32-90,2 3-90,13 20-269,1-14-676,-5-16 1,1-1-1035,8 7 2069,10-3 0,-16-26 0,-1-9 0</inkml:trace>
  <inkml:trace contextRef="#ctx0" brushRef="#br2" timeOffset="99433">1856 14763 14920,'0'-21'3058,"0"-1"-679,0 9-2289,0 1 998,0 9-1088,2 1 553,2 2-553,2-2 1995,-2-2-1905,0-5 90,-4-7 90,0-2 899,-22-23-899,8 18-180,-19-9 0,15 26 0,-2 24-90,10 9 90,7 25-90,13 6 0,14 4 0,-10-31 0,5 0 0,15 3 0,4-4-90,-9-11 0,1-2-90,11 0 0,1-5-180,16-19 1,-4-15-453,-4-19 677,-27 12 0,-3-3 45,-1-6 0,-3-3 45,-2-8 0,-4-2-539,-2-6 0,-4-1 629,-2-6 0,-2 0 45,-3-2 0,-2 1 0,-2 1 0,-2 3 45,-1 3 0,-1 3 45,-1 6 0,0 3-182,0 5 0,-1 3 272,-9-24-151,1 15-29,5 13 447,4 12-537,6 10 1249,2 14-1159,6 16 0,4 21 0,4 19-44,-2-21 1,2 4-47,2 1 0,2 5 0,1-3 45,2 7 0,2 0-45,-2-7 0,0 1 0,1-4-45,1-1 0,0-3 45,-2-3 0,1-2-360,14 22-1365,6-3-2323,-12-22 4048,-4-13 0,-13-24 0,-9-15 0</inkml:trace>
  <inkml:trace contextRef="#ctx0" brushRef="#br2" timeOffset="99718">2160 14166 23094,'-38'4'2159,"1"-3"-1890,6 3-179,7-4 0,11 0 0,10 0-90,14-2 0,14-7 0,14-5 0,12-10 0,6-4 0,2-2 0,-4 1-808,-8 6 808,-11 3-270,-8 4-270,-9 3-449,-3 1-990,-8-1 1979,-2 4 0,-4 2 0,-2 2 0</inkml:trace>
  <inkml:trace contextRef="#ctx0" brushRef="#br2" timeOffset="100079">2741 13239 23184,'-10'-28'3508,"0"5"-2699,-2 3-359,1 7-180,1 6 90,2 9-360,4 15 0,0 21 0,8 24 0,0-21 0,2 4-490,3 6 0,2 2 490,3 6 0,2 0 0,4 3 0,1-1 0,1-1 0,5 0 0,0-12 0,3 0 0,0-3 0,5 3 0,1-3-390,-5-10 0,2-1 1,-1-6-511,0-6 1,1-8 880,9-9 0,-1-8 1,16-15-1,-23-4 1,1 0-1</inkml:trace>
  <inkml:trace contextRef="#ctx0" brushRef="#br2" timeOffset="104629">3301 12402 21835,'-18'-36'2248,"0"-7"-1888,18 2-270,17 8 90,37 11-45,-13 22 0,5 8-2171,12 6 0,3 6 2126,-15-2 0,1 4 0,-1 3 0,3 6 0,-1 2 0,0 3 48,-1 2 1,-1 3-1,-1 5 42,-5 3 0,0 5 0,-2 3 0,-3 1-23,-4 0 0,-4 2 1,-2 1-1,0 0-323,-1-1 0,0 1 1,-3-1-1,-3-1 233,-5-5 1,-4 0-1,-2-2 1,-3-3-23,-3 15 0,-5-4 0,-1-7 0,-1-2-145,-2-6 1,-1-4 144,0-6 0,0-2 2298,-5 14-2613,5-11 586,0-13-1216,3-12 1462,-4-11-1821,-3-11 38,1-12-1207,-2-9 1580,0-10 0,-2-9 0,-1-5 0</inkml:trace>
  <inkml:trace contextRef="#ctx0" brushRef="#br2" timeOffset="104964">4386 12443 23004,'-15'-17'1439,"3"4"-1259,6 2-180,2 4 0,4 2 0,0 3 0,4 2 90,-3 0 719,2 0-719,-3-2-180,0 2 90,0-4 0,0 3-359,0-3-271,0 2-449,0-1 539,0 1 0,0 10 1,0 2-1</inkml:trace>
  <inkml:trace contextRef="#ctx0" brushRef="#br2" timeOffset="105170">4499 12759 24713,'12'-4'1259,"6"3"-989,9-3-90,9 12 0,9 10-180,4 20 45,-23-12 0,-1 3-90,0 7 0,-3 3-503,-1 2 0,-5 6-322,-7 1 1,-5 6-1,-5 0 684,-7 6 0,-6 2 1,-3-1-1,1 3 0,-3 0 1,-4-1-1,-1-17 0,1-1 1,-1 1-1,0 0 1</inkml:trace>
  <inkml:trace contextRef="#ctx0" brushRef="#br2" timeOffset="108068">2778 12361 26062,'-11'-17'1169,"-1"-8"-899,0-11 0,-4-16-135,6 20 0,0-2-566,-2-6 0,-1-1 521,-1-5 0,-2-1-586,-2-5 1,0-2 540,-3-5 0,-1-2-45,5 18 0,0 0 0,-2-5 0,-1-6 0,-3-5 0,0-2 0,1 4-374,4 9 1,0 3-1,1-1 1,-2-3 373,-1-1 0,0-4 0,-1-1 0,1 2 0,1 2 0,1 0 0,0 3 0,1 0 0,1 0 0,-1-2 0,0 1 0,0-2 0,0-3-439,0-3 0,0-3 0,-1-2 1,2 1-1,0 2 439,1 1 0,0 3 0,2 0 0,-1-4 0,1 2 0,-1-3 0,1-1 0,1 1 0,2 5-316,-1-13 1,3 5 0,1-1 315,1 0 0,3 0 0,-1 0-140,2 1 0,0 0 1,1-1 139,2 0 0,1-1 0,0 0 0,0 1 0,0-1 0,1-5 0,1 13 0,0-3 0,0-3 0,1-1 0,-1 0 0,0 8 0,0-1 0,0 0 0,0-2 0,0 0 0,0-2 0,0 0 0,0-2 0,-1-1 0,1 0 0,0-2 0,0 1 0,0 0-58,0 0 1,0-1-1,0-1 1,0 1-1,0 1 1,0 1-1,0 2 58,-1 0 0,0 2 0,-1 2 0,1 0 0,0 0 0,0 0 10,0 2 0,0-1 0,1 0 0,0 1 0,-1 1 0,1 3-10,0-12 0,1 2 0,-1 2 0,1-1-18,1-1 1,-1-1 0,1 0 0,0 0 17,0 0 0,1 0 0,0 1 0,-1 0 0,0 1 0,1 1 0,-1 0 0,0 1 0,0 5 0,0 0 0,-1 0 0,0-1-74,0 2 1,-1-2 0,0-1 0,0 2-1,-1 3 74,1-14 0,-1 5 0,-1-5 0,0 9 0,-2-4 0,1-2 0,-1 3 0,-1 6 172,0-3 1,-1 6 0,0-2-173,1 2 0,-1-2 0,0 0 0,1 4 359,-1 1 0,1 3 0,0-3-359,1-2 0,0-3 0,0 0 0,0 2 0,1-2 0,0 1 0,1-2 104,-1 4 1,1-3-1,0 0 1,1 3-105,1 0 0,0 4 0,1-1 0,0-1 0,1 0 0,1 1 474,-1 0 1,1 0 0,0 1-475,3-18 0,1-3 0,0 11 0,2-2 0,-1 3 0,2-5 0,2 0 0,-3 11 0,2-3 0,0 5 0,3 0 0,0 4 0,2-2 0,1 2 349,1 2 1,1 1-350,1-1 0,2 1 0,2 0 0,1 1 0,1 0 0,1 1 0,2 1 0,-1 0 0,1 1 0,-1 0 0,0 2 0,0 0 0,-2 1 0,1 1 0,-2 2 0,0 1 0,0 2 0,-1 2 8,-1 2 0,1 2-8,27-17 0,-1 6 0,3 2 0,-25 16 0,1 0 0,2 1 0,3 0 0,4 1 0,1 1 0,5 0 0,1 0 310,5 2 1,2 0-311,5 0 0,2 0-91,-19 4 0,1-1 0,0 1 91,3 0 0,0 0 0,1 0 0,-1 1 0,2-1 0,2 0 0,0 1 0,5-1 0,-1 0 0,-2 0 0,2 0 0,-2 0 0,2 0 0,-4-1 0,3 1 0,0 0 0,-5-1 0,-2 0 0,-3 0 0,0-1 0,1 1 0,0-1 0,0-1 0,0 1 0,1-1 0,0 0-231,2 0 0,0 0 0,1 0 231,1 0 0,0 0 0,1 1 0,3 0 0,0 1 0,0 0 0,1 0 0,1 1 0,0-1 0,0 1 0,-1 1 0,5-1 0,-2 2 0,5 0 0,0 1 0,-3-1 0,2 1 0,-3-1 0,3 1 0,-6 0 0,4 0 0,-1 1 0,-4 0 0,-4 0 0,-3 0 0,2 0 0,-2 0 0,4 0 0,-1 0 0,-2 0 0,2 0 0,-3 0 0,5 0 0,6 0 0,6 0 0,1 0 0,-7 0 0,-9 0 0,-3 0 0,1 0 0,13 0 0,2 0 0,0 0 0,-3 0 0,-1 0 0,-2 0-270,8 0 0,-1 0 270,-12 0 0,2 0 0,-4 0 0,0 0 0,-4 0 0,-1 0 0,-1 0 0,-2 0 0,-1 0 0,0-1 0,-1 0-682,-1 0 0,0-1 682,-1 0 0,1 0 0,-2-1 0,1 1 232,-2 1 1,1 0-233,-2 0 0,1 0 0,10-1 0,-1 0 0,19-1 0,-25 0 0,-2-1 0,8 0 855,1-3-855,1 2 0,7-4 0,6 4 0,-26 2 0,1 0 245,4 1 1,1 1-246,4 0 0,1 0 0,4 1 0,4 0 0,-3 2 0,5 0 0,1 0 0,3 2 0,1 1 0,3 0 126,-5-1 0,3 0 0,-1 0 0,-2 1-126,4 1 0,-1 0 0,-2 0 0,-2-1 0,-1-1 0,-4 0 0,4 1 0,-3-1-210,0-1 0,0-1 210,0 3 0,-1-2 0,1-2 0,0-1 0,0 2 0,0 0 0,0 1 0,1-2 0,2 0 0,0-1 0,0 5 0,2 0 0,1-4 0,1 0 0,3 4 0,0 0-406,2-4 1,0-1 405,-21 1 0,1 1 0,-1-1 0,2-1 0,0 0 0,-1 0 0,1 0 0,-1 0 0,0 0 0,1 0 0,-1 0 0,1 0 0,-2 0 0,1 0 0,-1 0 0,0 0 0,1 0 0,-1 0 0,21 0 0,0 0 0,-1-2 0,0 0 0,-1 0 0,0-1 0,-2-1 0,0-1-114,-1 1 1,0 1 113,-2 0 0,1-1 0,-1 1 0,0 0 0,-1-1 0,0 1 0,-1-2 0,0 1 0,-3 0 0,-1 1 0,-1-1 0,0 1 0,-4 2 0,-1 0 952,-2-1 0,1 0-952,15-1 0,0 1 0,-16 0 0,0-1 0,12 1 0,1 0 0,0 0 0,-3 2 0,-11-1 0,0 2 0,15-1 0,-2 0 230,-16-1 1,-3 2-231,2 0 0,-1 2 0,-1 0 0,0 1 0,-3 0 0,3 1 0,21 5 0,1-1 0,-22-3 0,0-1 0,18 4 0,1-1 0,-10-1 0,-3-1 0,-7-3 0,1 0 0,14 5 0,0-1 0,-12-5 0,-1 1 0,3 2 0,0 1 0,0-1 0,1-1 0,-1 2 0,-1-1 0,1 1 0,-1 0 0,-1 1 0,0-1 0,-2 0 0,1 0 0,-1 0 0,1 1 0,-2-1 0,1 0 0,1-1 0,1 1 0,0 1 0,1-1 0,0 0 0,0 0 0,0 0 0,1 1 0,-3 0 0,-1 0 0,0-1 0,-1-1 0,-1 2 0,-1 0 0,31 4 0,-4 3 0,-5-1 0,-6-1 1296,-6-1-1296,-7 0 951,-4-2-951,-3 2 0,-1 1 0,1-1 15,1 5-15,5 0 0,1 2 526,3 0-526,18 10 0,-14-9 0,12 6 0,-19-11 42,-3-3-42,-1-4 0,-3 1 0,-3-2 0,0-1 0,-3 5 0,1-5 0,0 6 0,-1-2 0,1 0 0,8 4 0,-11-7 0,4 6 0,-13-11 0,-2 9 0,-2-8 0,0 4 0,-2-2 0,0-3 0,1 3 0,0-4 0,2 0 0,3 0 0,-2 0 0,6 0 0,-8 0-450,-5 0-270,-4-2-359,-4 0-270,-3-3-270,-2 0 1619,-27-3 0,7 2 0,-17-2 0</inkml:trace>
  <inkml:trace contextRef="#ctx0" brushRef="#br2" timeOffset="109212">18277 1642 20935,'0'-7'2519,"0"1"-2250,0 1 1,0 3 1799,0-1-1979,6 3-90,4 0 0,12 5 0,9 2 0,10 6 0,-7-2 0,2 0 0,21 7 45,-20-7 0,-1-1-135,10 4 180,-7 0-90,4-1 0,-12-5 0,-3 2 0,-17-9 0,-7 3 0,-4 0 0,0 1 0,-7 4 0,-13 8 0,-1-4 0,-8 9 0,7-6 0,-3 2 90,-3 0 0,-19 10-90,9-5 90,-15 9-90,16-7 90,0 3-90,5-3 0,4-1 0,1-3 0,7-1 0,2-4 90,0 0 0,10-5 0,-1-4 179,9-3 991,0-4-1260,0-8 90,0 0-90,0-7 0,0 1 0,0-2 0,0 0 0,-3-12 0,2 4 0,-3-10 0,4 7 0,0 0 0,0 0 0,0 2 0,0 0 0,0 5 0,0-6 0,0 8 0,0-2 0,0 5 0,0 7 0,0-4 0,0 7 0,0-2 0,0 5-1439,0 0-2969,-7 8 4408,-8 1 0,-11 9 0,-7 0 0</inkml:trace>
  <inkml:trace contextRef="#ctx0" brushRef="#br2" timeOffset="122332">32380 13533 23364,'-4'-5'1619,"0"-2"-1259,4 2-181,0-3-89,0 3 0,0-2-90,0 3 0,0-1-180,0 3-930,0 0 1,0 2 0</inkml:trace>
  <inkml:trace contextRef="#ctx0" brushRef="#br2" timeOffset="219276">13352 7694 21835,'-5'0'2068,"2"-8"-988,-1-2-720,0-5-1,-1 2-89,1 4 90,4 2-90,0-1 269,0 5-269,0-1 810,-3 56-990,2-9-203,-1 3 0,0 2 113,2-10 0,0-1-388,0 4 0,0-1 388,0 1 0,0 0-1530,0 14 0,0 0 1530,0-16 0,0 0 0,1 7 0,0-3 0,1 4 0,1-11 138,-2-9-407,-1-7 260,0-10-1790,0-10 3932,-5-12-4022,-2-12-720,-5-14 2609,2-17 0,3-11 0,6 29 0,-1-1 0</inkml:trace>
  <inkml:trace contextRef="#ctx0" brushRef="#br2" timeOffset="219528">13291 7255 22554,'-8'-36'1619,"-2"2"-1259,1 2 0,3 7-180,-1 5-90,6 4 0,-3 5-90,4 1 0,0 4 0,0 3 90,0 1-90,-3 2 0,2 0 0,-3 0 0,0 0-90,4 0-360,-4 4-270,4 3-359,0 5-1080,0 4 2159,0 0 0,4 0 0,0-1 0</inkml:trace>
  <inkml:trace contextRef="#ctx0" brushRef="#br2" timeOffset="219978">14091 7146 18956,'16'-22'3418,"-2"-3"-3148,-3-2 0,-5-1-90,-4-3 90,-2 2 179,-6-15-179,-1 11-180,-7-8 450,-20 4-90,2 15-270,-7-1 89,10 25-89,11 10 90,-4 12-90,1 12-90,6 5 0,2 4-90,4-7 0,0 3-1071,3 11 0,1 8 1,1-3 1070,0 0 0,2 0 30,3-6 0,1 2 0,1-2-264,0 3 1,2 0 233,3-4 0,1 2 0,1-3 0,2 6 0,1-1-569,-2-8 1,2 1-1,-1-4 569,1 0 0,0-4 0,0-2 0,-1-2-514,8 29 514,-4-10 2062,-5-9-2242,-5-9 275,-5 5-455,-1-15-180,-3 4-179,-2-20 2255,-3-4-3065,-2-6 317,-2-4 1212,-4-7 0,-3-10 0,-1-7 0</inkml:trace>
  <inkml:trace contextRef="#ctx0" brushRef="#br2" timeOffset="220266">13693 7802 22284,'-27'-13'1799,"5"1"-1619,9-1-90,9-1 90,18-4-90,14-2 90,21-5-135,-17 12 0,2 1-1096,4-2 0,1 1 1096,2 1 0,0 1 0,-1-1 0,-1 2 0,-4 2 0,0 2 45,1-2 0,-3 0 0,9 1 0,-3 0-90,-26 5 0,-4 2-180,-5 0 1832,-3 0-2439,-1 0 0,-5-4 0,-2-1 0</inkml:trace>
  <inkml:trace contextRef="#ctx0" brushRef="#br2" timeOffset="221030">15967 6536 17967,'8'-14'4587,"-2"1"-4137,-4-1-90,-2 0-90,-3 1 89,-2 1-89,0 1 90,-2 4 90,1 1-270,1 3 179,-6 1 91,6 2 180,-8 10-1,-4 11 1,-5 20-315,-1 5 0,-1 9-1446,9-9 0,2 3 1,-1 1 1130,-1 2 0,0-1 0,2 2 0,2 3 0,3 1 0,4-4-163,2 7 1,7-2 162,7-9 0,4 2 0,2-4 0,5 6 0,4-3-617,0-9 1,3 0-1,0-6 572,8-4 0,0-5-315,2-3 1,1-4-100,-2-3 1,2-4-802,9-4 1,0-3 404,-14-4 1,-2-4-406,8-2 1,-4-4 1767,-1-18 1,-9-7 0,-8-5 0</inkml:trace>
  <inkml:trace contextRef="#ctx0" brushRef="#br2" timeOffset="221665">17230 6522 21205,'-8'-18'2878,"-2"0"-2338,-1 2 0,1 0-1,0 5-179,2 0-180,3 6 0,-2 1 90,6 12 0,-2 8-180,3 20 89,0 16-179,0-19 0,0 2 45,0 6 0,0 2-292,0 2 0,0 0 247,0 5 0,0 0-330,0 1 1,0 0 284,0 0 0,0 0-605,0-3 0,0-1 380,0-4 1,0-2-181,-1-6 0,2-2-3022,2 29 3472,2-33 0,1-9 0,0-28 0</inkml:trace>
  <inkml:trace contextRef="#ctx0" brushRef="#br2" timeOffset="222064">17218 6626 13733,'-14'-36'2608,"-1"0"-13,1 4-2055,2 1 1282,5 7-1283,0-4 468,6 15-827,1-2 3120,10 19-3210,10 12 0,11 13-90,6 17 12,-16-19 0,0 2 33,1 4 0,-1 0 0,1 2 0,-1 1-45,1 0 0,-1 0 45,-2-2 0,0 0-45,0-3 0,-1 0 0,13 22 90,-5-9 0,-4-8 270,-5-11-90,-2-12 90,-2-23-360,-7-14 0,0-25 0,-6-12-212,0 24 1,0-1 211,0-5 0,0 0-1105,0-3 0,0-1 1105,-2-2 0,0 0 0,2 1 0,-1-1-148,-1 2 0,1-1-77,0-13 0,2 1-90,-2 19 0,2 1-814,2-13 0,3 5-670,3 18-597,13 12 2396,-3 34 0,1 15 0,-2 9 0</inkml:trace>
  <inkml:trace contextRef="#ctx0" brushRef="#br2" timeOffset="222456">18286 6260 20665,'-27'0'2699,"1"0"-2160,-1 0-179,1 0 0,5 0-90,3 0 0,10 0-1,2 0 1,6 0-90,6 0 0,6 0 0,12 0-90,11-2 0,11-5 0,8-2-90,5-5 0,0 1 0,-2 1 0,-5 1 0,-3 2-90,-6 0 0,-5 2-180,-7 0-270,-7 5-1169,-2 0 0,-12 2-809,-5 0 2518,-15 6 0,-8 1 0,-7 7 0</inkml:trace>
  <inkml:trace contextRef="#ctx0" brushRef="#br2" timeOffset="222729">18233 6685 21745,'-29'21'2158,"3"-3"-1888,3-3 0,5-7 0,10-2 0,2-6 269,12 0-179,6 0-90,12 0-90,14-4-90,12-1-45,-9-3 0,2-1-45,-9 2 0,0 1-769,9-4 0,-2 0 769,12-1-90,-7-1-179,-3 1-451,-4 2-359,-3-2-720,-3 2 1799,6-12 0,-12 3 0,6-11 0</inkml:trace>
  <inkml:trace contextRef="#ctx0" brushRef="#br2" timeOffset="223064">19337 6197 21115,'-16'-7'3058,"2"2"-2698,0-2 0,1 5-90,7-2-90,0 1-1,6-1-89,0-3 0,7 0-90,6-2 90,13-2-90,9-2 0,6-3 0,4-5 0,-1 3 0,-3 0 0,-2 4 0,-8 3-3572,-5 2 3213,-8 4-91,-2 1-270,-6 4-1439,-2 0 2159,-3 6 0,-9 2 0,-3 5 0</inkml:trace>
  <inkml:trace contextRef="#ctx0" brushRef="#br2" timeOffset="223395">19374 6436 18506,'-20'16'4588,"-1"0"-4048,1-9-91,1 4 1,1-10 90,-1 3-360,9-4-1,-1 0 91,11 0-90,2 0 90,5 0 90,10 0 180,29-11-271,-3 3-179,-10 0 0,-1-2 0,17-5 0,-14 5 0,-1 0-90,16-5 0,8-2 0,-23 7 0,-7 1 0,-4 0-360,4 0-269,-10 2-361,1 3-629,-12 2-989,-4-2 2608,-3-3 0,0-7 0,0-2 0</inkml:trace>
  <inkml:trace contextRef="#ctx0" brushRef="#br2" timeOffset="224188">20694 5482 21745,'-14'-16'2608,"1"-2"-2068,1 0 719,2-10-809,5 9 179,2-6-449,3 15-90,0 1 180,0 11 90,9 27-1876,-2 3 0,1 4 1561,1 0 0,1 2-45,1 12 0,0 1-86,-3-13 1,0 1 85,3 16 0,0 0 0,-3-17 0,-1 0 0,3 9 0,0-4 0,0 3 0,4-2 0,-9-17 0,2-15 0,-7-23 3308,-5-23-3308,-4-11 0,-5-12-21,6 25 1,0-4 20,-6-18 0,1-3-341,1 13 1,1 0 340,-4-15 0,0 2 0,5 20 0,0 2 0,1 0 0,2 2 0,-5-24 0,5 8 0,0 8 0,6 7 0,-3 7 0,1 5 275,2 3-275,-6 6 702,6 6-702,-6 3 0,2 4 0,-5 22 0,-2 2 0,-4 22 0,-6 1 0,-5 6-462,-5 2 462,-3-3 0,10-21 0,-1-1 0,-9 8 0,-7 5 0,16-25-360,14-8-540,-1-4-449,17-12-450,4-4-989,6-10 2903,8-7 1,5-5-1,4-4 1</inkml:trace>
  <inkml:trace contextRef="#ctx0" brushRef="#br2" timeOffset="224512">20791 5003 22464,'-7'-39'1799,"2"3"-1349,7 2 0,4 4-1,4 3-89,8 3 0,8 3 180,31 5-271,-6 13-858,-13 6 1,-1 5 678,-5 7 0,-3 4 0,3 7 0,-2 4 0,1 8 0,-1 4 0,-2 6 0,-1 6 0,-5 2 0,-1 8 0,-1 0-68,-7-13 1,-1 0-1,0 1 1,-1 0-392,0 0 1,0 1 0,-1-2 0,-2 0 368,1 11 0,-3-1 0,-2-4 0,-3-10 0,-2-2 0,-1-3-254,0 3 0,-1-2 254,-1 7 0,-2-5-270,-2-2-629,-2-10-630,0-8 1789,-13-5 0,1-10 0,-10-4 1</inkml:trace>
  <inkml:trace contextRef="#ctx0" brushRef="#br2" timeOffset="225797">15130 8372 19676,'-10'-4'3058,"2"-3"-2608,-4 2-90,2-2 359,-8 5 1,-13 4-271,-4 11-359,0 2 0,8 7 0,14-4-90,1 4 0,8-5 0,0 3 90,4-6-90,2-1 0,2-1 0,6 3-90,-3-9 180,3 8-90,-6-13 0,-2 11 0,0-4 90,-10 8 0,-4 2 0,-11 4 0,-16 15-90,9-6 0,-5 8 90,17-12-90,9 8 0,8-10 0,7 5 90,6-13-90,4-8 0,3-3 0,7-6 0,-8 0 0,1 4 0,-11-3 90,-4 9 0,-2-4 270,-16 29-270,-1-10-90,-11 21 90,4-15-1,0 17-89,10-14 0,1 13 0,11-19 90,6 1-90,0-2 0,8 0 0,1-2 0,1 0 0,0-3 0,-1-3 0,2-1 0,-5-5-90,1-5-539,-3 6 89,-5-12-269,2 10-91,-4-11-359,1 3-810,1-4 2069,2 0 0,1 0 0,0 0 0</inkml:trace>
  <inkml:trace contextRef="#ctx0" brushRef="#br2" timeOffset="226306">15882 8752 22284,'0'-27'2519,"0"2"-2249,-4 4-90,3 5-90,-3 5 539,4 6-359,4 21-90,2 8-90,7 20-45,-2-9 0,1 0-45,7 18-895,-7-16 0,1-2 895,1 9 0,0-6 90,-3-3-90,-3-17 0,-4-1 0,-2-23 0,-2-10 1790,0-16-1790,0-7 0,0-4 0,-1 7 0,2-1-1696,1-15 0,1 0 1696,0 15 0,1 2 0,12-27 0,2 9 0,3 26 0,2 2 0,14-7-617,18 7 617,-16 18 0,-2 16 90,1 13 2953,-14 1-3043,-1 9 0,-17-3 0,-2-9 1056,-4-2-1416,0-8-270,2-9-1708,0 3 359,4-4-450,0 0 2429,4-2 0,2-5 0,3-2 0</inkml:trace>
  <inkml:trace contextRef="#ctx0" brushRef="#br2" timeOffset="226866">16588 8567 21924,'2'13'1620,"2"1"-1441,2-1 1,4 1-90,2-3 0,7 0-90,16-6 0,-4-1 90,14-4-180,5-14 90,-14 1 0,9-16 0,-23 2 0,-4-7 90,-9-2 0,-4-7 90,-12 0 180,-4 2 0,-11 4-91,-3 10 181,-16 9-90,10 25-180,-10 17-45,21 17 0,6 7-135,3-10 0,1 3-1334,-1 16 1,3 2 1333,7-14 0,4-2 0,0 0 0,4 1-5,8 9 1,7-1 4,4-8 0,6-3-90,12-2 1,5-8-153,-8-11 1,2-10-164,18-20 0,-1-12 5,-24 3 0,-1-7 160,3-11 0,2-7 1,-5-1 811,-4-5 0,-3-3-602,-4 5 0,-1-4 0,-2 2 75,-2-10 0,-3 0 44,-2 1 1,-2 0 90,-3 2 0,-2 1 0,-2 4 0,-2 2 0,-1 5 0,0 2 0,-2 4 0,0 3 188,0-25-8,0 16-90,-4 9 56,3 11 214,-10 39-360,6 15-135,1 5 0,0 4-91,1 3 1,2 2 90,1 4 0,0 1-45,2 3 0,0 0 0,0 0 0,2-2 0,1-1 0,0-1 0,2-3 0,0-2-45,0-4 0,1-1-585,3 5 1,1-3-721,5 14 766,4 1-2025,-11-34 2609,-3-9 0,-4-13 0,-3-5 0</inkml:trace>
  <inkml:trace contextRef="#ctx0" brushRef="#br2" timeOffset="227415">17388 8598 23454,'-36'-11'2248,"3"0"-2068,4 2-90,9-1 0,10-1-90,15-2-90,16-5-90,19-5-45,2 3 1,2-1-41,-8 5 0,1-1 205,5-3 0,5-1 0,-5 2 60,-5 2 0,-3 1 90,10-6 0,-4 1 180,-2-5 0,-12 4 180,-9 2-1,-9 2 1,-5 2-180,-6 2-90,-2 5 169,1 4-259,-4 3-90,7 2 90,-2 10 0,3 9 0,3 43-90,4-20 0,0 1 0,0 0 0,2 0-1029,2 1 0,2-3 1029,9 6 0,0-6 0,3-9-90,-1-8 0,0-12 0,1-4 0,-1-12 0,11-19 90,-2-24 0,-2-7 1074,-17 11 0,-3-2-894,-4-16-90,0-1-90,-7 26 0,0 20 0,4 9 90,2 11-90,5 8 0,4 11 0,2 2 0,3 2 0,-1-2 0,-1 0-270,2 1-269,-5-8-451,3-3-269,-6-7-450,-2-7-540,0 3 2249,-3-8 0,-3-3 0,-3-5 0</inkml:trace>
  <inkml:trace contextRef="#ctx0" brushRef="#br2" timeOffset="227912">18509 7992 19778,'2'-7'3148,"0"3"-1599,-2 0-1280,0 3 295,0-1-295,4 2 157,4 8-336,6 4-90,5 11 90,3 4 689,-2 5-689,3-2-90,-5 1 0,-2-8 89,-3-1 1,-7-6 0,-3-6-90,-3-4 90,0-6-90,0 0 90,-3-4-90,-2-3 180,-3-21-180,4 2 90,0-15 0,8 7 0,0-3 0,6 3 90,1 5 0,3 6-90,0 7 0,2 9-90,-1 3 0,0 4 0,2 10 0,-4-3 0,-2 4-630,-5-3-719,-3-7-270,-2 3-450,-1-10-540,2-4 2609,2-8 0,3-2 0,1-3 0</inkml:trace>
  <inkml:trace contextRef="#ctx0" brushRef="#br2" timeOffset="228358">18923 7770 20755,'12'-9'3688,"-1"0"-2878,4-2-91,2 6-449,0 7-90,2 12 180,7 31-270,-8-4 0,0-1 0,-1 1-1,-1 10-89,-5-19 0,-1 1 90,1 22-90,-5-21 0,-1 4 0,-4-24 0,1-13 0,-2-11 0,0-17 0,0-14 0,0-11 90,0-9-90,0-3 90,0 2 0,3 6 0,2 10 0,5 6 90,0 13 90,4 4 0,2 14-90,5 9-180,1 11 0,2 12 0,-1 7 0,1 6 0,-3 3 0,-1 1 0,-4-3 0,-4-3 0,-2-9 0,-2-5 0,-1-5-90,0-7-1170,-4-2-2877,1-18 4137,-4-3 0,0-14 0,0-1 0</inkml:trace>
  <inkml:trace contextRef="#ctx0" brushRef="#br2" timeOffset="229511">20202 7246 23454,'-10'0'2338,"2"0"-1888,-2 0 90,2 0-181,3 0-89,-2 0-180,6 0 270,-3 0-270,15-4-90,17-17 0,4-2 90,11-15-90,-12 6 180,-1 3-90,-3 1 180,1-4-270,-9 9 0,-1-3 0,-8 12 0,-6 5 0,0 3 0,1 9 0,0 5 0,7 10 0,-2 5 0,4 4 0,1 4 0,8 28 0,-5-11 0,-7-14 0,0 0-975,3 14 975,0-1 0,-2-4 0,1-4 0,-4-4 0,0-7 0,-3-1 0,2-3 0,-2-11-180,0-1-180,0-12 975,-2 0-1155,0 0-269,0 0-270,-1 0-181,-2 0 1,-1 0 0</inkml:trace>
  <inkml:trace contextRef="#ctx0" brushRef="#br2" timeOffset="229788">20523 7929 21475,'-18'11'3688,"-1"-4"-3239,7-3-269,4-6 0,4-4-90,10-8 0,9-6-90,14-7 90,18-5-135,-5 6 0,4 0 45,-11 5 0,1 1-278,12-7 0,0 2 323,-18 8 0,-1 2-151,3-3 0,-1 1 16,9-6-90,-1-2-270,-27 11-179,-6 2-271,-10 3-2428,-13-3 3465,-2 4 0,-10-5 0,6 4 1</inkml:trace>
  <inkml:trace contextRef="#ctx0" brushRef="#br2" timeOffset="230606">21246 6830 23634,'-8'4'1349,"3"-3"-1169,2 7 0,3-7-91,0 3-89,0 0 90,0-3-90,1 3 0,3 0 0,5-3 90,-1 3 0,8-4 90,-9-8-180,3 4 90,-14-15-90,-3 11 90,-5-7-90,-7 6 0,7 2 0,-6 2 0,10 9 0,-2 16 0,5 0 0,0 13 0,5-10-90,0 2-1079,2-1 89,0-7-808,4-4 1888,0-9 0,1-4 0,-2 0 0</inkml:trace>
  <inkml:trace contextRef="#ctx0" brushRef="#br2" timeOffset="230924">21388 7264 23094,'-5'-2'2249,"-2"-3"-1800,3-4-89,-1-2 0,-2-1-90,6 1 0,-3 4-91,4 1 451,0 3-360,0 1-90,4 2 0,4 10-90,7 5-90,10 32 0,-4-4 0,0 18-450,-13-11-1034,-11-12 0,-4 0-1215,-8 20 2472,1-20 0,-3-1 0,-18 12 0,-4-4 0</inkml:trace>
  <inkml:trace contextRef="#ctx0" brushRef="#br2" timeOffset="231577">21790 6491 20485,'0'-12'3059,"0"1"-2700,0 2 181,4-6-360,6 4 90,26-4-180,1 10 0,1 6 0,1 2-90,9 7 179,-11 5 1,-3 2 0,-4 9 90,-1 13-90,-24-9 90,-10 2-90,-6-1-180,-9 1 90,-1-3-90,-1-1 0,5-6 0,7-2 0,5-4 0,5-6 0,1 0 0,5-9 0,5 3 0,5-4 0,4 0 90,1 0-90,5 8 90,-11 0 90,1 8-1,-10 7-89,-2-3-90,5 23 0,0-15 90,20 20 0,-3-19-90,20 6 0,-1-8 0,8-2 0,0 0 45,-17-9 0,-1 0-45,13 8-45,-17-6 0,-3 2-494,-9 4-811,-9 11-1078,-24-1 2428,-14 7 0,-18 6 0,18-22 0,0 0 0</inkml:trace>
  <inkml:trace contextRef="#ctx0" brushRef="#br2" timeOffset="232997">12958 11402 20935,'0'5'3508,"0"3"-3148,0-7 359,0 3-539,11 4-180,0-6 0,13 10 0,1-10 0,3 2 0,5-4 0,16-2 90,-13-3-180,20-6 180,-31-1-90,4-4-90,-11-7 90,-11 5 0,2-9 0,-9 9 0,0 0 0,-3 0 0,-2 0 0,-3 0 0,0 2 0,-2 0 0,-2 1 0,1 5 0,-3-3 0,6 8 0,-2 1 0,2 2 0,0 2 0,-2 0 0,-1 0 0,-1 0 0,-2 0 0,-2 4 0,-3 1 0,1 4 0,-2 2 90,3 0-90,-2 3 0,2 1 90,-1 2 0,2 1-90,1 2 180,1 16 0,7-1-135,4 2 0,1 3-45,6 14 45,-1-15 0,2 0-1327,9 16 1282,8-1 90,3-4-165,5-7 75,3-5 90,3-10-90,5-6 0,0-12 0,19-14 0,-14-9 0,10-14-980,-19-2 890,-5-5 1208,-3-1-1568,-3-8-104,-11 13-345,-3-5-361,-11 15 1260,-6-6 0,-4 8 0,-5-6 0</inkml:trace>
  <inkml:trace contextRef="#ctx0" brushRef="#br2" timeOffset="233356">13595 10995 21835,'-10'-20'1888,"2"2"-1708,2 4 0,-2 5 0,7 4 180,-2 3-90,3 12 269,2 29-314,1-4 0,1 4-90,0 0 0,0 1-207,1 7 0,1 0 207,0 5 0,0-1-494,-1-13 1,1 0 403,0 11 0,0-2-45,4 7 0,-2-7 0,0-10 0,-1-6 0,-2-8 0,-1-5 210,0-9-479,1 1 469,-1-9-829,0 3-451,2-4-269,-2-4-900,4-5 2249,0-9 0,2-7 0,2-4 0</inkml:trace>
  <inkml:trace contextRef="#ctx0" brushRef="#br2" timeOffset="233806">14030 11258 20665,'4'-23'2249,"-2"2"-1889,0 1-90,-2 4-1,0 3 1,0 4 180,-5 4-270,3 3 450,-14 10-361,8 6-179,-8 13 0,6 22 0,6-9-90,5 8 90,10-19 0,11-6-90,9-5 0,1-12 0,3-3 0,24 1-274,-17-4 1,-1-2 273,20-3-90,-6 1 180,-8 1-90,-8 1 0,-11 6 0,-9 3 90,-9 9-90,-12 5 90,-9 6-90,-7 2 0,-8 1 0,-18 11 0,8-13 0,-11 7 0,18-15 367,3-6-637,6-5-719,6-5-1,5-4-539,6 0-899,3-6 2428,2-5 0,3-10 0,4-4 0</inkml:trace>
  <inkml:trace contextRef="#ctx0" brushRef="#br2" timeOffset="234723">14570 11375 23364,'10'0'270,"4"0"-270,9-4 0,13-1 0,0-2 0,2-1 0,-12 3 0,-4-4 0,0 2 89,4-10-89,-8 2 0,3-7 0,-8 4 0,-3-1 0,0 1 0,-2 0 90,0 0 90,-2-8-90,-2 6 0,-2-4 180,-2 2-270,0 9 90,0-4-90,0 10 90,-3-1-90,-2 0 0,-3 1 0,4 1 0,-4 1 90,4 1-90,-4 1 90,-2 1-90,-1 0 0,-1 0 0,2-3 90,-4 1-90,5 1 0,-2 1 0,6 0 90,-2 0-90,2-3 0,-3 3 0,0 0 90,0 0-90,0-1 0,-2-1 90,1 1-90,3 1 0,-3 2 90,4 0-90,-1 0 0,-2 0 0,4 0 90,-1 0-90,2 0 89,3 0-89,-4 0 90,3 0-90,-2 0 180,-1 6 0,0 2 0,-6 7 0,-1 3-90,-8 15 90,5 9-90,-4-2 0,8 18 90,6-23-90,0 13 0,4-14-1,0 0 1,0-2 0,2-3 0,2 0 0,6-3 0,15 4 0,2-12 0,14-1 0,2-13 90,-8-7 0,4-4 0,4 0 0,1-2-180,-1-1 0,1-2 0,5-4 0,-4 0 0,0-2 0,15-10 0,-38 16 0,1-1 0,-15 6-90,-2 3-1080,-4-1-449,0-1-809,-2-2 2428,-5-1 0,-4 0 0,-5 0 0</inkml:trace>
  <inkml:trace contextRef="#ctx0" brushRef="#br2" timeOffset="236232">16296 10629 20215,'2'-18'2789,"0"-2"-2159,-2-1-1,-6 0-179,0 3 90,-10 3 179,-15 5-89,-15 4-450,-1 12 0,-15 14-90,25 15-90,6-2 0,16 2 0,15-12 0,6-1 0,2 1 0,12-3 0,5-2 0,6-2 0,10 2 0,-13-6 0,1 5 89,-21-3-89,-10 4 90,-8 5 0,-11 4 0,-5 4 0,-5 3-90,0 1 0,3-4 90,5-4-90,5-6 0,10-3 0,2-7 0,6 0 0,6-6 0,6-1 0,10-4 0,7 4 0,2-3 0,-3 3 0,-5 0 0,-5-3 0,-6 9 90,-5 6 270,-18 12-270,-2 2 90,-23 20-180,9-3 0,4 0 0,10-6 0,13-18 90,6-5-90,6-4 0,10-7-90,11-3-90,6-4-180,4 0-270,-2 0-449,-3 0-270,-7 0-720,-7 0 2069,-6 0 0,-8 0 0,-2 0 0</inkml:trace>
  <inkml:trace contextRef="#ctx0" brushRef="#br2" timeOffset="238008">32665 9742 21205,'-7'-24'1709,"2"-1"-1619,12-4 0,5-1 0,15 0 0,9 1 0,11 6-90,8 3 45,-12 11 0,2 2 0,-4 3 0,1 1 314,3 1 1,-2 4 0,4 9-90,-33 14-90,-28 9-135,-7 2 0,-3 3-45,5-7 0,0 0-172,-7 13 1,1 0 171,10-13 0,4 0 45,1 7 0,5 0-1685,5-3 1,4-2 1639,11 30 0,17-17 0,7-21 0,-8-11 0,1 0 180,23 15 90,-5 0 90,-26 1 229,-28-6-139,-19 16-270,1-10 3212,-9 10-3303,9-5-89,12-9 0,3 7 0,17-7 0,9 3 0,7 2 0,9-1 45,-8-7 0,1 0-45,17 14-668,-16-13 0,0 0 668,10 9 0,-4 0 0,-7-4 90,-6-1-90,-7-4 0,-7 2 90,-4 8-90,-3 6 0,2 0 90,3 0-90,2-10 89,4 6 1338,8 1-1337,5 5 0,11 2 0,5 3-518,-9-11 1,1 2 472,-8-11 0,-3 2 0,6 21 0,-6 1 45,-5 8-90,-12-8 0</inkml:trace>
  <inkml:trace contextRef="#ctx0" brushRef="#br2" timeOffset="238008">33866 11815 25794,'-17'52'-849,"-9"2"84,5-20 1,-5-2-795,-17 11 0,-6-1 1559,7-13 0,-1-2 0,-1 2 0,0-1 0,1-1 0,-1 0 0</inkml:trace>
  <inkml:trace contextRef="#ctx0" brushRef="#br3" timeOffset="265567">3151 13193 19496,'-12'9'4317,"3"-4"-3957,1-1-90,5-4 180,3 0-360,7-2-90,2-2 90,9-7-90,15-13 0,-6 1 0,13-6 0,-12 9 0,-1 2 0,-3 2 0,-4 3 0,-3 2 0,-5 4 0,-2 2 0,-4 1-450,-2 1 0,-2 1-652,-2 0 0,-7 12 0,-2 3 1</inkml:trace>
  <inkml:trace contextRef="#ctx0" brushRef="#br3" timeOffset="266660">3131 13257 23634,'0'9'539,"0"2"-359,0 2 90,0 5-180,3 3-90,4 2 90,1-1-90,2-1 0,-2-3 0,1-2 0,-3-9 0,-2 3 0,-2-9 0,-2 3 0,0-4 90,1 0-90,2 0 0,1 0 0,-2 0 90,2 0-90,-2 0 0,2 0 90,2 0-90,-2 0 90,4 0-90,-2-2 0,2-2 0,1-5 0,1-3 0,2-2 0,4 1 0,2-3 0,3 0 0,6-6 0,-3 5 0,2 1 0,-6 10 0,-7 4 90,-1 2 0,-4 0-90,-2 4 0,2-3 89,-4 9-89,4-5 0,-2 7 90,2-1-90,6 6 90,-1 8 0,-2-5-90,-4 2 90,-7-11-90,0-2 0,0 2 0,-5-2 90,0 0-90,-7 0 90,-2 8-90,1-6 0,-3 7 0,4-7 90,-2-2 0,3-2 0,3 1 90,-1-7 0,8 3 0,-5-4 0,2 0-1,4 0-2427,-4 0-361,9 0 2609,0 0 0,3 0 0,-2 0 0</inkml:trace>
  <inkml:trace contextRef="#ctx0" brushRef="#br3" timeOffset="273665">12004 11945 20485,'-13'0'2429,"3"0"-2159,4 0-180,-3 0 0,7 0 0,-7 0 90,8 0 269,-2 0 1,3-2-360,7 0-23,31-8 1,26-5-1,8-2 1,-13 2 246,-9 0 1,1 0-315,7 1 0,11-2 0,-3 1 0,-19 2 90,-11-1-90,-36 14-6656,0 0 6656,0-4 0,-5 1 0,-2-3 0</inkml:trace>
  <inkml:trace contextRef="#ctx0" brushRef="#br3" timeOffset="274315">12503 11579 20665,'-12'-5'3058,"-6"3"-2788,5-2-90,1 3 0,3-3-90,8 4 360,-3-2-360,13 8 0,-1 1-90,11 7 90,0 1-90,3 1 0,4 2 0,1 1 0,3-1 0,12-2 0,-11-3 0,6-6 0,-16 1 0,-3-7 0,-4 3 90,-4-4-180,-4 0 180,-4 0-90,-2 0 0,0 4 0,0 1 0,-5 7 0,-9 11 0,-2 2 0,-15 31 90,11-16-90,-8 17-90,10-18 90,0-3 0,5-6 90,2-2-90,6-11 0,1-4 89,4-9 1,0-4 90,-3 0-180,2 0 0,-3-4 0,1-5 0,-2-9 90,-3-9-180,-2-9 90,0-9 0,1 6 0,0-1 0,-4-19-219,4 19 0,0 2 219,-1-7 0,0-4-90,2 19 0,3-2-450,1 21 180,4 4-179,0 3-2070,8 24 181,-1-3 2428,5 20 0,-2-5 0,-2 2 0</inkml:trace>
  <inkml:trace contextRef="#ctx0" brushRef="#br3" timeOffset="279252">26663 1312 21475,'-16'-12'2698,"-2"1"-2158,-3 2-180,1 0-90,-3 0-91,5 2-89,2 1 0,2 3 90,2 1-90,-1 2 0,-1 6 90,2 4-90,-2 12 90,0 9 0,1 15-135,6-2 0,0 3-45,1-9 0,2 2-467,0 15 0,1 0 512,1-17 0,1 1-45,1 13 0,0-2-283,0-15 0,0-1 238,0 9 0,2-4-45,2 4-360,0-9-270,4-7-269,-4-7-360,2-10-1080,-2-4 2648,-1-6 0,-2-4 1,-1-1-1</inkml:trace>
  <inkml:trace contextRef="#ctx0" brushRef="#br3" timeOffset="279429">26237 1945 21655,'-27'-11'2878,"4"0"-2698,7-1-90,8 1 0,12-3-90,12 1 0,16-1-180,13 3-540,10 0-899,5 4-8212,-3-2 8905,-6 6 0,-7-1 0,-6 4 0</inkml:trace>
  <inkml:trace contextRef="#ctx0" brushRef="#br3" timeOffset="279710">27081 1475 20395,'-4'-19'2249,"-4"2"-1979,8 5-180,-4 3 90,4 2-90,0 5 0,4 0-90,2 2 0,8 0 90,4 0-90,7 0 0,3 0 0,3 0 0,3 0-270,1 0-1799,12-6-270,-13 0 2339,5-7 0,-19 2 0,-2-3 0</inkml:trace>
  <inkml:trace contextRef="#ctx0" brushRef="#br3" timeOffset="280127">27276 1384 19136,'-12'4'4228,"0"-3"-3779,0 3-269,1 2 90,-1 2-180,4 8 0,-4 2 0,2 4-90,-2 7 0,-1 4 90,1 3-90,2-2 0,0-2 90,2-7-90,3-5 0,2-5 0,3-7 0,0-2 90,1-6-90,7 0 0,7 0 0,11 0 0,7 0 0,5 0 0,1 0 0,-2 6 0,-3 3 0,2 24 0,-11-5 0,-4 11 0,-15-9 0,-5-5 0,-11 5-270,0-9-180,-10-4-359,4-11-630,-2-6-900,-1 0 2339,-1-8 0,-1-4 0,1-9 0</inkml:trace>
  <inkml:trace contextRef="#ctx0" brushRef="#br3" timeOffset="280385">27028 1217 21385,'-16'-26'2249,"0"4"-1980,0 13 541,-13 15-540,4 17-90,-11 22-135,21-16 0,2 3-405,-1 6 0,3 1 405,3 4 0,1 1-45,1 2 0,3 1 0,6-2 0,3 1-45,1-2 0,3 0-135,4-5 1,4-1-271,3-3 0,3-2-495,1-4 1,3-4 944,2-4 0,1-3 0,1-6 0,1-4 0,1-3 0,-1 0 0</inkml:trace>
  <inkml:trace contextRef="#ctx0" brushRef="#br3" timeOffset="280611">27577 1267 22914,'1'-36'1259,"9"3"-899,8 6 0,15 13-180,11 14-90,10 20-45,-25-3 0,-1 3-45,1 6 0,-3 4-112,-1 3 0,-3 3 112,-3 3 0,-3 3-460,-4 2 0,-2 0 10,-3 3 0,-4 1-450,-5 2 1,-3 0 899,-2 0 0,-4 0 0,-4 1 0,-2-1 0,-2 0 0,1 0 0</inkml:trace>
  <inkml:trace contextRef="#ctx0" brushRef="#br3" timeOffset="281562">27053 2918 22644,'-14'-19'2429,"-3"3"-1980,-3 7-89,-4 5 90,-6 2-180,-3 10-90,-17 6-90,13 17-180,6 6-90,22 0-180,22-1-90,16 1 360,-6-10 0,8 6 90,-16-5 0,-7-4 0,-12 10 0,-19 17 90,-2-10-90,3-3 0,1-1 0,-4 2 0,2 10 0,15-26 0,8 8 0,8-11 0,3 6 90,3-10-90,-2-1 0,-2-3 0,-2-1 0,-2-6 0,-2-1-719,4 8-271,1-1-719,3 13-899,0 1 2608,0 7 0,2 8 0,1 6 0</inkml:trace>
  <inkml:trace contextRef="#ctx0" brushRef="#br3" timeOffset="281979">27824 5857 23738,'-16'18'989,"0"-1"121,9-8-1110,-2-3 423,8-6-423,-3 6 171,8-4-171,15 14 531,0-8-621,22 18 90,-17-7 0,17 24 0,-21-8 0,7 14 0,-9-9 0,2-3 0,1-1 0,4 11 0,-4-12 0,0-2 90,5 5-90,-8-13 0,1 0-270,-12-13-2429,-7 7-179,-10-4 2878,-12 11 0,-11 1 0,-8 5 0</inkml:trace>
  <inkml:trace contextRef="#ctx0" brushRef="#br3" timeOffset="283470">26959 4989 17722,'-4'-14'2698,"-3"3"-182,6 2-2066,-7 4 714,8 1-895,-8 2 255,7-3-434,-2 3 1349,3 0-1349,2 12 0,4 6-90,4 16 89,6 11-89,3 7 45,-5-9 0,1 1-45,6 21-682,-8-24 0,-1-1 682,0 4 0,-2-10 90,-4-9 90,0-12-90,-3-13-90,-2-16 0,-5-13 0,-2-4 0,-3-29-1014,1 16 0,1-1 1014,3 11 0,1 1 0,1-10 0,1 2 0,6-18 0,-1 27 0,2 3 0,15-1 90,25 5-236,-8 14 146,16 3 90,-21 18 0,-3 4 3320,-5 4-3320,-7 1 0,-4-3 90,-7-5-1,-4 3-89,-3-9-51,0 5-669,0-6-1799,0 0 1,0 0-1</inkml:trace>
  <inkml:trace contextRef="#ctx0" brushRef="#br3" timeOffset="284496">28661 4469 22104,'-15'0'2699,"7"0"-2339,2 0-270,6-4 0,11-7-90,10-2 0,18-6 0,14 3-360,-9 3 0,2-1 45,-11 4 0,1 0-45,9-2 1,-1 0-2340,20-7 361,-24 6 2338,-3 0 0,-27 8 0,-7 3 0</inkml:trace>
  <inkml:trace contextRef="#ctx0" brushRef="#br3" timeOffset="284844">28868 4378 21205,'-27'9'2878,"3"-4"-2428,4 6 0,3-10-1,2 11-179,0-2-90,-1 10-90,-2 7-90,1 7 90,1 7-90,4 0 90,5 2-90,4-7 90,6-2-90,4-9 90,5-5 0,4-4-90,4-9 0,5-1 0,5-6 0,7 0 0,4 0 0,23 0 0,-18 6 0,12 6 0,-27 9 0,-7 8 0,-6 5 0,-9 7 0,-4 2-90,-10 16-270,-4-18-269,-5 6-4499,-11-26 5128,10-16 0,-2-10 0,13-14 0</inkml:trace>
  <inkml:trace contextRef="#ctx0" brushRef="#br3" timeOffset="285209">29530 4320 20575,'-5'-9'3508,"-2"4"-2518,6-2-631,-2 7 91,3-2-180,5 2 0,5 10-180,11 5 0,9 14-90,9 3 0,8 6-365,5-1 365,2 1 0,-2-4-360,-5-4-359,-8-6-271,-7-5-539,-9-10-899,-5-3 2428,-10-10 0,-2-5 0,-6-5 0</inkml:trace>
  <inkml:trace contextRef="#ctx0" brushRef="#br3" timeOffset="285461">29883 4311 20935,'-18'-35'4857,"5"11"-4587,1-2-180,3 18 0,8 6-90,-3 6 90,4 9-90,0 12 0,0 13 0,0 14 0,0 8-357,0 5 267,0 1-135,0-23 1,0 0-766,0-7 1,0 0-630,0 30-810,0-25 2429,-3-25 0,-6-9 0,-3-3 0</inkml:trace>
  <inkml:trace contextRef="#ctx0" brushRef="#br3" timeOffset="285610">29623 4690 21745,'-14'-13'2788,"5"-1"-2608,4 1-90,8-5-90,9 0-540,11-7-719,11-2-1260,9-7 2519,8-5 0,-24 19 0,1-1 0,1 0 0,1 0 0</inkml:trace>
  <inkml:trace contextRef="#ctx0" brushRef="#br3" timeOffset="286246">30943 3836 17607,'12'-39'4767,"0"1"-4227,-1-5 359,-5-18-449,-2 15-90,-10-8 0,-2 25-180,-7 8-90,-1 9 89,1 10-89,0 18 90,0 15 0,1 21-135,7-17 0,2 3-351,1 4 0,1 2 351,1 5 0,1 0 0,0 1 0,2 0-45,0 0 0,1-1 0,0-2 0,1-1 0,1-4 0,2 0-439,3 7 1,1-1-461,5 14 224,-5-26 0,1-3-1573,-1-1 2248,0-11 0,-5-10 0,-2-7 0</inkml:trace>
  <inkml:trace contextRef="#ctx0" brushRef="#br3" timeOffset="286400">30577 4333 14272,'-39'-13'1619,"7"-1"1003,11 2-2622,13-1 959,38-6-1948,10 1-91,-4 5 1,3 0 1162,-2 2 0,1-1 0,2 0 0,-1-1 1,2 0-1,0-1 0</inkml:trace>
  <inkml:trace contextRef="#ctx0" brushRef="#br3" timeOffset="287353">31442 3578 19316,'-3'-12'4677,"2"-1"-4137,-3 6-90,1-2-180,2 7-91,-3 0-89,4 2-90,0 8 90,0 6 0,0 35-90,0-5 0,4 22 0,2-19 0,12 11 0,5-11 0,11 1-90,-6-25-179,10-15 89,-15-19 90,6-8 0,-9-8 90,-1-5 0,1-16 90,-11 12-90,0-9 90,-9 18-90,0 2 90,0 0 0,0-1-1,0 6 1,0 2 0,0 12-90,0 4 360,0 2-360,0-2 90,0-1 0,0-1 90,0 1 360,0 1-450,6 12 0,1 11-1,8 16 91,2 14-580,3 11 490,-9-28 0,0 2-90,1 1 0,-1 1 0,1 0 0,0-1 45,0-2 0,1 0-45,2 8 0,-1-2 0,9 12-283,-10-18 1,1-4-527,-1-9-540,-2-3-450,-6-15 1799,-4-18 0,-1 1 0,0-14 0</inkml:trace>
  <inkml:trace contextRef="#ctx0" brushRef="#br3" timeOffset="287712">31357 3619 19496,'-16'-17'3688,"1"4"-3238,1 2-91,8 4-89,-5 2-90,10 3-90,-10 2 90,4 4-90,-3 9 0,3 13-90,4 16 90,3 13-90,3 11-45,5-13 0,1 2-323,1-14 1,1 0 232,5 14 0,3-3-180,-3-19 0,1-3-764,20 22-1080,-1-9 2159,-1-11 0,-1-12 0,-1-5 0</inkml:trace>
  <inkml:trace contextRef="#ctx0" brushRef="#br3" timeOffset="287995">31853 3510 22194,'1'-36'1709,"9"2"-1259,10 4 0,17 9-90,15 14-270,-19 11 0,2 5-1,3 6 1,-1 5-470,4 6 0,-2 4 425,-1 6 0,-3 3-45,-1 3 0,-3 3 0,-3 0 0,-5 3 0,-2-1 0,-5 1 0,-5-3 0,-4 1-611,0-3 1,-5 0 340,-5-4 0,-3-2-135,2-2 1,-3-2-938,-15 24-637,-2-12-7852,-1-13 9545,-1-16 0,3-14 1,1-9-1</inkml:trace>
  <inkml:trace contextRef="#ctx0" brushRef="#br3" timeOffset="288362">32811 3193 21385,'-8'-11'2878,"3"-2"-2788,2 7-180,3 0-270,0 6-1349,0 0 1709,7 16 0,0-2 0,7 15 0</inkml:trace>
  <inkml:trace contextRef="#ctx0" brushRef="#br3" timeOffset="288562">33038 3650 21385,'0'12'2338,"0"-5"-2158,0 3-90,0-1 0,-5 8-90,0 5 0,-7 3-1889,-13 31-7942,4-10 9105,3-11 0,-1 0 1,-12 15-1,-3 2 1</inkml:trace>
  <inkml:trace contextRef="#ctx0" brushRef="#br3" timeOffset="290250">27487 7422 22644,'-18'-27'1709,"0"0"-540,-10-8-539,8 12-270,-5-3-180,8 19 0,1 9-90,0 16 0,0 16-1,-1 18-44,9-18 0,2 2-738,1 4 1,1 2 692,-1 4 0,1 1 45,4 1 0,-1 1-45,0 1 0,-1 0 0,2-1 0,0-1 0,0-1 0,0-1-64,0-4 1,0 0 63,1 6 0,1-1-180,1 13-360,5 4-269,-4-37-361,4-7-359,-2-10-630,2-4 2159,-1-10 0,-3-3 0,-2-5 0</inkml:trace>
  <inkml:trace contextRef="#ctx0" brushRef="#br3" timeOffset="290415">27170 8291 21205,'-22'-2'2698,"2"-3"-2248,3-6-450,11-1 90,10-6-90,12 2 0,15-4-90,9-2-360,9-4-359,6 1-4107,-18 10 1,0 0 4224,13-7 1,7-3-1,-26 10 1</inkml:trace>
  <inkml:trace contextRef="#ctx0" brushRef="#br3" timeOffset="290679">27674 7567 21835,'6'-41'3148,"-2"5"-2699,-2 6-89,-2 10-180,0 6 0,0 8-90,0 10-90,0 11 90,0 17-90,0 18-258,2 14 258,0-27 0,2 0 0,1 3 0,2 0 0,1 0 0,3-1-435,1 0 0,2-1 300,1-3 0,2-2-225,2-2 1,1-3-909,25 15-261,2-13-899,1-19 2428,1-17 0,-2-21 0,-1-13 0</inkml:trace>
  <inkml:trace contextRef="#ctx0" brushRef="#br3" timeOffset="291045">28275 7332 22464,'-14'-35'2429,"3"4"-2249,3 10 90,1 6-181,6 14-89,10 20 0,3 7 90,14 14-90,-4-9-90,15 5 90,-7-13 0,9-4 0,-11-19 0,-1-11 0,1-12 270,2-27 90,-8 7 0,1-12 0,-12 23-180,-3 10-90,-4 6-1,0 7 1,-4 12-90,5 12 0,0 16 0,5 12 0,0 10 0,2 5 0,-1 6-630,-3-20 1,-1 0-226,-2-10 1,0-1-660,1 8 0,-1-2 1514,-1 11 0,-2-3 0,-2-1 0</inkml:trace>
  <inkml:trace contextRef="#ctx0" brushRef="#br3" timeOffset="292779">28535 8747 22284,'-6'-13'2339,"5"-1"-2069,-8 3-180,8 2 0,-2 2 0,3 5-90,0 0 0,3 14 0,5 3 0,7 16 0,3 3 0,4 7 0,-1 2 90,1 0-90,-3-2 0,-1-7 0,-4-7 0,0-3 90,-7-13-90,-2-1 0,-5-14 0,0-5 0,0-11 0,-5-10 0,-2-13 0,-5-7 44,6 10 1,2-1-45,-3-20 0,5 24 0,1-1 0,4-24 0,4 20 0,17-18 0,12 30 0,3 5 0,0 15 0,-14 18 0,4 7 90,-12 2-90,3 0 0,-15-6 0,-2-2 0,-3-4 0,0-1-90,0-4-359,0-6-451,0 1-539,0-8 1439,0-7 0,2 3 0,0-8 0</inkml:trace>
  <inkml:trace contextRef="#ctx0" brushRef="#br3" timeOffset="294196">29920 7929 22914,'-9'-14'2249,"1"3"-2069,0 6-91,4 3 1,-3 2-90,6 0 0,-3 6 0,9 4 0,15 20 0,22 6-90,2-3 90,10-9 0,-16-18 0,-5-10 0,-3-5 0,0-21 90,-12-19 0,-3-1 90,-11-7 0,-4 18 0,0 3 0,0 6-90,0 6 0,0 8-90,0 7 0,0 5 90,2 14 0,4 8-90,6 18 0,0 0 0,2 4 45,2 4 0,1 2-90,5 11 0,1 0-1891,-5-12 0,0-4 1531,-1-5 0,1-4-854,6 6-3058,11-7 4317,-6-18 0,11-14 0,-10-18 0</inkml:trace>
  <inkml:trace contextRef="#ctx0" brushRef="#br3" timeOffset="294410">30744 7725 21025,'-4'-23'3058,"5"3"-2698,3 10-180,13 13-90,13 9-90,13 10 0,10 1 0,8 2-372,0-4 12,0-1-90,-8-4-899,3-3 0,-25-6-720,0-3 2069,-25-8 0,-8-5 0,-5-5 0</inkml:trace>
  <inkml:trace contextRef="#ctx0" brushRef="#br3" timeOffset="294619">31118 7517 14632,'-5'-16'3058,"-2"3"-322,2 2-2466,1 5 975,-3 2-1065,6 4 506,-3 4-596,-1 10 2086,-2 11-2176,-5 15 0,0 13 0,-1 8-180,8-15 0,0 0-366,1-12 0,2 0 96,-1 9 0,2-3-1169,1 5-810,0-7 2429,0-10 0,-4-8 0,0-7 0</inkml:trace>
  <inkml:trace contextRef="#ctx0" brushRef="#br3" timeOffset="295134">32121 6961 20126,'-5'-29'2968,"-9"-19"-2698,5 10 179,-10-12-89,5 18-90,-3 7 90,-2-1-270,9 13-90,-1 0 0,5 17 0,5 12 0,-4 13 90,5 17-90,0 12 0,0-23 0,0 1-428,0 4 1,0 1 427,0 1 0,0 0 0,-1 3 0,2-2 0,0-1 0,1-2-21,1-1 1,1-1-25,0-3 0,2-2-225,4 24-1079,4 2 90,-7-22-810,4 0 2069,-6-25 0,-1-6 0,-2-6 0</inkml:trace>
  <inkml:trace contextRef="#ctx0" brushRef="#br3" timeOffset="295305">31934 7404 20036,'-19'-20'2788,"3"1"-2518,7 4-180,4 1 0,7-1 0,7-1-90,10-2-90,13 1-360,9 0-719,4 1-1170,2-2 2339,-6 0 0,-3 2 0,-3 0 0</inkml:trace>
  <inkml:trace contextRef="#ctx0" brushRef="#br3" timeOffset="295811">32433 7015 20845,'-5'-9'2429,"3"2"-2249,-7 3 0,9 2 89,-4 2-269,0 0 0,3 0 0,-2 0 0,3-2 0,0-1 90,3-3-90,4-4 0,18-7 0,-2 2 0,14-3 90,8 9 0,-9 5 0,22 16 0,-28 1 90,3 16-90,-23 0 0,-5 3-90,-12 8 90,-4 0-90,-7 0 90,-2-5-90,1-6 0,5-7 0,6-4 0,4-8 0,6-4 0,5-6 0,10 0 90,9 0-90,11 0 90,22 8 0,-15 4-90,10 11 0,-29 2 0,-5 4 0,-12 3-810,-10 20-269,-9-9-900,-7 11 1979,-6-15 0,-1-5 0,-3-1 0</inkml:trace>
  <inkml:trace contextRef="#ctx0" brushRef="#br3" timeOffset="297094">32060 8096 20935,'-19'9'2788,"3"-4"-2338,4-1-90,5-4-90,0 0 0,3 0-180,-1 0 0,2 0 449,3 0-539,12 0 90,6 0-90,20-4 0,12-5 0,-16 1 0,3-2-1322,7-3 1,2-1 1456,8-3 0,3 0-45,6-2 0,1-1-324,-20 7 0,2-1 0,2 0 301,-1 1 1,4-2-1,0 1 1,-1 0-750,11-3 0,0 1 1,0 0 711,-2 0 0,-1-1 0,-3 2-30,9-2 0,-9 2-186,-2 1 186,-15 1 1480,-11 6-1840,-11 2 588,-8 3-3016,-4 2 3425,-21 0-637,-1 0 0,-20 0 0,1 0 0</inkml:trace>
  <inkml:trace contextRef="#ctx0" brushRef="#br3" timeOffset="297552">32494 6748 14549,'-10'-11'5936,"0"0"-4766,5 6-451,-2 1-179,6 4-180,-6 0 0,6 0-1,-8 0 1,4 4 90,-7 9 0,-12 38-360,2 4-183,6-11 1,1 3 137,4-4 0,1 0-1696,2 3 1,2 1 1650,1 3 0,2 0 0,3-1 0,2-1-53,0-3 1,4 1-353,9 9 1,3-2 44,-4-17 0,2-2-210,6 6 0,3-5-959,16-1 1529,-8-21 0,3-3 0,21-1 0,-17-7 0,-1 0 0</inkml:trace>
  <inkml:trace contextRef="#ctx0" brushRef="#br3" timeOffset="297778">32904 6884 16743,'7'-39'2068,"6"5"-632,13 7-807,9 13 946,12 14-1215,8 24-181,-10 12 1,0 8-300,-11-5 0,-1 3 120,-5-3 0,1 4 0,-5 0-117,-1 9 0,-7 1-333,-3 3 0,-3 1-270,-5 0 1,-5 1-496,-3-1 1,-6 0 1214,-3-1 0,-4-2 0,-3-2 0,-3-2 0,-3 0 0,1-1 0</inkml:trace>
  <inkml:trace contextRef="#ctx0" brushRef="#br3" timeOffset="298561">27792 15324 22062,'-21'-36'539,"1"1"1,1 3 0,-1 2-90,-18-19 793,1 15-973,3 15 281,-1 15-371,3 22 0,3 18 0,3 25-531,15-22 0,2 4 351,2 6 0,3 4 30,0-1 0,2 5 0,1 0-60,2 0 0,3 0 0,0 0-60,-2-1 0,1 0 1,1 0-541,2-1 0,2 0 1,0-7 32,-2-11 0,1-3-258,1 4 0,0-4-1573,-4-8 2428,0-17 0,-12-16 0,-1-10 0</inkml:trace>
  <inkml:trace contextRef="#ctx0" brushRef="#br3" timeOffset="298688">27345 16006 22194,'-58'-33'3328,"10"5"-3238,30 13 0,9 1 0,17 0-360,15-1-449,17-1-540,14-6-26,-23 10 1,2 1 1284,2-4 0,0 0 0,2 0 0,1-1 0,0-1 0,-1 0 0</inkml:trace>
  <inkml:trace contextRef="#ctx0" brushRef="#br3" timeOffset="298967">28230 14998 22464,'0'-30'3148,"-3"5"-2698,-2 7 90,-5 9-1,-2 13-179,-4 16-135,2 15 0,0 9-135,0 15 0,2 5-520,4-20 1,1 1-1,1 1 430,2 3 0,1 0 0,3-3-45,4 3 0,4-2-415,2-4 0,2-1 100,4-4 1,3-3-316,1-3 1,3-3-271,1-5 1,3-3-2031,29 11 2975,2-18 0,0-19 0,-1-10 0</inkml:trace>
  <inkml:trace contextRef="#ctx0" brushRef="#br3" timeOffset="299430">28718 15093 22644,'-17'-5'2609,"3"1"-2340,0 4 1,2 0 0,0 0-180,1 0 0,5 0-90,-1 0 90,6 0-90,-3-2 90,4-1 0,0-3 0,4-5-90,2-7 0,6-5 0,6-7 0,5 3 90,16-4-90,-7 15 0,11 8 0,-15 22 90,1 11 0,-1 31 0,-11-12 0,-3 17 89,-10-25-89,-3 2 0,2-20-90,3 1 0,3-19 0,8 0 90,22 10-90,-7 0 0,15 10 0,-16 0 0,-5 3 0,-5 2 0,-7 0-360,-8 2-449,-3-4-630,-8 2 1439,-13 1 0,0-12 0,-10 0 0</inkml:trace>
  <inkml:trace contextRef="#ctx0" brushRef="#br3" timeOffset="299629">29241 14645 22914,'14'-46'3688,"6"10"-2609,9 22-629,6 26 0,3 11-450,-6-3 0,0 5 0,16 13 0,-1 7 0,-16-10 0,-1 1 0,-4 3-1627,-3 1 0,-3 3 0,-2 0 967,-1-1 0,-1 1 1,-5 1-826,-6 20 1,-10-4 1527,-10-14 1,-7-3-1,-4 2 1,-3 0-1,-4-1 1,0 0-1</inkml:trace>
  <inkml:trace contextRef="#ctx0" brushRef="#br3" timeOffset="302729">28145 17056 19586,'-27'-6'5217,"8"0"-4498,-4-5-89,16 4-180,-2 1-270,8 3-90,-2 1 0,3 10-90,3 10 0,5 16 0,9 18 0,5 10-645,-9-26 1,1 0 644,-1 1 0,1-1 0,-2 0 0,0-1-93,8 26 93,-4-9 0,-3-12 0,-7-10 0,-2-14 0,-10-22-90,-1-22 0,-5-26 440,6 18 0,0-3-395,2-5 0,1-3 45,0-2 0,1 0 0,1 2 0,2-1 0,3-9 0,3 2 0,-2 18 0,3 3 0,4-6 0,4 5 198,17 8-198,4 13 0,3 14 90,-3 10-90,7 20 90,-19-6 90,1 14-90,-19-18 0,-4-5-90,-3-8 573,0-7-3181,0 0 539,0-5 2069,0-2 0,0-2 0,0-2 0</inkml:trace>
  <inkml:trace contextRef="#ctx0" brushRef="#br3" timeOffset="304612">29315 16549 17247,'6'0'4767,"-2"0"-4227,-2 0 2159,-2 0-2699,2-6 90,12-13-90,33-20 89,-9 10 1,19 0 0,-30 25 0,4 22-90,-12-2 90,0 19-90,-15-5 90,-2 2-90,-10-1 90,-10 7-90,0-13 0,-6 1 0,16-19 0,2-3 90,19-4-180,5 0 180,14 0-90,5 0-90,14 16 180,-5 18-90,-7 8 0,-18 11 0,-23-13 0,-8-1 0,-7-3-90,-14 6-90,8-14-180,-7 2-89,14-21-181,4-3-179,6-6-451,2 0-809,4 0 2069,0-8 0,2-6 0,0-9 0</inkml:trace>
  <inkml:trace contextRef="#ctx0" brushRef="#br3" timeOffset="304879">29985 16590 21745,'0'-34'2068,"0"0"-1708,5 4 0,4 3-180,9 7 0,6 8-90,8 12-90,1 10 0,2 4 0,21 13-301,-16-5 1,0 1 300,-12-4 0,-1 0 0,24 20-335,-5-3-25,-9-6-359,-6-6-541,-11-7-1168,-6-8 2428,-8-11 0,-6-12 0,-4-7 0</inkml:trace>
  <inkml:trace contextRef="#ctx0" brushRef="#br3" timeOffset="305102">30456 16264 21025,'-15'-27'2788,"3"2"-2428,6 7-90,-2 4-90,8 7 0,-8 13 0,7 15-180,0 14 0,-1 9 45,2 10 0,0 4-135,0-6 0,0 2 0,0-1-1736,0 12 1,0-3 1465,0-5 0,0-6-630,-6 6-3057,-2 2 4047,-5-28 0,-3-2 0,2-25 0</inkml:trace>
  <inkml:trace contextRef="#ctx0" brushRef="#br3" timeOffset="305252">30204 16712 21115,'-15'-14'2608,"3"1"-2428,6-1-90,8-1-90,12-5-359,12-3-451,13-5-899,8 3-8122,4-1 9383,0 1 1,-4-1-1,-3 2 1</inkml:trace>
  <inkml:trace contextRef="#ctx0" brushRef="#br3" timeOffset="305961">30967 15993 18147,'8'-5'4227,"1"1"-3507,-3-3-180,0 4-271,-2-1-89,-2 4 0,0 0 90,-2-2 0,0 0-90,0-5 0,0 0 0,0-2-180,0-2 89,0-2-89,-4-4 180,3-3 0,-6 0 270,1-11-180,-3 8-90,-3-3-90,2 13-90,0 6 90,0 3-90,0 12 0,1 6 0,3 33 0,4-2 45,4-11 0,2 1-45,8 21 0,1-13 0,2-1 0,8 16-90,-8-21 0,1-1-1619,10 12-2519,-5-8 4228,-4-1 0,-8-19 0,-9-12 0</inkml:trace>
  <inkml:trace contextRef="#ctx0" brushRef="#br3" timeOffset="306132">30817 16300 18908,'-21'-11'1529,"9"0"28,8-5-1467,16 0 515,12-4-605,15-1-405,1 5 1,3 0-316,-10 4 0,2 1 720,22-9 0,-1 0 0,5-3 0,-25 8 0,0-1 0</inkml:trace>
  <inkml:trace contextRef="#ctx0" brushRef="#br3" timeOffset="306636">31491 15780 21385,'4'-9'2159,"0"4"-1890,0 1 1,0 4-90,0 6-90,2 2 0,-1 5-90,-1 1 90,-1-2 360,-2-5 89,1-3-539,-2-20 0,3-3 90,4-16 0,17-14 0,16 6 90,5 4 0,6 17 0,-10 24-90,0 10 0,-3 11 0,-5 6 0,-8 9 0,-13 6-90,-12 5 0,-12 4-115,-9 1 115,-4-4 0,1-7 0,5-7 0,9-11 0,8-11 0,14-6 0,14-8 90,17-6-90,16-5 45,-23 1 0,1-1-137,4-1 0,1-1 137,3-1 0,0 1-45,0 0 0,0 1 0,-3 0 0,1 1-45,6 0 0,-3 0-224,17-1-271,1 1-404,-36 9-315,-10 2-360,-6 0-720,-6 0 2339,-4 0 0,-5 6 0,-2 2 0</inkml:trace>
  <inkml:trace contextRef="#ctx0" brushRef="#br3" timeOffset="309931">31195 15731 22464,'-4'-7'990,"3"0"-810,-2 3-91,3-1 1,0 0 90,0 3 270,0 0-360,-6 2 0,-4 0-90,-3 0 0,-5 0 0,4 0 90,-12 0-90,-1 0 0,-1 6 0,5 4 0,11 8 0,5 4 0,4 5 90,3 5-90,0 2 0,0 22 0,2-10 0,2 17 0,1-25 0,1 0-90,6 23-90,-4-20 0,1 1 180,6 16 0,1-3 0,0-5 0,0-9 0,1-8-90,6 5-360,8-3 1,1-1-1081,16 5-89,-18-16-449,7 3 2068,-17-17 0,-5-3 0,-4-6 0</inkml:trace>
  <inkml:trace contextRef="#ctx0" brushRef="#br3" timeOffset="310285">31507 15826 19406,'0'-14'3688,"0"0"-3148,-3 3-91,2 0-89,-6 4-90,6 2-90,-8 9 90,2 10-180,-5 13 0,5 14-90,2 11 44,8-4 1,4 1-90,0-10 1,2-1-373,4 15 0,4-1 192,-1-18 1,3-2-226,0-3 0,2-2-809,20 21-1170,2-16 2429,-3-14 0,-1-20 0,0-11 0</inkml:trace>
  <inkml:trace contextRef="#ctx0" brushRef="#br3" timeOffset="310470">32019 15495 22464,'0'-34'1529,"5"5"-1169,8 8 0,13 10-180,14 15 0,14 14-180,-23-2 0,1 4-452,1 5 0,-1 2 407,0 4 0,-2 4-765,2 22 1,-4 3-360,-11-12 0,-5 0 1073,1 18 0,-8 0 0,-11-16 0,-6-1 0,-1 1 0,-1 0 0</inkml:trace>
  <inkml:trace contextRef="#ctx0" brushRef="#br3" timeOffset="311705">20897 16708 22014,'-18'-37'2069,"-5"1"-1619,-3 4 0,-5 3-1,-3 6-89,-1 5-90,-3 9-90,-1 3 0,-2 18-90,3 11-90,3 24-175,19-17 1,3 4 174,2 5 0,2 3-419,3 4 0,2 1 419,2 4 0,2 0 0,3 1 0,4 3 0,1-6 0,3 2 0,1-3 0,3 6 0,2-1-150,-4-9 0,2 1 0,0-4-255,2-5 1,1-2-1081,3 5 1,-1-1-944,8 10 2428,2 1 0,-21-35 0,-4-6 0</inkml:trace>
  <inkml:trace contextRef="#ctx0" brushRef="#br3" timeOffset="311852">20373 17571 21655,'-56'-13'2248,"9"-3"-2068,13-2-90,17-2-90,21-5 0,23-2-180,27-5-874,-17 14 0,2 0 649,7-1 1,2 1-631,3-2 1,2 0 1034,0 1 0,0-1 0,-1-1 0,-1 0 0,0-1 0,0 0 0</inkml:trace>
  <inkml:trace contextRef="#ctx0" brushRef="#br3" timeOffset="312080">21217 16590 22104,'-9'-28'2609,"-2"4"-2249,-3 8-90,0 7-181,-1 11 1,1 11 0,4 18-90,5 9 0,4 4 0,1-4 0,1 1-271,3 17 1,3 3 240,2-15 0,4 1 0,1-1-480,3 0 1,2-2-1,1 1 0,-1-1 1,1-1-1,2-2-794,10 10 0,2-10 1304,13-7 0,-2-16 0,-3-12 0</inkml:trace>
  <inkml:trace contextRef="#ctx0" brushRef="#br3" timeOffset="312481">21611 16644 23094,'-14'-34'1709,"0"4"-1529,4 6-180,3 8 90,0 3-90,6 6 0,-3 2 0,4 3 359,0 2-89,0-2-180,0-2 0,0-6-90,0-3 0,9-13 90,33 23-90,-19 8 0,18 36 45,-36 0 0,-7 5-45,0-11 0,-1 1-167,0 13 1,-1-2 166,-6 15 0,0-10 0,5-9 90,2-12-90,3-8 0,3-12 0,7-5 333,12-12-423,13-7-180,14-12-905,6-11 860,-24 14 0,-1 0-90,0-1 1,-1-1-271,-1-1 1,-1 0-496,-2 0 1,-1 0 1169,15-27 0,-11 2 0,-6-2 0</inkml:trace>
  <inkml:trace contextRef="#ctx0" brushRef="#br3" timeOffset="312780">21879 15939 22554,'-9'-35'1799,"2"2"-720,31 1-629,7 15-180,33 15-737,-29 10 1,1 5 511,6 5 0,0 4 0,0 2 0,0 5-45,-6 0 0,2 6 0,-4-2 0,3 7 0,-3 1 0,-6-5 0,-1 2 0,-5 0-45,-5 2 0,-5-1 88,-3 0 0,-4 1-178,-6-2 0,-2-1-45,-2-2 1,-3 0-1,-3-2 0,-4-1-270,-8 7 0,-1-3 1,-11 13-91,9-22 0,2-3-449,2-10-450,2-6 306,14-14 1133,-1-2 0,6-7 0,-3-1 0</inkml:trace>
  <inkml:trace contextRef="#ctx0" brushRef="#br3" timeOffset="315632">21242 18168 21385,'0'-11'2788,"0"0"-2428,0 2-180,0 2 0,0 2-90,0 3 0,0 2 0,0 6-90,5 4 90,4 10-90,7 7 0,4 7 0,2 13 0,-1 3-273,3 3 273,-5-5 0,-3-3 90,-8-18-90,-4-7 0,-2-4 0,-2-9 90,0-1-90,0-6 272,0-6-272,0-5 0,0-14 0,0-9 0,0-7 0,2-7-3392,4 3 3392,3-1 0,5 8 0,0 4 0,9 3 0,-3 11 0,1 5 90,-12 11 3212,-5 8-3212,-4-3-90,0 7 0,0-7-3777,0 3 1708,2-4 2069,0 0 0,4 0 0,0 0 0</inkml:trace>
  <inkml:trace contextRef="#ctx0" brushRef="#br3" timeOffset="316636">22517 17599 21025,'0'-6'2698,"0"2"-2428,-6 4 90,1 0-180,-6 0 0,0 0 0,-1 0 90,-4 4-1,9-3-89,-2 4 270,9-10-360,0-4-90,0-7 0,5-8 90,6-4-90,18-12-90,-2 13 90,9-3 0,-12 16 0,-4 7 0,0 3 90,-3 14-90,1 9 0,-4 13 0,-3 11 0,-6 4 90,-3 6-180,-7 3 135,-1-20 0,-2-1-45,-6 15 0,-4 4 0,12-30 0,2-6 0,4-8-90,0-4 180,4-6-90,2 0 0,8 0-90,8 0 90,9 0 0,10-4-135,-6-1 0,2-1-45,20-5 45,-18 4 0,-2-1-1001,10-1 596,-2 0-89,-8 0-181,-5 2-809,-8-1-810,-6 1 2429,-5-7 0,-7-2 0,-2-4 0</inkml:trace>
  <inkml:trace contextRef="#ctx0" brushRef="#br3" timeOffset="316879">23167 17445 20665,'-4'-23'3058,"3"3"-2788,-3-1 0,4 5-90,0 1 0,4 1-90,17 3 0,2 4-90,18 9 0,16 15 0,-11 1 0,12 8 0,-21-9-180,-6-2-90,-7-7-180,-6 4-179,-6-11-2519,-4 5 3148,-9-12 0,-6-5 0,-7-8 0</inkml:trace>
  <inkml:trace contextRef="#ctx0" brushRef="#br3" timeOffset="317086">23378 17047 20036,'-5'-23'3598,"-2"-1"-3059,3 17-359,-1 10-90,1 20 0,4 15-45,0 0 0,0 4-45,3 6 0,0 1 0,-1 2 0,1 0-562,2 6 1,1-3-158,1 4-720,1 4-810,-4-28 2249,-2-11 0,0-9 0,-2-8 0</inkml:trace>
  <inkml:trace contextRef="#ctx0" brushRef="#br3" timeOffset="317253">23268 17526 23004,'-7'0'1079,"2"-6"-989,10-3-180,8-10-359,13-1-361,11-5-899,8 0-8122,2-2 9275,-3 0 1,-5 2-1,-3 0 1</inkml:trace>
  <inkml:trace contextRef="#ctx0" brushRef="#br3" timeOffset="317923">24153 16305 13563,'-22'-57'1889,"0"3"1028,-4 6-2377,-10-3-360,7 21 1263,-4-1-1353,10 21 989,-2 18-989,5 19-90,0 34 619,15-17 0,3 7 1,1-1-620,-2 13 0,2 1 0,2-4 0,1 3 0,1-4 0,0 8 0,2-4 0,3-2 0,1 0 0,-1-5 0,2-1 0,1-6 0,0-1-185,0-5 0,1-2 185,0-7 0,0-1-90,12 24 0,-1-14-180,-3-9-269,0-4 269,-9-16 1099,-1 0-2358,-8-16 514,-2-3-963,-4-6 1978,-2-5 0,-6-4 0,-3-3 0</inkml:trace>
  <inkml:trace contextRef="#ctx0" brushRef="#br3" timeOffset="318199">23776 17002 17877,'-12'-8'4947,"1"-2"-4677,5 2-90,4-5 0,10 0 89,26-17-269,3 2 45,2 1 0,3 0-45,11-4-45,-20 10 0,0 1 45,5 0 0,-9 4-89,-5 3-271,-8 6-180,-5 2-2518,-4 3 3058,-4-4 0,-2-2 0,-1-5 0</inkml:trace>
  <inkml:trace contextRef="#ctx0" brushRef="#br3" timeOffset="318763">24563 16129 20845,'0'-21'2699,"0"-5"-2340,0 10 91,0-3-180,0 12 0,0 3-90,0 2 0,0 0-90,0 1 89,0-3 1,0 2-90,0 11 0,4 4 0,4 18 90,16 30-90,-2-10-274,-6-15 0,0 0 273,8 16-89,-1-4 0,-1-5 0,-4-5 0,-1-8 0,-5-4 0,-2-7 0,-4-1 0,-2-7 0,-2-4 369,-2-3-369,0-4 90,2 0-90,2 0 0,-2 0 0,2 0-1619,-4 0-1709,0-2 3328,0-6 0,-7-4 0,-2-6 0</inkml:trace>
  <inkml:trace contextRef="#ctx0" brushRef="#br3" timeOffset="319062">24429 16074 21565,'-18'-16'1979,"0"1"-1620,-4-3-269,6 8 90,-1-1 90,5 9-90,2 12 180,-13 43-270,6 10-648,5-13 1,1 4 557,5-6 0,3 2 0,1-5 0,2 4 0,2-1 0,4-2 0,3 0 0,1 0-90,-1-1 0,0-1 0,4-3-180,11 12 1,4-9-251,-4-18 0,5-7-4396,14-1 1,3-8 4417,-11-6 1,-1-5 0,13-5 0,-2-5-1,-16-6 1,1-1 0</inkml:trace>
  <inkml:trace contextRef="#ctx0" brushRef="#br3" timeOffset="319309">24860 15907 22464,'-13'-27'1709,"5"2"-1349,6 0 0,12 2-90,10 3-1,15 6-89,15 5-180,10 21 45,-14 8 0,-1 6-210,-12 0 1,-2 3 119,9 12 0,-5 4-475,-15-5 0,-5 1 205,-1 5 0,-4 1-270,-2 4 1,-4 2-631,-2 2 1,-4 1 790,-3 1 0,-4 0 0,-3-1 0,-2-1 0,-4-1 0,1 0 0</inkml:trace>
  <inkml:trace contextRef="#ctx0" brushRef="#br3" timeOffset="320199">26143 18051 17607,'0'-27'4228,"0"-2"-3959,0-5-89,0-3 90,-3-2-90,-4 1 0,-3 4-90,-4 4 90,-13-2 0,-18 12-90,-1 2 90,-11 12-1,16 6-89,1 8 0,3 4 0,-1 27-90,19-2 90,1 22-90,25-2-229,-2-24 1,3 0 228,5 2 0,2 0 0,2 2 0,3-1 0,2-1 0,1 0 0,1-1 0,3 0-45,5 7 0,1-1-45,-9-12 0,-1 0-90,4 3 0,-1 0-629,3 7 269,-13-14-629,-3-4-810,-14-14 1979,-9-8 0,-9-7 0,-6-3 0</inkml:trace>
  <inkml:trace contextRef="#ctx0" brushRef="#br3" timeOffset="320370">25753 18358 18956,'-16'-2'3868,"5"-8"-9438,35-5 5660,6-3-1258,34-2 808,-1 4 298,-28 7 0,0 0-973,0 0 1,1 0 1034,-1-1 0,-1 0 0,29-11 0,-2-2 0</inkml:trace>
  <inkml:trace contextRef="#ctx0" brushRef="#br3" timeOffset="320739">26517 17802 20036,'-6'-11'2878,"5"1"-2518,-4-1 0,5 0-1,0 4-89,5 0-180,2 5 90,12 8-90,-3 4 0,6 8-90,-4 3 90,0 3-90,2 3 0,1 3 0,-1 2 0,0-1 0,1 1 0,-1-2 0,6 5 0,-8-13-90,1 2 90,-9-13 90,-4-6-180,0-1-180,-4-4-360,0 0-2158,-5-4 2788,-4-5 0,-7-9 0,-2-5 0</inkml:trace>
  <inkml:trace contextRef="#ctx0" brushRef="#br3" timeOffset="321013">26375 17648 21115,'-19'-13'2339,"-1"1"-1800,-4 5-359,3 7 0,-7 11-90,6 12 0,-1 15 0,3 14-90,9 12-327,6-28 1,3 0 371,4 2 0,3-1-45,2 1 0,2-1 0,5-1 0,3-1-90,2-3 0,3-1-90,1-4 0,3-2-270,-1-1 0,2-3-1419,28 11 1869,-1-7 0,-4-14 0,-3-5 0</inkml:trace>
  <inkml:trace contextRef="#ctx0" brushRef="#br3" timeOffset="321265">26842 17594 20744,'3'-23'2159,"5"3"-1615,9 2-185,7 8-89,8 4-28,9 16-242,6 7 90,2 12-90,-16-1 0,-1 3 0,11 17-127,-17-14 1,-3 2-54,-5 14-359,-8 4-91,-14-2-989,-7-14 0,-5 0 1619,-12 16 0,7-19 0,-1-1 0,-10 7 0</inkml:trace>
  <inkml:trace contextRef="#ctx0" brushRef="#br3" timeOffset="323321">22212 5075 21295,'-14'0'2339,"0"0"-1980,2 0-89,5 0-90,2 0-90,5 0 0,3-4 0,11-5-90,12-5 90,21-8 0,14-1-708,-2 3 1,3 0 662,-14 5 0,2 0-45,-6 2 0,2 0 0,-1 0-514,21-5 0,-4 1 514,-16 4 0,-1 1-109,9-3 0,-3 2 199,3-3-90,-13 4 90,-11 3-90,-9 3 1304,-6 1-1484,-8 1 890,-1-1-1340,-6 1-72,-4 1-1277,-6 1 1131,-10 2 0,-13 0 0,-6 0 0</inkml:trace>
  <inkml:trace contextRef="#ctx0" brushRef="#br3" timeOffset="324080">22281 4659 18776,'0'-16'3688,"0"0"-3238,0 5-270,0 4 0,0 3 90,0 4-180,-5 4-90,-13 21 0,-6 7 0,7-5 0,-2 4 0,2 0 0,0 1-371,-2 3 0,1 1 416,0 2 0,1 1-45,1-4 0,2 1-62,0-3 1,3-1 61,-1 20 0,8-9 0,14-11 90,10-10-90,11-10 90,10-6-90,5-6 0,9 0 90,4 0-90,3 6 90,-2 1-898,-5 7 898,-6-1 111,-8-1-111,-7-5 180,-7 1 90,-7-7-1,-6 3 91,-4-4-90,-6 0 1471,0 0-1651,-11-16-180,-4-2 0,-11-22 0,-3-5-1418,-3-10 1418,13 25 0,-1-1 0,0-1 0,0 1-60,0 0 1,-1 0 59,-17-26 0,1 8 0,3 8 0,1 7 0,-6 3 0,14 10-270,-10-1 1,24 14 89,-2 2 90,9 6 1381,-4 0-1381,3 0 335,-2 4-335,-1-3 90,3 3 0,-8-4 0,8 0 0,-5 0 0,6 0-989,0 0 269,0 4 91,0 2-990,0 5-8212,2 0 9140,-1 5 1,0 6-1,-1 3 1</inkml:trace>
  <inkml:trace contextRef="#ctx0" brushRef="#br3" timeOffset="328798">27142 18734 18431,'-23'-2'5307,"8"1"-4075,-6-1-602,15 2 119,-2 0-389,8 0 196,-4 0-466,4 6 326,0 6-326,7 33 0,0-2-90,3 0 0,0 2-90,3 13 135,-4-21 0,-1-6-45</inkml:trace>
  <inkml:trace contextRef="#ctx0" brushRef="#br3" timeOffset="328798">27139 19049 27321,'-7'-34'0,"0"-3"-218,-3-13 1,1 0 217,-2-11 0,5 9 0,2 11 0,4 1 0,7 16 0,4 0 0,11 15 0,16 5 0,-10 10 90,8 4-90,-17 8 525,1 8-435,-11-8-90,0 4 0,-9-15 0,0 1 90,2-7-90,0 3-90,1-4 0,-2 0 0,1 0-3418,-1 0 1080,0-2 2428,-1-5 0,4-2 0,0-5 0</inkml:trace>
  <inkml:trace contextRef="#ctx0" brushRef="#br3" timeOffset="329265">27747 18639 24263,'-18'-12'1080,"0"1"-991,3 4 1,7-1-90,2 5-90,6-1 1,0 0 89,6-2-90,2-5 90,5-2 0,4-17 0,-5 2 90,-1-14-1,-7 10 1,0-1 0,-2 1 0,2 2 0,-1 3 0,-2 4 0,1 5 0,0 7 90,3 4 90,0 5 0,0 6-90,3 5-1,0 7-89,8 23 0,-3-6-90,5 14 0,-6-14 0,0-3-90,7 15 180,-5-14-90,6 12-90,-10-13-89,0-3-271,-4 2-1439,2 5 90,-3-12-810,0 4 2609,0-13 0,-3 1 0,0-1 0</inkml:trace>
  <inkml:trace contextRef="#ctx0" brushRef="#br3" timeOffset="329470">27836 19049 26074,'-9'-12'78,"6"-8"-78,15-3 0,10-2-405,5 6 1,4 1-856,3 1 1,1 2-1,0-1 1,0 0 1259,23-5 0,-31 7 0,-6 1 0</inkml:trace>
  <inkml:trace contextRef="#ctx0" brushRef="#br3" timeOffset="332416">28287 18349 21745,'-12'0'1619,"-7"0"-1260,6 0-269,-4 0 0,13 0 0,0 0 540,4 0-360,-3 0-90,-2 0-90,-3 0 0,0 0 89,-4-6-179,3 3 0,-4-6 90,4 5-180,3-1 180,-2 1-90,7-3 0,-13 0 0,2-2 0,-4 2 0,6 0 0,1 5 0,4 0 0,-5 2 0,5 0 0,2 0 90,3 0-90,0-2-90,-4-1 90,3-3 0,-6-1 90,6 0-90,-8-2 0,4 0 90,-5-2-90,2-3 90,0-1 90,-6-18 0,3 5-90,-7-13 0,4 7 0,-4 0 0,-1-3-90,-3 1 90,0 2-90,-13-14 0,6 15 0,-9-10 0,8 18 0,-11-14 0,7 13 0,-5-13 0,13 14 0,3-4 0,-1-1 0,2-1 0,-3-1 0,1 2 0,0 1 0,-1 2 0,1 0 0,0 2 0,-1 0 0,1 3 0,-1-1 0,-1 0 0,1 1 0,-15-9 0,-6 5 0,-1-2 0,2 9 0,15 7 0,-12-3 0,13 7 0,-8-2 0,4 1 0,8 4 0,-21-4 0,15 6 90,-11 1-90,8 2 0,-3 0 0,-3 0 0,-5 0 0,-2 0-279,0 0 279,-1 0 0,3 6 0,-3 0 0,3 1 0,0 3 0,-10-4 90,16 1-90,-7 3 90,18-5-90,-15 10 90,9-3-90,2 0 0,-1 0 0,-8 6 0,2-3 0,-1 2 90,-6 5-90,15-7 0,0 1-544,-10 7 544,4 1-14,1 1 104,7 0-90,-8 12 90,14-5-90,-5 10 0,4 10 0,8-7-1171,-5 16 1171,7-13 0,1 1 613,-1 1-523,7 0-90,2 0 0,5 3 0,0 2 45,3-12 0,1 1-45,-1-10 0,1 0 0,3 11 0,0-1 0,7 20 13,1-3 32,-3-19 0,1 1-45,7 20-209,-5-23 0,0-2 209,9 14 0,4-4 1063,3-1-973,5-2-90,1-2 0,6 2 0,-11-15 0,2-1 45,-8-6 0,0 0-45,10 5 0,-8-6 0</inkml:trace>
  <inkml:trace contextRef="#ctx0" brushRef="#br3" timeOffset="332416">28067 19049 28041,'6'-11'0,"9"-17"0,-7 12 0,0 0-90,-1 2 90,-1 1 0,-2-1 0,0 1 0,2-3 0,-2 0 90,4-2-180,-2-2 90,2 1 0,0-1 0,0 2 0,4-4 0,-3 5 90,3-3-180,-6 5 180,0-3-90,-2-3 0,0-2-90,-1-1 180,0-1-90,-1-7 0,4 0 0,-1-6 0,1 1-90,-4-1 90,0 4 90,-2 0-90,0 5 0,-6 0 0,-2 1 0,-7 3 0,-1 1 0,0 3 0,1 3 0,1 2 0,4 5 90,4 2-90,-2 0 0,8 4 90,-4-1 0,0-1-90,3 2 0,-6-1 90,6 3-90,-2 1 0,3 2 0,0-2 0,-4 0 0,3-3 0,-8 1 0,8 1 0,-10-1 0,4-1 0,-3 2 0,0-5 0,2 5 0,3-1 0,2 2 0,3 0 0,0-1 0,-4 1 0,3-2 0,-2 3 0,3-3 0,0 4-2249,0-2 2249,-11-2 0,-5 1 0,-10-4 0</inkml:trace>
  <inkml:trace contextRef="#ctx0" brushRef="#br3" timeOffset="333456">26695 17137 18596,'-5'9'4588,"4"-4"-3959,-8 3-179,8-7 540,-3 3-451,4-4 181,0 0-450,0-6-180,0-3 90,0-27-180,0-4 89,-4-24 1,2 31 0,-2-2-418,-1-5 0,-2-1 328,-1-7 0,0-1 0,-2-4 0,-2-3 0,-1-2 0,-2-4 0,0 1-662,2 12 1,1 2 0,-2-2 661,2 1 0,-2-2 0,1 0 0,-1 3 0,-1 0 0,1 2 0,-1 1 0,0-1 0,0 1 0,0 0 30,-1 2 0,-2 0 0,1 1-349,-7-17 1,-3-1 318,3 10 0,-4-2 0,2 4 0,-3-5 0,-1 1 0,5 10 0,-2-1 0,1 4 0,-1 2 0,1 4 0,2 1 0,-1 1 0,2 4 0,0 0-46,-20-23 46,4 5 0,1 2 537,2 1-537,10 14 0,-1-1 0,-2 1 0,1 0 0,0 1 0,1 1 0,-24-17 0,19 20 0,-1 4 1945,3 2-1945,1 5 863,1 1-863,3 6 0,-3 2-22,2 2 22,-19 8 90,9 0-180,-11 8 90,11-3 90,3 3-90,-2 0 0,3 6 0,-2 5 0,-1 7 0,-2 7-90,1 2 90,10-10 0,1 0 90,-12 15-90,14-17 0,2 1 0,-6 8 0,5-1 0,0-1 0,1-4 0,1-2 0,2-5 0,0-4 0,3-3 0,1-4 0,7-7 0,-2 2 0,8-10 0,-2 9 0,3-3 0,0 7 0,0 7 0,0-3 0,0 4 0,0-8 0,0-7-90,0 1-90,0-7-4047,0 3 1708,0-16 2519,-6-1 0,-2-12 0,-7 2 0</inkml:trace>
  <inkml:trace contextRef="#ctx0" brushRef="#br3" timeOffset="334115">23751 15229 20845,'-12'20'2609,"2"-2"-2250,3-2 271,0-5-450,6-4 0,-2-3 0,3-4 359,0 0-359,0-10-90,3-2-90,4-13 0,3-4 0,4-5 0,2-5 90,8-18-90,-6 17 90,3-12 0,-10 24 0,-1 4-90,-4 8 90,-2 3-90,-2 8 0,-2 1 90,2 4-90,2 8 90,2 4 0,2 10 0,2 7 0,1 4-90,3 5 90,0 2-90,2 4 0,2 1 0,1-2 0,1 0 0,-1-7 0,-1-2 0,-2-7 0,0-2 0,-1-4 0,-2-3 0,-2-9 0,-1 1-270,-2-9-360,2 3 270,-3-4-89,2 0-811,1 0 361,1 0-2519,10 4 3418,-7-3 0,4 3 0,-8-4 0</inkml:trace>
  <inkml:trace contextRef="#ctx0" brushRef="#br3" timeOffset="334432">24023 15672 20215,'-18'0'3419,"2"0"-3150,2 0 1,7 0-90,-2 0 0,8 0-90,-3 0 0,8-2-90,15-7 0,3-1 0,16-5-90,17-5 90,-14 5-90,14-3 0,-22 5 0,-5 4-90,-4-2-90,-2 4 1,-3 2-181,-3 3-270,-2 2-899,-3 0-720,-3 0 2339,-4 0 0,-2 0 0,-2 0 0</inkml:trace>
  <inkml:trace contextRef="#ctx0" brushRef="#br3" timeOffset="334937">24308 15446 20126,'0'7'2518,"0"-1"-2338,0-6-3238,0 0 3058,3 0 0,-2 0 0,3 0 0</inkml:trace>
  <inkml:trace contextRef="#ctx0" brushRef="#br3" timeOffset="335952">22651 18078 18327,'-5'5'3687,"2"5"-3237,3-8-270,0 8 0,0-5-90,0 0 90,3 3-90,2-3 90,1 0 0,0 3-1,-4-7 181,0 3 630,-2-4-990,2 0 0,0 0 0,2 0 0,-2 0 270,0 0-270,2 0 0,-1 0 0,1 0 0,-3 0-5038,-1 0 5038,0-6 0,0 0 0,0-5 0</inkml:trace>
  <inkml:trace contextRef="#ctx0" brushRef="#br3" timeOffset="336108">22846 18196 10039,'-11'-12'0,"1"1"0</inkml:trace>
  <inkml:trace contextRef="#ctx0" brushRef="#br3" timeOffset="338355">20300 18155 20485,'-11'11'2699,"5"-4"-2519,-1-3-90,6-4 90,-3 4-1,8-3-89,4 3 0,10-4 0,10 0 0,13-4 0,10-3 0,10-6-229,-28 5 1,3-2 227,21-8 1,3-1-578,-14 4 0,1-1 488,-5 2 0,2-1 0,-2 1 45,2-1 0,-1 0 0,2 0 0,-1-1 0,-1 0 0,0 0-1,1-1 1,1 0-45,-3-1 0,-1 0 45,2 1 0,-1 0-326,-2-1 0,0 0 281,-1 1 0,1 0 0,-2-1 0,1 0 45,-2-1 0,3-1 90,17-8 0,1-2-90,-15 6 0,1 0 14,3-3 1,5-2 0,-6 2-60,-5 1 0,-2 1 0,12-7 0,-1-1 0,-18 9 0,-3 1 45,1-1 0,-1 0-45,-3-1 0,-1 0 0,-1 0 0,-2 0 0,19-22 0,-6-1 0,-3 3 90,-4-2-90,-1-1 90,-1-3-420,-2-4 330,1-4 90,-1-2-45,-9 15 0,0-1-45,-5 8 0,0 1 0,2-13 0,-3 1 45,-5 11 0,-1-1-45,-1-17 0,-1-2 0,0 15 0,-2 0 45,0-13 0,-1 1-45,0 18 0,-1 3 0,-1 1 0,0 1 294,-4-29-294,1 24 0,-1 0 0,-4-17 542,0 14 1,-3 1-499,0 9 1,-2 3-45,-20-26 416,-10 9-416,4 20 401,-8 0-401,10 10 0,-3 2 0,9 2 0,-1 1-273,-26-5 1,-1 1 272,25 7 0,2 1 0,-12-2 0,0 3 0,-17 1 0,0 4 0,0 4-90,0 5 90,32-2 0,0 2 0,-1 1 0,0 2-45,-1 2 0,-1-1 45,2 1 0,-1 0 0,0 2 0,-1-1 45,2 0 0,-1 0-90,1 0 0,-1 0 45,1-1 0,1 1 0,-1-2 0,1 1 0,0-1 0,1 1 0,0 0 0,1-1 0,0 0 0,-1 1 0,-10 4 0,-2 1-1499,-2 2 0,0 0 1499,0-1 0,1 0 0,2 1 0,2-2 0,-14 6 0,18-6 0,1 0 0,-16 10 0,20-10 0,2 1 0,-6 7 373,5-2-373,5 0 0,-2 5 0,10-3 3392,-3 8-3392,0 23 0,4-7-318,5-13 0,1 1 318,-3 24 0,6-30 0,2 2 0,0 1 0,1 0 0,-1 1 0,0 1 0,1 0 0,0 1 0,-1-2 0,0 1 0,0-2 0,0 0 0,0-3 0,0 0 0,-7 30 0,5-24 0,-1 1 0,-3 19 0,3-21 0,1-2 0,3 12-94,0-14 0,1 1 94,3 18 0,1-18 0,0 0 0,5 13 0,4-1 0,0-4 0,6 12 0,-3-17 0,2 7 0,-3-18 0,2-2 624,1 0-624,15 9 0,-4-6 0,10 7 0,-8-10 0,-3-5 200,-2-1-200,-3-4 0,-1-1 0,-4-1 0,0-5 0,-3-2 0,-1-2 0,-2-3 0,0 3 90,4 0 0,-3-3-90,2 7 0,-1-7 0,-1 3 90,1-4-90,2 0 0,-5 0 0,2 0 0,-6 0 90,-2 0-90,3 0 0,-1 0 0,1 0 90,-3 0-5217,-1 0 5127,0-6 0,-3-2 0,-2-5 0</inkml:trace>
  <inkml:trace contextRef="#ctx0" brushRef="#br3" timeOffset="340000">30724 17029 21295,'-21'13'2339,"5"-1"-1890,0-5 1,9 1 90,5-7-1,12 3-89,14 0 0,15 1 0,18 0-617,-22-1 0,1 0 346,5-3 1,2-1-90,1 2 0,3 0-30,-1-2 0,3 0 0,-1 0-60,6 0 0,1 0 0,-8 0 0,3 0 0,-5 0 0,3 0 0,-4 0 0,0-2 0,-1 0 0,-4 0 0,0-1 45,-2-2 0,-2-1-135,29-6-26,-6-3 116,-7-1 45,-15 2 0,2-2-90,4-4 0,1-2 45,-1 2 0,2-3 0,12-11 0,-3 0 0,-21 12 0,-3 1 0,9-9 0,-2 1 0,9-12 45,-12 8 0,-2-1-45,6-9 0,-11 11 0,-3 0 0,-7-4 0,-2-7 0,-3-2 0,-1-7 0,-4-2 0,-2-7 0,-2-3 0,-2 29 0,0 0-120,0 1 0,0 0 120,0-32 0,0 5 0,0 24 0,0 0 0,-4-18 0,2 21 0,-2 1 0,-10-13 0,-4 1 0,-5 0 0,-3 0 0,-3-1 0,-1 1 0,-3 0 0,1 0 0,-1 2 668,3 2-668,8 14 0,-1 2 0,-11-11 0,-13-9 0,11 22 0,-5 0 0,7 12 0,-4 0 0,-4 1 0,-2 1-127,0 1 0,1 0 127,-2 2 0,2 2 0,-16-1 0,-2 3 0,0 0 0,-2 2-11,18 6 1,-4 4 10,-3 2 0,-1 2 0,1 2 0,1 1-1125,1 3 0,4 0 1125,14-6 0,3 1 0,-28 17-224,4 0 224,5 1 0,3 3 0,14-4 0,2 1 0,7-6 0,0 0 0,-7 9 0,2 2 0,-8 18 0,1-1 0,3 1 0,3-3 0,8-6 0,1 1 0,-3 13 0,8-13 0,3-2 0,6 2 279,5-1-279,0-2 0,5 1 0,5 1 7,6-9 1,5 2-53,3 2 0,2-1 45,1 2 0,0-1 505,1-5 1,-1-3-506,7 7 268,-1-5-268,-5-4-90,8 5-90,-12-12-90,6 5-270,-12-12-89,-2-2-181,2-2 1199,-1-7-1648,3 3-450,-2-5-720,2 2 2429,1 1 0,-1-2 0,0 3 0</inkml:trace>
  <inkml:trace contextRef="#ctx0" brushRef="#br3" timeOffset="341291">31771 17626 22914,'-16'4'1529,"2"-3"-1439,1 3 0,7-4 0,-1 4-90,6-3 90,-3 3-90,4-4 90,0 0-90,0-4 0,6-1 0,4-4 0,11 0 0,5 0 0,5 4 0,1 1 90,1 4-90,-3 0 90,-3 0-90,-5 0 180,0 0-1,-9 0-89,-1 8 0,-8 6 270,-11 23-270,-4-5-90,-8 12 90,1-16-90,0-4 0,3 1 0,7-10 0,2-2 0,12-9 0,4-4 0,8-4 0,10-3 0,7-7 0,10-2 0,9-4-380,6-1 380,-28 10 0,1 0 90,30-10-90,-6 1 90,-4 4 0,-10 2 0,-7 5 0,-7 1 90,-9 5-90,-8-3 0,-4 5 90,-4-1-180,-2 2-5127,0 0 5221,-7-4 1,-6 1 0,-6-3 0</inkml:trace>
  <inkml:trace contextRef="#ctx0" brushRef="#br3" timeOffset="341999">32031 17779 23723,'-4'0'810,"0"0"-10641,4 0 8600,-5-2 1,-8 0 0,-5-3 0</inkml:trace>
  <inkml:trace contextRef="#ctx0" brushRef="#br3" timeOffset="345708">27089 16581 19856,'18'0'2518,"8"0"-2248,11-4 0,14-1 90,9-4-180,-25 3 0,0 1 44,3-1 1,1 0-45,1-1 0,0 1-510,1-1 0,1 0 464,0 0 1,1 0-45,2 0 0,1-1-45,3-2 0,1 0-1625,4-2 1,2-1 1579,4-3 0,2 0 45,2-1 0,0 0 77,-21 5 1,1 0-1,1 0-92,15-4 0,3-1 0,-3 1-358,-15 4 0,-3 0 0,3-1 358,10-1 0,2-1 0,-4 1-30,-2-2 0,-3 0-100,0 3 0,-2-1 100,-2-2 0,-1-1 0,-2 1 0,-1-1 0,-2-1 0,-1-2 0,-1 1 0,-1-1 1077,-2 0 1,-1-2-1078,0 0 0,-1-1 45,-1-1 0,-1 0 125,1-2 0,-1 0-170,-2 0 0,1 0 45,-2 0 0,1 0 691,-3-1 0,2 0-691,8-9 0,1-3 0,0-1 0,0-4-15,-8 8 0,1-3 0,-2 2 211,4-7 0,-3 2-196,-5 0 0,-4 2-45,2-10 14,-7 5-14,-2 4 466,-6 5-466,-1 2 0,-4-16 0,-6 10 0,-4-17 0,-7 12 0,-7-5 0,-2-2-101,8 24 1,-1 0 100,-1-2 0,-2 1 0,-3-2 0,-1 1 0,-3-3 0,-1 0 0,-1 1 0,-1 0 0,-1 0 0,-1 1 0,-1 1 0,-1 1 0,0 3 0,-1 0 0,-1 2 0,-2 1 0,0 2 0,-3 1 0,1 3 0,-5 2 0,-1 5 0,-4 1 0,1 3 0,-12 3 0,-1 3-1062,6 1 1,-4 2 0,4 3 1061,9 2 0,3 3 0,0 2 0,-3 0 0,0 2 0,1 2-384,-2 1 0,0 2 0,1 1 384,0 0 0,1 2 0,1 1 0,1 0 0,2 1 0,-3 3 0,5-1 0,-3 3 0,1 1 0,3-2-30,-2 2 0,2-2 0,-1 2 60,-9 9 0,-2 1 0,3-2-75,-1 2 0,3-3 45,-2 1 0,0-1 0,2 0 0,-1-1-199,2-1 0,0 0 199,1 0 0,1 0-126,2 1 0,1 1 126,0 0 0,2 1 0,2 2 0,1 1 0,2 1 0,1 5 570,7-4 0,1 5 0,2 1-570,3 3 0,2 1 0,0 1 0,0-1 0,1 1 0,3-2 0,5-2 0,2 0 0,2-4 0,2 1 0,1-3 0,2-3 0,2-1 0,1-4 0,2-2 0,6 27 0,12-9 0,11-9 880,11-8-880,15-7 0,-4-13 0,5-3 0,-11-6 0,1-1 0,-5 0 0,2-1 0,1-2 30,1-2 0,-1-1 0,-1-1-93,6 1 1,0 0 17,13 0 0,-2 0 45,-22 0 0,-3 0 257,-1 0 1,0 0-213,-3 0 0,0 0-135,29 0 797,-9 0-707,-9 0 0,-11 0 90,-7 0-1,-10 0 485,-4 0-484,-6 0 796,-3 0-886,-4 0 457,-1 0-457,2 0 101,0 0-11,2 0-90,-1 0-90,-1 0-1679,-2-2 0,0 0 0</inkml:trace>
  <inkml:trace contextRef="#ctx0" brushRef="#br3" timeOffset="347505">33229 6043 21924,'0'-34'2069,"-5"2"-1889,-2 5 0,-7 4 90,-9-1-90,0 9 0,-10-2-90,1 10-90,-9 2 90,-10 3-90,-10 6-216,26-1 1,-1 1 260,-2 2 0,-1 0-808,-4 1 1,1 2 807,-1-1 0,0 2-45,-2 0 0,-1 2-462,0 1 1,0 1 461,0 1 0,1 0 45,0 2 0,0 2-45,2-1 0,1 0 0,3 3 0,0 1 0,3-1 0,0 1 0,4 1 0,1 0-55,2-1 0,1 1 55,-21 22 0,8 0 0,5 0 90,8 3-90,1 3 0,14-7 0,2 1 159,5-9 0,1 2-114,-2 25 0,3 2-45,6-13 0,3-2 491,-1 0 1,1 0-492,2-5 0,2-3 90,9 17-90,1-3 0,3-1 1046,1-6-1046,3-3 0,6-6 90,5-1-90,7-3 0,5 0 0,2-2 0,2 0 0,-16-11 0,0 0 0,20 12 0,-12-5 0,0 0 0,5 3 0,-12-7 0,-1-1 0,3 2 144,7 4-144,-8-7 0,-8-7 0,8 1 90,-7-7-90,7-2 0,5-4 0,9-1-1334,10-4 1334,-29-2 0,3 0-133,18-2 1,7-5 154,-15-2 1,4-2-1,1-5 1,0-4 31,-3-5 0,0-5 0,1-4 0,0 0 0,-2 2-336,7 1 1,0 1 0,-3-2 0,-6-8 335,-10-4 0,-4-7 0,-3-3 0,-4 2 0,-6 5 80,0-15 1,-10 6-54</inkml:trace>
  <inkml:trace contextRef="#ctx0" brushRef="#br3" timeOffset="347505">33866 6292 24145,'-5'-41'-225,"-30"14"-315,-15 4 651,10 21 0,-2 6-606,1 0 1,1 3-91,-2 4 0,1 3-225,0 1 1,0 2-450,2 3 0,1 1 1259,0 0 0,1 1 0,3 0 0,1 1 0,0 0 0,1-1 0</inkml:trace>
  <inkml:trace contextRef="#ctx0" brushRef="#br3" timeOffset="348649">32425 8449 20665,'-8'-2'2429,"0"-1"-2159,3-1 0,-2 1-1,6 1 271,-6-2-450,6 1 0,-6-3 0,1 3 0,-10 1-90,-7 16 90,0 0-90,-3 15 90,8 0 0,1 7-90,9 9 90,2 7-90,6 5 0,4 4 0,4-2 45,5-19 0,3-1-45,13 16-45,0-16 0,4-5 90,-3-14 0,1-4-45,29 12 0,-6-16 0,-20-16 0,12-13 0,-14-2 0,8-11 0,-1-17 0,-16 18 0,7-13 0,-22 26 0,-4 3 90,-2-1-1,-2-6-89,0 1 0,-11-5 0,-12-5 90,-5 11-180,0-1 90,8 12 0,1 3 0,3 1 0,-15 1 0,11 2 0,-8 0 90,-1 12-90,7-3 0,-19 19 0,18-12 90,-8 5-90,13-7 0,1-1 90,9 1-90,-1-7 90,4 6-90,1-12 180,-7 15-180,9-9 180,-9 8-90,10-4 90,-2-2-90,-1 2 0,3-6 0,-6 3-90,6-7 90,-6 7-90,3-7 0,-1 8 90,1-8-90,4 3 359,0-4-538,2 0-181,0 0-450,3 0-359,-1 0-900,0-2 2069,2-5 0,-2-5 0,2-4 0</inkml:trace>
  <inkml:trace contextRef="#ctx0" brushRef="#br3" timeOffset="349132">32518 8983 21745,'0'5'1529,"0"-1"-1439,0 0-90,0-3 90,-3 3-810,2 0-449,-3-3-1080,4 3 2249,0-4 0,0 0 0</inkml:trace>
  <inkml:trace contextRef="#ctx0" brushRef="#br3" timeOffset="349282">32506 9028 21295,'2'-9'-2458,"2"-2"0,3-1 1,1-1-1</inkml:trace>
  <inkml:trace contextRef="#ctx0" brushRef="#br3" timeOffset="349433">32535 9014 20485,'-12'8'1709,"1"-2"-1709,5-6-270,2 0-4047,4 0 4317,2-4 0,0-1 0,2-4 0</inkml:trace>
  <inkml:trace contextRef="#ctx0" brushRef="#br3" timeOffset="349539">32531 9010 11850,'0'0'0</inkml:trace>
  <inkml:trace contextRef="#ctx0" brushRef="#br3" timeOffset="349933">32709 8987 18712,'-10'5'810,"4"-1"463,-3-4-1363,7 0 291,-3 0-1011,5 0 210,0 0 1,0 0-1</inkml:trace>
  <inkml:trace contextRef="#ctx0" brushRef="#br3" timeOffset="350494">32547 9173 10141,'-45'-14'0</inkml:trace>
  <inkml:trace contextRef="#ctx0" brushRef="#br3" timeOffset="352568">27101 8752 18956,'0'9'3508,"0"-4"-3148,0-1 180,0-4-450,2 0 0,2 0-90,4 0 0,5 0 90,1 0-90,2 0 0,1 0 0,2 0 89,2 0 1,-2 0 0,1 0-90,-6 0 90,13-4 0,-4 1 0,6-4-90,-5 3 180,6-5-90,-4 0-90,8-5 90,-4 1-90,5-3 90,5-2-45,-6 3 0,0-1 45,23-11-90,-18 10 0,0 1 90,20-9-90,-28 13 0,1 0 0,0 0 0,1-1 0,16-7 0,0-2-347,-12 6 1,1 0 346,11-6 0,-1 0 0,-14 5 0,-3 0 0,1 0 0,-1-2 45,0 0 0,-1 0-45,0-1 0,-1-1 0,-2 0 0,1-1 0,9-11 0,-1-1 0,-10 7 0,0-1 45,6-9 0,0-1 0,-12 11 0,-2 0-174,19-27 129,-3-1 90,-1 1-90,-3 2 90,1 2-90,-5 3 90,0 2-90,-3 3 0,5-8 0,-9 15 0,5-6 0,-10 16 0,0 0 676,-3 1-676,2-15 235,3-22-145,-2-4-90,-2 4 0,-9 18 90,-3 15 0,0-9-90,-12-3 0,0 1 0,-14 2 0,0 11 0,-23-8 0,17 18 0,-2 1-45,-3-2 0,0 1-377,-5 4 0,1 2 422,3 3 0,1 1-45,-4 2 0,-2 1 45,-2 1 0,-3 0-116,2 0 0,-3 2 0,-1 0 86,-1 1 0,0 1 0,-4 1 30,0 0 0,-3 0 0,-2 2 0,4-1 30,-6 3 0,2 0 0,1 1-241,4-1 1,0 0-1,5 0 166,-1 2 0,6-1 45,-13 3-165,23 0 1,1 2 164,-17 9 0,20-5 0,1 2 0,-10 14 0,-1 6 0,0 6 0,14-7 0,-1 2 0,7-9 0,0 1 0,-6 13 0,1 0 0,7-11 0,2 0 0,-1-1 0,-1 2 0,-7 16 0,-1 0 0,8-14 0,0 2 0,-1 2 0,-1 3 0,2-1 0,0 7 0,1-1 0,1 1 0,1 0 0,6-5 0,3-2 89,1 17-178,6-1 178,2 0-89,4-2 0,5-3 0,3-4 0,4-7-89,-1-5 807,3-8-628,-2-4-90,2-5 0,2-1 427,1-2-427,1-2 693,17 8-693,-7-8 0,15 5 0,-8-7 0,1-7 0,3 3 0,-2-9 0,-2 3 0,-5-4 405,-3 0-405,-5 0 0,5 0 0,-10 0 0,4-4 0,-12-1 90,-1-4-90,0 0 0,-2 0 0,8-4-90,-9 5 90,6-3 0,-12 9 90,1 0-90,-6 2-1529,0 0 1529,0-12 0,0 1 0,0-11 0</inkml:trace>
  <inkml:trace contextRef="#ctx0" brushRef="#br3" timeOffset="354439">30460 4681 21115,'-23'-4'1979,"3"-1"-1799,4 1-90,2 1 0,7 1 0,9 2 0,12 4 179,36 1-3481,-2 4 3302,-13-4 0,1-1 0,25 1-182,2 4 92,-28-6 0,1 1 45,1 0 0,1 1-45,1 1 0,3-1 90,19 2 0,0-1-365,-16-1 0,1 0 275,14 3 0,-2-1 0,-19-2 0,-2 0-178,-1-2 0,-1 1 178,-1 0 0,1 0 0,11-3 0,2-1 45,-11 2 0,0 0 1404,9-1 0,2-2-1314,0-2 0,0-2-90,-12 1 0,0 0 0,10-4 0,2-2 90,-2-1 0,0-2-63,-12 4 0,2-2 18,20-7 0,1 0-46,-24 6 1,-1-1 0,9-4 0,0-1 135,14-14-90,-17 8 0,0-2-45,-10 6 0,-1 0 0,8-6 0,0 0 45,8-10 90,-16 8 0,1-1-90,10-12-45,-16 13 0,-1 0 45,1-10 906,-8-1-906,-4-4 0,-6-4-90,-2-3 0,-4 8 0,-1-1 45,0 10 0,-1-2 251,-1-9 1,-2-4-297,-2 5 0,-3-4 0,1 1 0,-4-16 0,-2-3-854,4 18 1,-2-4 0,0 0 0,1 3 853,0 2 0,0 4 0,-1 0-30,-1-1 0,-1 0 0,1 4-138,-3-1 1,-1 3 167,0 3 0,-1 1-106,1 2 0,0 3 106,-23-22-90,1 7 90,8 19 0,-2 2 0,-21-8 0,18 13 0,0 2 0,-24 1 0,30 9 0,-1 1 0,-2 2 0,0 0 0,0 0 0,-1 2 0,1 2 0,-1 2 0,2 0 0,1 1 0,1 3 0,-1 0-60,-8 5 0,-2 0 105,0 3 0,-1 1-45,2-1 0,0 1 1316,3 2 1,2 1-1317,-15 14-90,1 7 90,25-21 0,1 3 0,-8 12 0,1 1 0,7-8 0,2 0 0,-5 11 0,2 1 0,-6 16 0,5 1 0,2 2 0,3-3 0,3 1 0,7-18 0,1 0 0,-4 19 0,5-21 0,0-2 0,-1 14 575,5-3-575,-2 1 0,8-1 322,-2-1-322,3 0 47,0-2-47,0 14 0,2-3 0,2 0 0,2-9 0,4-13 448,2 0-448,6 1 83,5 1-83,-2-7 0,2 1 0,14 12 0,-12-13 0,1-1 0,10 5 0,-3-3 0,-1-8 0,-3-2 0,-3-5 0,-3-5 0,-5-2 0,-6-6 0,-2 0-180,-3 0 1,-3 0-181,-3 0-90,1 0-270,-1 0-179,2 0-180,0 0-720,2 0-8032,0-2 9477,1-3 1,-2 0 0,0-1 0</inkml:trace>
  <inkml:trace contextRef="#ctx0" brushRef="#br3" timeOffset="355416">31743 4885 21205,'-4'7'989,"3"6"-809,-2-6-90,3 7 0,-4-1 0,-2-1 0,-5-1 0,-3-2 0,-2 0-90,7-4 90,-4-1 0,12-4-90,-2 0 0,3-2 0,0-3 0,0-2 0,0-4 0,9-6 0,0 4 0,11-6 0,-2 9 0,3 1 0,1 4 0,-1 3 90,10 9-90,-10 2 90,6 9 0,-13 7 0,-4 4 0,-4 8-90,-4 3 90,-6 4-90,-2 3 0,-8-2 0,-3 1 0,-15 11 0,6-19 0,-7 7 0,14-22 0,5-5 0,8-9 0,-1-3 89,6-6-89,-3 0 0,10 0 0,13-8 0,6 0 90,14-5-90,-2 2 0,4 1 0,-1 1-90,-1 2-89,-4 3-181,-3 0-270,-7 1-449,-1-1-900,-8-3 1979,-3-4 0,-6-5 0,-3-4 0</inkml:trace>
  <inkml:trace contextRef="#ctx0" brushRef="#br3" timeOffset="356174">32169 4794 17157,'0'-29'4947,"0"4"-4587,0 5-180,0 6-90,0 7 0,0 3 90,4 8-90,0 3 90,12 21-180,-5-5 0,9 17 0,-6-13 0,4 2 90,1-4-90,10 4 0,-6-11 90,6-3-90,-10-11 90,0-6 0,-2-5-1,1-2 91,-2-7 0,8-12 0,-10 7 0,5-9-90,-12 14 90,-3 0-90,-3 4 0,-1 1 90,2 4-90,-1 3 90,0 0-91,-1 3 1,0-3-90,0 4 90,0-2-90,0 8 0,2 3 90,2 9-90,3 7 0,3 7 0,0 6 0,4 10 0,0 2 0,3 2 0,-5-18 0,1 0 0,5 14 0,6 8 0,-5-18 0,-7-14 0,3 2 90,-8-18-90,-3 2 0,-2-9 0,-2 3-1259,0-4 719,0-6-1169,0-6-180,0-5 1889,0-3 0,0 0 0,0 0 0</inkml:trace>
  <inkml:trace contextRef="#ctx0" brushRef="#br3" timeOffset="361767">29355 5179 19496,'-8'0'3148,"4"0"-2878,-4 0 0,4 0-180,-1 0 90,2 0 179,3 0-179,7 0-90,2 0 90,9 0-90,4 4 0,10-3 0,11 3 0,14-4-90,-24 0 0,5 0-340,7 0 1,5 0 0,0 0 339,10 0 0,1 0-408,-3 0 0,3 0 1,-3 0 407,7 0 0,-3 0 0,-1 0 0,-1 0-181,-5 0 1,0 0 180,9 0 0,-1 0 45,-15 0 0,-2 0 45,-2 0 0,-4 0 180,4 0 0,-28 0 898,-7 0-1078,-6 0-5965,-3 0 5875,0-4 0,0-3 0,0-5 0</inkml:trace>
  <inkml:trace contextRef="#ctx0" brushRef="#br3" timeOffset="362399">30789 5057 20665,'-17'-5'3418,"-2"1"-3148,5-1-270,2 3 90,10 0-90,10 2 0,10 4-90,15 3 90,2-1 0,5-1-45,5 1 0,0 0 45,1-2 0,-1-1 0,-5 1 0,-4 0 0,3-3 0,-11 7 0,-8-7 90,-8 3-90,-6-4 90,-4 8-90,-9 4 0,-6 11 0,-7 4 0,-7 5 0,1 4 0,-1 4 0,3 2 0,2 0 0,3-3 0,3-5 0,-2 5 0,11-11 0,-6 2 90,8-12-180,1-2 90,-3-5 90,6 1-90,-3-7 0,4-1 450,0-4-360,-5-11-90,-2-1 0,-5-13 0,0-2 0,1-6 0,0-28 0,2 10 0,4 17 0,0 0 0,-3-13 0,0 4-90,0 2-90,-2-7 0,1 19-90,3-3-180,-1 23 1,6 5-91,-3 2-1799,4 2 91,-3 4 2248,-2 3 0,-5 4 0,0 3 0</inkml:trace>
  <inkml:trace contextRef="#ctx0" brushRef="#br3" timeOffset="365236">28482 4207 22194,'-14'4'990,"0"-3"-900,7 7 0,2-3 0,5 6 0,0 2 0,3 5 89,5 9-89,8 5-90,5 11 180,5 5-90,1 6 0,1 5-315,-14-29 1,-1 1 269,1 1 0,0-1-45,-1 0 0,1 0 90,12 29 0,0-1-90,1 0 135,-4-15 0,2 1-90,-4-10 0,3 0-306,9 13 1,4-2 305,-4-12 0,2-2 0,2 1 0,5-1-15,1-3 0,4 1 0,-1-3-30,8 4 0,1-1-386,-6-5 0,1 2 1,-1-4 430,4-1 0,-1-3-45,0 1 0,1-2 0,2-2 0,0-2 0,3-2 0,1-1-577,4-2 0,2-3 577,-19-2 0,2-2 0,0-1 0,4 1 0,1-1 0,0-2 0,4-1 0,1-1 0,0 0 0,3-1 0,1-1 0,0 0 0,0-2 0,0 0 0,4-2-363,-15 2 1,2 0 0,2-2 0,-1 1 0,-2 0 362,-1-1 0,-3 0 0,0 0 0,3-1 0,10-2 0,2 0 0,0-1 0,-4-1-107,-4 0 0,-4 0 0,3-3 107,-2 0 0,3-2 0,1-1 0,0-2-272,1-1 1,0-2 0,0 0-1,0-1 272,0 0 0,0 1 0,0-2 0,-2 0-70,-2 0 1,0-2 0,-3 0 0,-2 1 69,0-3 0,-3 2 0,0-2 274,0 0 1,-1 0-1,3-4-274,-2-1 0,2-3 0,-1 0 0,-2 1 30,3-3 0,-3 1 0,1-2-244,-4 2 0,3-1 1,-2-2-1,-4 3 274,-2-1 0,-3 2 0,-2-1 0,0-1 0,-1-1 0,-2-1 0,-1 0 0,-1-1 0,-1 0 0,-2-2 0,-2 0 0,0-1 282,-2-1 1,-2-1 0,-1 0-253,-2-1 0,-1 0 0,-3 0-60,-1-1 0,-2 0 0,-2-1 30,-3 0 0,-2 0 0,-2 0-30,-2 1 0,-2 1 0,-1-1 0,-2 0 0,-2 1 0,-2 0-30,0 2 0,-2 0 0,-1 1 3,-2 1 0,-2 1 0,-1 1-3,-2 0 0,-2 2 0,-2 1 0,-1 1 0,-2 0 0,-2 2 0,-1 1 0,-2 1 0,-2 1 0,0 1 0,-1 2 0,-5 0-15,-2 3 1,-4 0 0,-3 2-1,-2 2-30,-5 3 0,-2 2 0,-3 3 0,-4 2 0,10 5 0,-3 1 0,-3 1 0,0 3 0,0 0 0,3 2 27,-6 1 0,2 2 0,0 2 0,0 2 0,-1 2 18,7 1 0,-1 2 0,-1 2 0,1 1 0,1 1 0,2-1-186,-2 3 1,3 0-1,0 1 1,1 1-1,-2 0 186,-1 1 0,-1 2 0,0-1 0,0 2 0,1 0-84,0 2 0,-1-1 1,1 2-1,1 0 0,0 1 84,1 0 0,1 0 0,0 1 0,0 0 0,2 2 0,1-1 0,2 0 0,0 1 0,0 1 0,-2 2-110,1 1 1,-2 2-1,-1 1 1,0 1-1,2-1 1,3-2 109,3 0 0,2-2 0,1 0 0,0 0 0,-1 2 46,-8 5 0,-2 3 0,1 0 0,1-1 0,6-2-46,-6 6 0,5-3 0,2 0 153,4-2 1,2-1 0,1 1-154,4-3 0,1 0 0,3 0 0,-8 12 0,3 1 0,11-8 0,1 2 0,2-2 659,0 2 1,3 0-660,-2 9 0,3 0 0,8-14 0,2-2 2010,-3 27-2010,4 2 0,2-29 2089,4-12-2089,0-17 1988,0 3-1988,0-9 5,0 9-95,0-9-180,0 8-90,0-8-5217,0 3 5577,-5-14 0,-4-3 0,-5-10 0</inkml:trace>
  <inkml:trace contextRef="#ctx0" brushRef="#br3" timeOffset="366692">27378 4455 20665,'-5'0'1979,"1"0"-1799,4 0 180,-3 0-180,2 0 359,-3 0-449,4-2-90,0 0 0,2-3 180,2 1-180,1-1 180,4-3-180,-2 0 0,5-3 0,0-2 90,13-15-90,-2 0 0,8-11 0,-5 5 90,12-18-90,-9 7 0,-10 14 0,-1-1 0,7-21 0,-3-8-104,-11 29 0,-2-1 104,2-3 0,-2-1-595,1 0 1,-1-1 594,0 0 0,0 0 0,1-2 0,-2 1 0,0 0 0,-1-2 0,2-15 0,-1-1 0,-2 13 0,0 0 0,1-11 0,-1 1 0,-2 17 0,-1 0-45,0-25 0,-1-1-1359,0 15 1,-1 1 1358,0-10 0,-1 3 405,1 15 1,-2 5-361,1 2 0,0-7 0,0 18 0,0-1 0,0 2 0,0-3 0,0 0 3391,-5 1-3391,0-1 0,-1 0 2,-1 1-92,6-1 90,-3 1 0,4-1 0,-9-8 90,3 9-90,-7-6 0,3 10 0,1 1 0,-1-2 0,6 6 0,0 0 0,4 9 0,0 2 0,0 0 0,0-1 0,0 1-899,0 0 179,0 0-1169,0 1 1889,0-5 0,0-1 0,0-4 0</inkml:trace>
  <inkml:trace contextRef="#ctx0" brushRef="#br3" timeOffset="367918">28210 1194 19046,'-16'-13'3148,"1"-1"-2878,1 1-270,2-3 90,-2 0 0,0-2 0,-4 0-90,-1 0 90,-3 0-90,-4 0 0,-5 1 0,-7 2 0,-5 5 90,-6 2-90,-2 3-90,-1 1 90,-1-1 45,14 1 0,0 0-45,-22 0-202,20 1 0,0 0 292,-18 3-90,-2 0 0,2 0 45,16 2 0,-2 2-45,-3 3 0,-1 2 0,0 0 0,-1 1-335,-1 3 1,2 1 379,12-3 0,1 1 45,-3-1 0,-1 0-45,-1 1 0,1-1 0,0 0 0,0 0 0,0 0 0,-1 1-45,-11 4 0,0 1 45,15-5 0,-1 1-45,-20 8 0,1 1 372,-1 5-372,22-10 0,1 1 0,5 0 0,2 1 0,-11 9 90,-9 6-90,10 1 0,11-9 790,-6 8-790,15-11 0,0 0 0,1 1 0,1 1 90,-7 15-90,5-10 0,-4 9 0,10-10 0,5-1 0,4 1 0,3-4 0,0-2 0,0-1 0,3-4 0,4 4 0,5-1 0,2 2 0,17 9 0,-6-7 0,15 8 90,-8-10-90,6-1 0,7-1 0,6-1 0,8-4-420,4 0 420,-30-12 0,1-1-45,0 2 0,1 0 45,14-2 0,0-1-45,-12 3 0,-1-1 45,11-1 0,-1-1-90,11 6-90,0-7 90,-4 7 0,1-7 0,1 3 45,-12-3 0,0-2 45,-9 0 0,0-2 0,12 0 0,2-3 0,-11-1 0,-1-2 0,3-1 0,1-2 0,2-1 0,-1-1 0,1-3 0,0 0 0,0-2 0,-1-1 0,-1-1 0,-1-1-329,0-1 1,0-1 328,-2-1 0,-1 0 0,-2-1 0,1-2 90,10-12 0,0-1-45,-13 10 0,0 1 45,7-9 0,-3 2 0,5-6-27,-10 3 117,-9 5-180,-8 0 90,-8 1 301,-6-3-391,-6-1 683,-5 2-683,-3-5 0,-2 5-90,-2-5 90,-6 3-179,-1-3-271,-5 2-180,-1 3-899,-5 5-900,-3 3 2429,-6 10 0,-7 7 0,-3 7 0</inkml:trace>
  <inkml:trace contextRef="#ctx0" brushRef="#br3" timeOffset="370684">25883 1624 21115,'-34'5'2608,"1"-1"-2158,-1-4 90,3-4-90,1-3-91,1-7-89,1-2 0,0-4 0,-3-2-180,1-3 90,-6-5-90,-3-1 90,-10-7-413,22 17 0,-1 0 323,-3-3 0,-3-1-90,-2 0 0,-2 0 45,-3-3 0,-4 0-15,-1 0 0,-6 0 0,2 1-30,8 4 0,2 2 0,-4-1-652,-12-6 0,-5 0 0,3 1 652,11 7 0,2 2 0,-1 0 0,-2 0 0,-1 1 0,0 0 0,-1-1 0,-1 1 0,0 0 0,-3 1 0,0 0 0,0 0 0,-1 1 0,-1-1 0,-4 0 0,8 3 0,-4 0 0,-3 0 0,1 1 0,3 0 0,-3-1 0,3 1 0,-1 1 0,-3-1-447,-2 0 1,-3 0-1,-1 0 1,1 0 0,3 1 446,1 1 0,2 1 0,2 1 0,-1-1 0,-2 0 0,1 1 0,-1 0 0,1-1 0,1 1 0,1 1 0,-2-1 0,-3 0 0,0-1 0,-4 1 0,-2-1 0,0 0 0,-1 0-210,9 1 0,1 1 0,-1 0 0,-1-1 0,-1 1 0,-3-1 210,8 2 0,-3-1 0,-2 0 0,0 0 0,0 0 0,0 0 0,1 0 0,3 1-207,-9-1 0,2 0 0,1 1 1,1 0-1,0 0 0,0 0 207,0 0 0,-1 1 0,0-1 0,2 1 0,1 0 0,3 0-15,-10 0 0,4 2 0,1-1 0,0 0 15,-1 0 0,-1-1 0,1 1 0,-1-1 0,2 1 0,0 1 0,-1-1 0,-5-1 15,9 1 0,-3 0 0,-2-1 0,-1 0 0,0 0 0,-1 0 10,8 1 1,-2 0 0,1 1 0,-1-1-1,0 0 1,0 0 0,0 1-51,0-1 0,1 0 0,-1 0 0,1 0 0,0 0 0,0 0 0,1 0 40,-8 0 0,1 0 0,-1 1 0,3-1 0,1 1 0,3-1-35,-6 1 1,3-1-1,2 1 1,0 0 41,-1-1 1,1 1-1,-1 0 1,1-1-23,1 0 0,-1 0 0,1 0 0,0 1 22,0-1 1,0 1-1,0-1 1,0 1-23,1-1 0,-1 0 0,1 0 0,0 0 0,0 1 0,0 0 0,0 0 0,0 0 0,2 1 0,0-1 0,0 1 0,0 0 22,2 1 1,-1 0 0,1 0 0,0 0-23,3 0 0,0 1 0,0-1 0,1 1 0,-16 0 0,1-1 0,0 2 0,3 0 0,0 0 0,1 1 0,1 0 0,0 0 0,-3 1 173,2 2 1,-4 1 0,0 0 0,4 1-174,-4-1 0,3 0 0,-5 2 0,7 0 0,-5 1 0,-2 1 0,1-1 0,7 0 0,-4 0 0,5 0 0,-3 1 0,4 0 0,-2 0 0,-1 1 0,6-1 0,0 0 0,4-1 0,1 0 0,0 0 0,0 1 0,1 0 0,1 0 0,1-1 0,1 1 0,1 0 0,0 0 0,0 0 0,-19 5 0,-2 1 0,6 1 0,-3 2 0,2-1 0,11-4 0,3-1 0,-3 1 0,-13 5 0,-4 1 0,4-2 0,14-4 0,2-2 0,0 0 0,-4 1 0,0-1 0,0 0 0,-1 0 0,-1 0 0,0 0 0,-1 0 0,-1-1 0,-3 2 0,-1 0 0,-4 1 0,-1 0 0,3-1 0,-2 1 0,3-1 0,-6 1 0,7-1 0,-6 2 0,-2 1 0,2-1 0,6-2 0,-4 1 0,6-1 0,-6 1 0,5-1 0,-7 1 0,-1 0 0,1-1 0,6-1-34,-8 1 1,6-2 0,-3 1 33,1-2 0,-3 1 0,0-1 0,4 0 0,-3-1 0,4-1 0,-1-1 142,-2 1 0,-1 0 1,0-1-143,0 0 0,-1 0 0,1 0 48,2-1 0,0 1 0,-3 0-48,3-1 0,-3-1 0,-1 2 0,0-1 0,0 1 0,0-1 0,0 2 0,1-2 0,-2 1 0,1-1 0,0 1 0,1 0-198,3-1 1,1 2 0,0-1 0,4 0 197,-4 0 0,4-1 0,-1 1 0,-3 1 0,0-1 0,0 1 127,-1-1 1,-1 1-1,1 0-127,-1-1 0,0 1 0,0-1 0,2 0 0,0 1 0,-2 0 0,2 0 0,-3 0 0,0 1 0,4-2 0,-3 1 0,4 0 0,-2 0 0,5-1 0,-1 1 0,-1 0 0,1 1 147,4-1 0,1 0 1,0 0-1,3 0-147,-4 1 0,2 0 0,-2 1-4,5-1 1,-4 0-1,2 1 1,3-1 3,0 0 0,3 0 0,1 0 0,-1 0 0,0 0 0,0 0 0,-20 5 0,0 0 0,0-1 0,0 1 0,1-1 0,0 1 633,1 0 1,0 1-634,0 0 0,0 0 0,2 0 0,0 1 0,1 1 0,1 0 0,1 0 0,0 0 0,3 1 0,-2 2 0,6 0 0,-3 2 0,2-1 0,-9 5 0,1 1 0,7-3 0,-2 2 0,3-2-477,-7 6 1,1-1 476,17-9 0,0 1 0,0-1 0,-2 2 0,-1 0 0,0 0-65,0 0 0,-1 0 0,1 0 65,-2 0 0,-1 1 0,1-1 0,0 1 0,-1 0 0,1-1 74,-1 1 0,1 1 1,-1-1-75,1 1 0,1 0 0,-1 0-350,2 2 1,-1-1-1,1 1 350,2 1 0,-1 0 0,1 1 0,2 0 0,0 0 0,1 2 389,2-1 1,0 2 0,1-1-390,-15 15 0,3 1 0,2 0 0,0 3 0,7-4 0,-2 4 0,3-2 0,8-10 0,2-1 0,-1 2-11,-7 11 0,-1 3 0,2-3 11,-1 6 0,1-1 0,0 0 0,-3 3 59,4-5 0,-2 3 0,-1 1-59,9-14 0,-1 0 0,0 0 0,0 0 0,-9 14 0,0-1 0,1 0 0,2-6 0,1-1 0,1 0 0,1-3 0,1 0 0,2-2 0,-4 9 0,1 1 524,4-9 1,-1 2 0,3-1-525,1 5 0,1-1 0,1 2 0,0 0 0,1 2 0,1 0 0,1 0 0,1-1 0,1 2 0,0 0 0,2-1 0,0 1-261,-2 1 0,1 0 261,1 1 0,0-1 0,-1 2 0,-1-1 0,1 0 0,0-1 0,-1 0 0,0-1 362,0-2 1,1 0-363,-2-2 0,1-1 0,1 0 0,0-1 0,0-1 0,-1-1 0,2 0 0,0-1 0,0-1 0,1 0 0,2-1 0,0 0 0,1 0 0,0 0 0,1 0 0,-1-1 0,1 0 0,0 0 0,1 1 0,0 0 0,-1 1 0,2 0 0,0 2 0,1 1 0,0 3 0,0 1-8,3 3 0,1 1 8,0 2 0,1 1-63,2 3 0,0 1 63,0 1 0,0 0 0,0-4 0,0 11-152,1-21 0,1 10 0,0 7 0,1 5 0,-1 0 0,1-1 0,0-6 0,-1-9 152,0 5 0,1-8 0,-1-1 0,1 9-159,0-4 0,0 8 0,0 5 0,0 3 0,1-2 0,-1-3 1,1-8-1,0-9 159,0 1 0,1-9 0,0 0 2,1 4 1,0 1-1,0 3-2,0 2 0,1 4 0,-1 0 0,1-2 0,0 2 0,-1-2 0,1 2-162,-1-3 1,1 4 0,0-2 0,-2-4 161,1-3 0,-2-4 0,1 0 0,1 19 0,0-2 530,-2-6 1,0-1-531,-1-6 0,0-1 764,-2-5 1,0-1-765,0-4 0,0 1 272,-1 4 0,0 6-272,0 4 0,0 6 0,0-3 0,0 4 0,0 1 682,0-4 0,1 3 0,0-4-682,1 7 0,2-6 0,0-11 0,0-2 0,3 13 0,0-3 0,6 11 0,1-8 1042,-2-11-1042,-2-7 0,-1-6 409,-4-3-409,-2-4 0,-2-2 0,-1-3 377,0-4-467,0 0-82,0-5-367,2 0-181,1-6-269,1-1-451,0-4-988,-2 0 2428,0-10 0,-6-6 0,0-12 0</inkml:trace>
  <inkml:trace contextRef="#ctx0" brushRef="#br3" timeOffset="371262">1454 10796 21745,'-29'-22'2518,"3"1"-2068,3 3-180,3 4 0,6 7-180,2 3-1,5 4 1,4 10 360,3 55-315,0-30 0,2 6-656,0 5 1,1 8-1,1 3 1,0-4 550,0 0 0,0-2 0,2 3-30,-1 0 0,2 4 0,0 0 0,-1-4 30,2-1 0,-1-2 0,1-1-30,0-4 0,0 0 0,0-2-159,5 15 0,0-3 204,-1-9 0,1-3-45,1-8 0,2-3 0,15 15 0,9-23 0,-3-22 0,3-8 0,-5-2 0,0-3 0,14-7 0,3-2 0,4-5 0,-2-1 0,-12 6 0,0 1 759,10-4 1,-1 2-760,-18 10 0,-1 2 90,29-1-180,-4 5 561,-8 4-381,-7 0 90,-9 0 90,-11 0 89,-6 0 1,-8-2 590,-4 0-950,-15-9 90,-15-7-90,-27-18 45,16 12 0,-3-2-680,-9-8 1,-2-2 634,14 11 0,-2-1 0,1-1-991,-3-1 1,-1-1-1,0 0 991,2 3 0,0-1 0,-2 1 0,-9-6 0,-3-1 0,4 3-344,-5-1 1,1 2 313,13 7 0,-1-1 0,3 3-154,0 1 1,4 3-267,-9-4-90,2-1 288,31 14-917,4 0 2318,7 5-1847,0 0 1,4 2 0,0 0 0</inkml:trace>
  <inkml:trace contextRef="#ctx0" brushRef="#br3" timeOffset="372017">2526 16563 23544,'-16'-5'1978,"-1"1"-1708,3 1 90,0 1 0,2 2 0,5 0-270,2 0 0,5 0-1,0 10-89,7 13 90,9 24-90,-1-12 0,2 2-1139,4 10 0,2 2 1184,4 6 0,0 2-45,2 2 0,0 2-574,1-3 1,1 0 573,-2-3 0,1-2-355,-3-4 0,1-3 220,-4-5 0,0-2-180,-3-6 0,-1-1-674,14 18-450,-7-14 783,-7-17 656,-9-17 0,-11-27 0,-7-10 0</inkml:trace>
  <inkml:trace contextRef="#ctx0" brushRef="#br3" timeOffset="372525">2778 16269 22824,'11'3'1259,"4"13"-1079,1 16 0,1 7-135,-4-7 0,-1 1 0,6 13 0,0 2 180,-5-8 0,-1-3 224,4 13 451,-1 3-630,-11-39-180,-9-15 0,-20-60-90,12 29 0,0-3-252,-6-18 0,2-2 252,8 8 0,4 1 0,-1 1 0,4-1 0,12-10 0,8 4 0,3 15 0,8 10 0,11 8 0,3 18-1065,-10 32 0,-2 20 0,-3 0 1065,-5-10 0,-3 0 0,-3 3 0,-3 2 0,-1 5 0,-4 0 0,-2-3-91,-3 3 1,-5-2 0,1-4 135,-1 4 0,-1-2-103,-2 11 0,0-6 328,-4-4-90,3-15 0,2-10 2824,3-14-2914,0-3 1005,9-28-1095,9-4 0,19-27-192,-12 25 0,2 1 192,4-1 0,4-1 0,14-9 0,2 2-1710,-13 10 0,-1 1 1485,8-3 0,-2 2-584,3 0-1641,0 5 111,-17 3 2339,-2-4 0,-19-5 0,-4-5 0</inkml:trace>
  <inkml:trace contextRef="#ctx0" brushRef="#br3" timeOffset="372908">3480 15523 21745,'-16'-17'1889,"1"6"-1350,-2 4-269,6 9 0,-5 7 0,8 14-90,1 13 0,4 16-374,4-19 1,3 2 283,1 2 0,2 1-45,3 3 0,3 0 0,3-2 0,2-1 0,3-2 0,3-4 0,2-3 0,5-5 0,19-5 0,5-9-45,-12-7 0,0-5-355,16-5 1,-2-8 354,-17-6 0,-4-5 0,-4-2 0,-5-3 0,-4-5 0,-7-3 45,-7-3 0,-8-2-45,-6-2 0,-8-1 0,-7-2 0,-7 2-45,-6 4 0,-5 4-135,-4 4 1,-4 7-226,-3 8 0,-2 7-135,0 7 1,0 6-361,1 8 1,0 9 899,9 7 0,-1 6 0,5 2 0,-4 9 0,4 4 0,7-2 0,0-1 0,0 1 0</inkml:trace>
  <inkml:trace contextRef="#ctx0" brushRef="#br3" timeOffset="375171">662 16875 21115,'-15'13'2249,"1"-1"-2069,4-5-1,4-3-89,2 0 0,4-3 0,0 3 0,7-6-90,8-6 0,13-7 90,16-11-504,-15 7 1,2-2 413,8-7 0,2-3-672,10-9 0,2-4 672,-11 9 0,3-2 0,1-1-647,-6 5 0,1-1 1,2-2-1,5-3 621,-4 3 0,3-3 1,4-3-1,2-1 1,-1 0-1,0 1 1,-2 2-308,1-2 0,-1 2 1,-1 0-1,0 0 1,2-1-1,3-2 323,-7 6 0,1-1 0,2-2 0,1-1 0,1 0 0,0 1 0,-1 0 0,-2 1 0,-1 2-157,5-3 1,-2 2 0,-1 0 0,-1 1-1,1 0 1,-1 1 0,2-1 153,1 0 0,0-1 0,0 2 0,1-1 1,-1 0-1,1 1 0,-1 1-47,-1 0 0,0 1 1,-1 1-1,1 0 1,0-1-1,2 1 0,1-1 93,0 0 1,3 0 0,1-1 0,0 1 0,1-1 0,0 1-1,-2 1 1,0 2-13,0-1 0,-1 1 1,0 0-1,-1 2 0,0-1 1,0 1-1,0 0 4,-3 2 1,0-2 0,1 1 0,-1 1-1,-2 0 1,-1 2 0,-2 1 41,14-6 1,-1 2-1,-5 2 1,-4 3 515,10-5 1,-7 5-494,-20 8 0,-2 1 1306,29-12-1666,-43 19 1041,-8 3-2480,-17 10 2432,-12 6 0,-17 11 0,-8 4 0</inkml:trace>
  <inkml:trace contextRef="#ctx0" brushRef="#br3" timeOffset="765770">613 13352 21835,'-51'16'2248,"1"-1"-1888,5-1 0,6-7-90,7 3 89,11-9 91,9 3 0,15-4 90,19-8 179,27-10-404,-10 0 0,4-4-1022,-3 2 0,4-3 0,1-1 707,-1 1 0,2-2 0,1 0 0,3-2-514,-3 2 0,2-1 0,2-1 0,1-1 0,0 1 514,-2 0 0,1 1 0,1-2 0,0 1 0,2-1 0,-1 0 0,-3 2 0,1 0 0,1 0 0,0-1 0,0 0 0,1 0 0,0 0-246,2-1 0,1 0 1,0 0-1,0 0 1,1-1-1,0 1 1,0 0 245,2-1 0,0 0 0,0 0 0,0 0 0,1 0 0,-1 1 0,1-1-165,0 1 1,0 0 0,0 0 0,0 0 0,0 0 0,-1 1-1,1-1 165,-1 1 0,0 1 0,-1-1 0,1 0 0,-1 1 0,1 0 0,-2 0-39,-1 1 0,0 0 0,-1 0 0,0 1 1,0-1-1,-1 1 0,0 0 39,5-2 0,0-1 0,-1 1 0,0 0 0,-1 0 0,-1 1 0,-4 1 0,0 0 0,-1 1 0,-1-1 0,-1 1 0,0 1 0,4-3 0,-1 0 0,0 0 0,-2 1 0,-1 0 137,5-2 1,-2 0 0,-1 1-1,-1 0-137,6-3 0,-2 1 0,-2 1 0,-10 4 0,-1 1 0,-3 1 0,9-3 0,-5 1 644,-9 5 0,-3 0-644,21-9 1924,-22 9-1924,-4 6 2878,-17 7-2878,-10 4 0,-4 4 0,-11 1 1552,-1 0-1552,-4 3 0,-1-7 0,-1 3 0,-2-4 0,12 4 0,1 3 0,15 13 0,7 15 0,8 26 0,-2-11 0,4 9 0,-1-1-1131,-3-6 0,0 0 1,1 3 1130,1 3 0,2 5 0,0 0 0,-1-2 0,-3-9 0,-1-1 0,1-1 0,0 1-432,0 1 1,1 0 0,0 1 0,0-1 431,0-1 0,-1-1 0,1 2 0,2 1-340,-1-1 1,2 3 0,0 0-1,0-1 1,-1-3 339,5 13 0,-1-4 0,1 1 0,-2-7 0,0 3 0,1-3 0,-2-5-45,5 6 0,-1-4 45,1 2 0,-1-3 0,-6-12 0,-3-1 0,0-4 0,-4-2 0,-8 12 1653,-18-11-1653,-18 10 0,9-17 0,-6 3 0,-12 7 0,-7 4 0,-1 0-34,6-4 0,-1-1 0,-3 2 34,9-6 0,-3 2 0,-1 0 0,-3 2 0,-1 1 0,3-3 0,-3 2 0,-1 1 0,-2 0 0,1 1 0,1-2 0,1 0 0,-1 0 0,2-2 0,1 0 0,-1 1 0,-3 1 0,-3 3 0,8-6 0,-3 2 0,-3 2 0,-1 1 0,-2 2 0,0-1 0,-1 0 0,2 0 0,1-1 0,3-2 0,2-2-125,-6 4 0,4-2 0,2-2 0,1-1 0,-1 2 0,-4 1 1,-4 4 124,10-8 0,-4 3 0,-3 2 0,-2 2 0,-2 0 0,0 1 0,-1 0 0,1 0 0,1-1 0,1-1 0,3-2 0,3-2 0,3-2-222,-14 10 0,5-4 1,4-2-1,0-1 1,-1 2-1,-4 1 222,6-3 0,-3 1 0,-3 2 0,0 1 0,-1 0 0,3-2 0,1-1 0,5-3 0,4-3-59,-8 6 1,6-5-1,3-2 1,0 1 58,-9 5 0,2-1 0,1 0 245,8-4 0,1-1 0,2-1-245,-9 6 0,3-3 234,10-4 1,3-3-235,-15 10 0,14-10 0,9-12 1089,11 0-2618,5-9 2076,5 3-547,0-12 0,0-8 0,0-10 0</inkml:trace>
  <inkml:trace contextRef="#ctx0" brushRef="#br3" timeOffset="767237">27207 756 20213,'-51'-24'539,"0"0"1,-5 0 0,-2 3-390,15 7 0,-1 1 0,-1 1-105,-2 0 1,-1 2 0,-4 2 201,-3 4 1,-5 2-1,-1 1 1,3 2-553,-3 2 1,3 2 0,-3 2 394,2 1 0,-3 3 0,1 1 0,5 4 0,0 6 0,5 3 0,1 2 0,-1 5 0,2 3 0,1 3-30,0 4 0,2 3 0,2 3-325,10-8 0,2 1 0,0 2 1,2 1 308,-1 2 1,2 2 0,0 2 0,2 1-23,-1 3 1,2 1 0,1 2-1,0 0 0,1 4 1,0 1 0,2 0-1,1 2-330,5-11 0,0 1 0,1 0 0,1 1 0,1 1 326,1 1 0,0 1 0,2 0 0,0 0 0,1 1 18,2 0 0,0 0 0,1 1 0,2-1 0,0 1-231,1-2 1,1 1 0,0 0 0,2-1 0,1 0 212,2-1 0,0-1 0,1-1 0,2 1 0,0-1-56,2 9 1,1 0-1,3 0 1,4 1 52,0-12 0,3 2 0,2 1 0,1 0 0,1-3 0,-1-2-19,7 10 0,-1-4 0,3-2 0,3 3 4,-7-13 0,3 2 0,0 1 0,3-1 0,1-2 0,3-2 0,4-1 0,4-3 0,1 0 0,2-3 0,-1-1 0,-1-1 0,-1 0 0,0-2 0,-1-2 0,2 0 0,3 1 0,1-1 0,2 2 0,3 0 0,-1-1 0,0-2 0,-3-4 103,9 2 1,-3-4 0,0-3-1,0-1-103,1-2 0,0-2 0,1-1 0,0-3 22,0-3 1,0-1-1,0-2 1,1-3-1,1-1 1,0-2-1,1-3 1,0-1-23,2-3 0,0-3 0,0-1 0,1-2-44,-12 2 1,0 0 0,0-1 0,1-3 0,3-2 43,-3-1 0,3-4 0,2-1 0,1-1 0,-2-2 0,0 1 0,-4 0 0,-1 1 0,-2 0 0,-2-1 0,0 0 0,1-2 0,2-2 0,2-1 0,2-3 0,1-1 0,0-1 0,-1-1 0,-3-1 0,-4 1-26,5-7 1,-5 0 0,-3-1 0,-1-1 0,-1-1 25,-6 5 0,-1 0 0,-1-1 0,0-1 0,-2-1 0,0 0 0,0 0 0,-1-1 0,-1 0 0,-1-1 0,-1-1 0,0 1 0,3-10 0,0-1 0,-1 0 0,-2 0 0,-1-1 0,-3 2 0,-1-1 0,-2 1 0,-1-1 0,-2 0 0,-3 3 0,-1-1 0,-3 0 0,-1 1 0,-3-1-74,-2 2 1,-2 0 0,-2 0 0,-2 0 0,-3 1 73,-3-12 0,-3 1 0,-3 0 0,-4 1-37,-3 1 1,-3 1-1,-3 1 1,-4 1 36,-2 1 0,-2 2 0,-6 1 0,-6 0 0,7 16 0,-6-1 0,-3 0 0,-3 1 0,0 2 0,0 0 0,2 3 0,-7-5 0,1 2 0,-1 3 0,-1 0 0,-4 0 0,7 5 0,-4-1 0,-2 0 0,0 1 0,0 1 0,1 2 0,3 4 0,-4 0 0,2 3 0,1 2 0,0 2 0,0 0 29,2 1 0,0 1 0,0 1 0,0 1 0,1 0-29,-9 0 0,0 1 0,2 1 0,0 1 98,4 1 0,2 1 0,0 1 0,1 1-98,-9-1 0,2 2 0,0 2 199,-5 1 1,1 1-1,4 2-199,0 2 0,4 2 788,-6 0 1,7 6-1869,2 26-449,27-6 1348,5 15-9650,26-9 8848,2 3 0,8 2 0,3 1 1</inkml:trace>
  <inkml:trace contextRef="#ctx0" brushRef="#br3" timeOffset="768135">27479 5075 21025,'-4'0'2429,"0"0"-2699,4 0-2699,7 0 2969,2 6 0,11-5 0,1 5 0</inkml:trace>
  <inkml:trace contextRef="#ctx0" brushRef="#br3" timeOffset="768841">31938 4387 16348,'0'8'5756,"2"2"-5306,0-9 180,2 3 89,-2-4-899,0 0 180,-2 10 0,0 1 0,0 9 0</inkml:trace>
  <inkml:trace contextRef="#ctx0" brushRef="#br3" timeOffset="770035">29172 6785 20665,'-19'-53'1124,"0"19"1,-1 0-855,-16-13-90,10 17 0,-3 1 89,-7 3 1,-2 2-135,5 6 0,-1 0-519,-13-5 0,-3 1 429,8 9 0,-5 3 45,-4 2 0,-7 2 0,2 2 0,9 2 0,1 1 0,-3 1-721,0 1 1,-2 0-1,-1 1 1,3 2 720,-4 2 0,2 3 0,1 0 0,-3 1 0,0 2 0,0 0-330,0 2 1,-1 1-1,1 2 300,-1-1 0,0 2 0,-3 4 52,1 2 1,-4 2-1,-1 4 1,2 2-41,9-2 0,0 2 0,0 2 0,1 0 0,0 1-251,0-1 0,0-1 0,0 1 0,1 3 1,1 4 238,2 3 0,0 5 0,1 2 0,1 2 0,4-3 0,3-2-337,1 3 0,5-4 0,2 1 0,-1 4 295,1-1 0,-2 4 0,2 1 0,1-1 0,5-4-18,-3 14 0,6-3 0,2-1 173,2-1 1,2 0-1,2-1-143,3-2 0,1 0 0,4-1-263,2-4 0,3 1 0,3-2 233,1-2 0,3 0 0,2-2 0,3-3 0,2-1 0,3-1 37,2-2 0,3 0 0,2-3-37,3-2 0,3-1 0,2-3 30,4-1 0,2-2 0,2-2-30,5-2 0,2-3 0,1-3 212,4-2 0,2-2 0,1-3-212,4-2 0,2-3 0,0-3 33,-13-2 1,1-2 0,1-2 0,0-1-34,3-1 0,0-1 0,0-2 0,1-2 88,3-2 1,0-2 0,0-2 0,0 0-112,2-3 1,0 0-1,0-2 1,-1-2-1,1-3 1,-1-2-1,0-2 1,-1-1 4,-13 5 0,0-2 0,-1 0 0,0-2 0,-1-1-142,-1-1 0,-1-1 1,0-2-1,-2 0 1,0-2 159,7-10 0,-1-2 0,-2-1 0,-2-1 22,-2 0 1,-1-1-1,-3-1 1,-1 0 44,-3 1 0,-1-1 0,-3 0 0,-1 0-22,-3 2 0,-1 0 0,-2 0 0,-2 0-214,3-12 0,-3-1 0,-3 1 169,-4 4 0,-2 0 0,-4 1 0,-2 3 0,-3 1 0,-2 0 144,-3 4 1,-3 0-1,-2 1-144,-2 3 0,-2 0 0,-4 0 0,-11-11 0,-5-2 0,-1 4 0,6 14 0,-1 3 0,-2-1 0,-9-9 0,-4 0 0,2 6 0,-8 2 0,0 7 0,0 3 0,-2 3 624,2 5 1,-1 4-625,1 3 0,0 3 0,1 5 0,1 2 0,1 2 0,2 0 0,3 3 0,1 0 435,4 3 1,0 0-436,-6 4 0,2 2 0,-14 7 2658,-6 3-2658,32-12 1459,-2 7-1459,13-7 756,-4 4-756,12-1 2,2-9-2,4 10 0,-3-10 0,2 3 0,-3 0 0,0 1-990,0 0-2158,3 11 450,5-5 2698,7 13 0,7 1 0,2 2 0</inkml:trace>
  <inkml:trace contextRef="#ctx0" brushRef="#br3" timeOffset="770405">28498 8173 21385,'-43'-13'-2458,"5"-3"0,3-7 1,5-2-1</inkml:trace>
  <inkml:trace contextRef="#ctx0" brushRef="#br3" timeOffset="771501">32860 8055 20845,'-9'0'2789,"5"0"-2520,-5 0-179,8 0 180,-8-2-180,8 0-180,-3-1-360,4-1-2338,0 4 2788,0-2 0,0 2 0</inkml:trace>
  <inkml:trace contextRef="#ctx0" brushRef="#br3" timeOffset="773224">29546 14170 23184,'-30'-57'1529,"-3"1"-1079,-7 4-226,18 26 1,-3 0-742,-16-8 1,-3 0 606,8 9 0,-4 0-60,-9 0 0,-6 0 0,-2 4 30,-2 8 0,-1 4 0,-1 1-1133,-2-2 0,1 1 0,-2 4 1118,13 4 0,-2 3 0,2 1 0,2 2-15,-5 3 0,4 3 0,-1 2 3,-1 2 1,0 3 0,0 3 56,-2 4 0,1 2 0,1 4 30,-1 3 0,1 3 0,1 3-445,11-6 0,0 1 0,1 2 1,0 2 414,-1 2 0,1 2 0,0 2 0,0 0-90,-1 3 0,0 0 0,1 1 0,0 1-242,0 2 1,0 1 0,0 0 0,1 0 241,0 0 0,0 0 0,1 1 0,0-1 69,2-1 0,0 0 0,1 1 1,1-1-70,2-2 0,-1 0 0,2 1 0,1-1-144,3-3 0,1 0 1,1 0-1,2 0 144,-6 13 0,4 0 0,2 0 0,5-4 0,2 0 0,6 4 31,7-3 0,4 4 1,3 0-1,2-4-31,3 2 0,2-4 0,5 2 166,0-4 1,2 1 0,4 0-1,6-6-166,7-5 0,6-4 0,3-4 0,-1-2 0,5 0 0,1-4 0,4-2 51,-1-3 0,4 0 1,1-3-1,-2-5-51,9-7 0,-1-7 0,0-2 0,-12-1 0,1-2 0,0-1 0,1-2 0,1-1 0,1-1 0,0-3 0,5-2 0,-7 0 0,3-2 0,3-2 0,-1-1 0,0 0 0,-4 0 20,-1 1 0,-2 0 1,-2 0-1,2-1 0,1-2-20,2 0 0,2-1 0,1-2 0,0 0 0,-3 0 0,-4 0 0,6-5 0,-5 1 0,-2-1 0,0-2 0,-1 0 0,0 0 0,-2-2 0,-1 0-35,-2-2 1,0 0-1,-2-1 1,-1-1 34,-2 0 0,-1-1 0,-1 0 0,-1-2 0,-2 1 0,-2-1 0,0 0 0,-2-1 0,8-13 0,-3-1 0,-2 0 0,-4 2 0,-2 0 0,-2-1 0,-4 3 0,-2-1 0,-2 1 0,-5 3 0,-1 0 0,-4 1 0,0-19 0,-6 1 0,-6 2 0,-4 2 0,-5 5 0,-3 1 0,-3 3 0,-5 0 0,0 11 0,-4-2 0,-1 4 157,-5-6 0,-2 3-157,6 7 0,-3 1 0,1 2 788,-4 2 0,-1 2-788,-14-5 0,0 2 0,13 9 0,-1 0 0,-20-5 0,1 3 0,19 11 0,3 2 0,0 2 0,3 1 0,-16-1 1918,27 5-1918,5 1 1548,6 0-1548,2 2 1314,0 0-1314,-5 0 343,1 4-343,-2-3 0,6 7 0,2-7-2879,0 3 451,0 2 2428,3-1 0,2 10 0,3-1 0</inkml:trace>
  <inkml:trace contextRef="#ctx0" brushRef="#br3" timeOffset="773809">29042 16029 17067,'-8'-9'0,"0"0"0</inkml:trace>
  <inkml:trace contextRef="#ctx0" brushRef="#br3" timeOffset="774125">28718 17513 21295,'-11'0'809,"5"0"-1348,2-4-91,8-1-179,6-7-271,12-3-629,13-4 1709,13-7 0,-18 11 0,1 0 0,3-2 0,0 0 0</inkml:trace>
  <inkml:trace contextRef="#ctx0" brushRef="#br3" timeOffset="774304">31239 16391 18686,'-18'-32'-2406,"0"3"0,1 1 0,1 4 0</inkml:trace>
  <inkml:trace contextRef="#ctx0" brushRef="#br3" timeOffset="775418">32575 15468 21475,'0'-9'2338,"0"-2"-2158,-3-2 0,2-3 90,-8-5 90,2 3 0,-5-4 269,-13-9-269,-1 6-180,-18-8 90,-5 13 0,-12 2-543,26 8 0,-1 2 362,-3 1 1,-1 0-45,-3-1 0,0 0 45,1 2 0,-1 1 0,-1-1 0,-1 1 135,-18-1 0,-3 1-105,19 2 0,-1 1 0,0 1-719,0 0 0,1 1 0,0 1 599,-20 2 0,3 4 0,20 1 0,3 2-124,0 0 0,-1 2 124,-12 7 0,0 2 0,13-5 0,1 2 0,-9 5 0,2 3-252,16-6 0,4 2 252,0 1 0,1 4 0,-6 16 0,2 5 0,4 5 0,1 2 0,1 1 0,3 1 0,4 0 0,5-3 0,7-15 0,1 2 0,2 19 0,1 1 0,3-13 0,2 0-98,0 16 0,2 0 98,1-16 0,2-3 0,2 3 0,2 1 0,3-3 0,3 2 0,0-2 0,7 8 0,2 0 0,-2-8 0,3 2 0,1-5 205,9 3 1,3-5-206,4 1 0,4-3 0,4-5 0,3-2 0,-17-12 0,1-1 0,1-2 0,2-1 0,1-3 0,1-1 0,-1-1 0,1-2 0,4-4 0,0-5 0,6-3 0,2-3 0,-1-1 0,-5 0 0,7-2 0,-5-2 0,5-6 0,-10-1 0,6-3 0,2-3 0,-1-1 0,-3-2 0,-9 1 0,7-10 0,-9-1 0,1-9 0,-7 3 0,3-8 0,0-6 0,0 0 0,-4 2 0,-5 5 0,3-10 0,-6 4 0,-2-7-336,-6 12 1,1-7 0,-1-4 0,-1 1 0,-4 4 0,-5 6 335,-4-3 0,-6 5 0,-1-1 0,-2-13 0,-2-2 0,-5 2-122,-6 6 0,-5 2 0,-1 3 122,5 10 0,-1 3 0,-3-1 0,-5-8 0,-4-1 0,1 5 0,-8 1 0,-2 5 0,0 2 0,-1 2 0,-1 3 0,0 3 0,1 3 0,-1 2 172,2 3 1,-1 2-173,3 3 0,0 1 0,2 3 0,1 2 0,-22-7 0,9 7 885,11 4-885,7 3 2632,6 2-2632,2 6 1344,1 0-1344,-6 13 321,6-6-321,-9 5 0,14-7 0,2-2 0,5-4-1260,8 5-3867,-3 7 5127,4 6 0,0 12 0,0-3 0</inkml:trace>
  <inkml:trace contextRef="#ctx0" brushRef="#br3" timeOffset="776087">32194 17146 27321,'-41'-15'-765,"2"-3"1,4-3-1,3-2 1</inkml:trace>
  <inkml:trace contextRef="#ctx0" brushRef="#br3" timeOffset="777118">22005 15156 20755,'-12'-20'2429,"-2"0"-2159,0 1-1,-4 1 181,-1 0-180,-3 0 0,-2 0-180,-8 2-90,-5 2 180,-12 5 0,-6 5-398,23 4 0,-3 2 308,-2 2 0,-3 3-484,-4 2 0,-3 3 439,-5 2 0,-1 3-627,-7 3 0,0 1 612,16-6 0,-1 1 0,0 1-478,-3 1 1,0 1 0,-1 0 477,-1 1 0,0 0 0,-4 3 82,-2 4 1,-3 3 0,-1 1-1,4 0-45,11-6 1,2-2-1,0 3 1,-3 3-8,0 2 0,-3 4 0,-2 3 0,0 0 0,3 0 0,5-3-348,1 3 1,5-2 0,1 0-1,-1 3 306,-1 1 0,-1 2 0,1 1 0,1 1 0,4-3 12,-5 13 0,5-1 0,3 1-30,0 0 0,2 0 0,2 1 30,3-1 0,2 1 0,2-1-472,3-2 1,1 1 0,4-2 471,1-1 0,3 0 0,3 0 30,3-2 0,2-1 0,3 0-11,2-2 0,2 0 0,3-1 11,2-1 0,4-1 0,1-1 0,-2 3 0,2-1 0,19-12-39,-11-23 1,8-4-1,6-1 1,7-4-1,7-2 1,4-2 0,5-3-1,4-2 1,4-1-1,3-3 1,2-1 0,1-2-1,2-1 1,1-2-1,-1 0 1,0-2 0,-2-1-1,-1 0 1,-3-1-1,-2-1 1,-5 0-1,-3 0 1,-6 0 0,-4-1-1,-7 1-85,15-15 0,-10-5 1,-6-2-1,-6-2 0,-3-3 1,-1 0-1,1-1 1,3 2-1,5 0 0,6 2 1,9 3 63,-14 18 0,7 0 0,5 2 0,5 1 0,4 1 0,3 1 0,4 0 0,1 1 0,3 0 0,0 1 0,2-1 0,-1 1 0,-1 0 0,-1-1 0,-3-1 0,-1 1 0,-4-2 0,-4 0 0,-4-2 0,-6 0 0,-5-2 0,-6-1 0,-7-2 0,-8-1 0,-8-2 0,-5-18 0,-11-6 0,-11-4 0,-8-3 0,-7-2 0,-6 0 0,-3 2 0,-3 2 0,-1 4 0,2 6 0,1 6 0,5 9 33,-13-8 0,-1 15 0,-4 4 0,-7-2-33,5 2 0,-8-2 0,-4-2 0,-4 1 0,1 2 0,3 4 0,5 4 0,7 8 0,-8 6 0,8 9 0,-3 3 0,-3-1 0,-5 3 0,2 1 0,7 2 514,-3 4 0,4 2-514,-8 5 0,4 3 0,1 11 619,15 0-619,10 0 0,10-2 0,7-2 0,6-3 2385,5-4-2745,2-2-630,4-3 1605,0-2-2144,2 0 1821,6 12 0,-5-5 0,7 11 0</inkml:trace>
  <inkml:trace contextRef="#ctx0" brushRef="#br3" timeOffset="777443">22517 16780 14459,'-15'0'0,"1"0"0</inkml:trace>
  <inkml:trace contextRef="#ctx0" brushRef="#br3" timeOffset="778717">27028 17250 12035,'-36'-20'2968,"-1"2"-225,1-3-2473,-1 3-90,1 2 0,1 1 0,1 1 1157,3 1-1157,1-1-90,-1 2 90,1 1 0,-6 4 0,-3 3 0,-8 2 90,-5 2-46,7 6 1,-2 2-51,8-3 1,0 1-41,-15 7 1,-1 1 611,12-3 1,1 0-657,-3 1 0,1 1 44,-3 2 1,0 1-45,-1 2 0,1 1-45,-2 3 0,0 3-542,-1 2 1,1 3 541,-1 3 0,0 2-45,-2 1 0,1 2 0,0 3 0,2 2 44,-1-1 1,2 2-45,2 2 0,3 1 0,3 0 0,2 1 0,4-1 0,3 5 30,11-4 0,2 4 0,4-2-30,1 10 0,5 1 30,3-11 0,3 4 0,7-1-30,11 3 0,9-1 0,1-3 0,-4-9 0,2-3 0,4 1-376,8 11 0,4 2 0,7-3 398,-3-13 1,4-2-1,4-2 1,1-1-5,-2-5 0,1-2 0,3 0 0,-9-5-3</inkml:trace>
  <inkml:trace contextRef="#ctx0" brushRef="#br3" timeOffset="778717">29007 19049 20869,'17'-40'0,"-3"-14"0,-8 2 0,-4-8 0,-5-2 0,-5 0 0,-5 3 0,-6 6 0,-7 2 0,-4 1 0,-2 1 0,0-1 0,1-2 0,-2 0 0,-1 0 0,-1 1 0,-3 3 0,-4 0 0,-2 1 0,-3 2 0,1 3 0,2 2 0,-1 2 0,1 4 0,0 1 0,0 0-23,-2 1 1,0 1-1,0 0 1,-1 1-83,1 1 1,0 1 0,0 1 0,-1 0-121,1 1 0,-1 1 1,0 0-1,0 2-45,0 1 0,0 1 0,0 1 1,0 1-181,-14-6 0,-1 2 0,-3 1-342,16 8 1,-4 1-1,-2 0 1,2 2 0,3 0 791,-16-3 0,3 2 0,-2 1 0,5 3 0,-3 0 0,1 1 0,5 2 0,4 3 0,0 0 0,1 0 0</inkml:trace>
  <inkml:trace contextRef="#ctx0" brushRef="#br3" timeOffset="797360">30147 9697 22194,'-7'-7'1350,"-2"3"-1081,8 2 721,-2 2-450,3 6-1,-4 1 1,0 7-180,-5 1 89,0-1-179,-2 0-90,-1-3-90,-2-2 0,-2-4 0,-3-1 0,1-4 0,0 0 90,3 0 0,7 0-90,2-2-90,6-2 0,4-5 0,4-5 0,8-2 0,7-2 0,3 0 0,3 2 0,-3 0 0,8 5 0,-8 3 0,6 4 0,-6 4 0,0 0 0,1 6 0,5 12 0,-12 2 0,1 11 0,-13-6 0,-4 4 0,-2 1 0,-7 19 0,-2-10 0,-5 15 0,-2-15 0,-1 1 0,-3 1 0,0-2 0,-13 9 0,8-13 0,-8 2 0,12-17 0,3-4 0,2-9 0,3 3 0,9-9 0,6 1 0,16-8 0,11-6 0,15-6-492,15-3 492,-24 9 0,1 0-370,6-1 0,0 1 370,3-2 0,0 0 0,0 2 0,2-1 0,15-4 0,-1 0-74,-18 5 1,-1 1 73,21-6 0,-4 1 0,-6 4 0,5-1-2698,-36 9 87,-11 1 2611,-13 7 0,-13 8 0,-8 6 0</inkml:trace>
  <inkml:trace contextRef="#ctx0" brushRef="#br3" timeOffset="805920">2932 11113 20485,'0'-18'4138,"0"4"-3418,0 1-1,-4 4-89,3 2-91,-6 0-179,6 4-90,-2 1 0,3 2-180,0 9-180,0 7 180,5 11-90,4 7 0,9 3 0,4-3 0,8-3 0,5-3 0,24-8 0,-14-8 0,14-12 0,-24-14 0,-5-11 0,-7-13 0,-7-10 0,-8-7 0,-4-5-479,-4 0 569,-6-1 0,-1 7-110,1 20 1,-2 2 19,-2-11 0,1-2 0,2 27 0,6 5 0,-2 28 468,8 6-468,6 32 0,3-9 0,3 2 0,-4-8 0,1 1-30,6 12 1,-1-1 29,-4-13 0,-1-4 0,0-1 0,0-2 0,13 24-11,4 3 11,-12-20 0,2 0 0,-15-25 0,0-2-900,-2-9-180,-2 3 1,-11 4 0,-4 2 0</inkml:trace>
  <inkml:trace contextRef="#ctx0" brushRef="#br3" timeOffset="809630">22992 3831 19766,'10'-15'2878,"-2"-10"-2518,-3 7-90,-4-5 0,-1 11-91,2 3 91,-1 1-180,0 5 90,-8 5-90,-7 11 0,-13 14 0,-9 12-90,14-15 0,-1 2-276,-3 2 0,-1 1 321,-1 0 0,-1 1-45,-2 0 0,-1 1 0,1-3 0,1 0-57,0-1 0,1 1 57,-5 4 0,2 0 90,-10 10-90,-1 3 0,25-24-90,10-6-270,2-7-2429,6 2 361,0-13 2428,-3-2 0,2-13 0,-3-6 0</inkml:trace>
  <inkml:trace contextRef="#ctx0" brushRef="#br3" timeOffset="809987">22464 3935 20845,'10'-11'1979,"-3"0"-1799,-4 6 0,-3 1 0,-7 16 0,-7 7-90,-11 15-90,-8 9 89,0 6-89,3 6 90,5 2-90,9-3 0,8-4 90,10-7-90,28 7 0,4-17 0,-6-13 0,2-3 0,21 1 0,2-9 90,-4-3 90,-4-12-90,-9-5-90,-9-14 90,-9-11 0,-10-12 0,-15-9-220,-10-6 175,-7 17 0,-3 0-388,6 12 1,-1 0 342,-8-9 0,-1 1-45,3 10 0,0 3-495,-10-12-1978,-8 3 2518,32 33 0,-2 12 0,11 12 0</inkml:trace>
  <inkml:trace contextRef="#ctx0" brushRef="#br3" timeOffset="815729">12625 7228 21295,'-4'-25'2428,"0"-2"-1978,-1-1 90,-4-1 0,4 2-91,-1 0 1,-1 2-90,6 2-180,-3 5-90,4 5-90,0 3 90,0 6 0,0 2 89,0 14 1,0 11 0,0 26-45,0-14 0,0 3-497,0 10 1,0 3 451,0 8 0,0 7-68,0-14 1,0 6 0,0 1-1,0-2-603,0 4 1,0-2 0,0 3 580,0-1 0,0 4 0,0 0 0,0-5 30,0 0 0,0-4 0,0 1-30,0-1 0,0 0 0,0-1 0,0-2 0,0 0 0,0-1 0,0-2 0,0-1 0,0-1 30,0-2 0,0 0 0,0-2-443,1 17 0,-2 0 443,-1-10 0,-1 1 0,1-2-30,1 6 0,0 0 0,-2-10 0,-1 1 0,0-3 0,2 3 0,0-3 0,-2-2 0,0 0 0,0-3 0,0 1 0,0 5 0,-1-2 0,-3 15 0,4 2 645,0-36-645,4-6 1787,0-4-1787,0-3 1128,0-2-1128,-3 2 0,-2 9 0,1-3 0,0 15 0,4-10 0,0 1 0,0-6 0,2-7 0,0-3 0,2-3 0,0-4 0,0 0 0,2 0 0,4 0 0,6 4 0,10-3 0,11 7 0,12-7 0,15 3 0,-24-4 0,1-2-1696,10-1 0,2-1 1696,7-1 0,2-1 0,-16 1 0,1-1 0,0 1-418,5-1 0,0 0 0,0 0 418,3 0 0,0 0 0,1 0 0,1-1 0,1 1 0,-1 0 0,0 1 0,-1 0 0,2-1 0,-2 2 0,2-1 0,0 1 0,-4 0 0,1 0 0,-4 1 0,2 0 0,10-1 0,2 0 0,-6 1 0,-7 2 0,-5 0 0,-5-1 0,-3 2 0,26 0 0,-2-2 0,-25 1 0,-1-3 0,-23 4 0,-4-4 0,-4 1 1602,0 1-1602,-17 20 0,-1 5 0,-14 19 0</inkml:trace>
  <inkml:trace contextRef="#ctx0" brushRef="#br0" timeOffset="1.00907E6">12580 6952 20665,'-12'-2'3598,"0"-1"-3058,0 1 89,-1 0 181,3 2 0,0 0-1,2 0-89,4 0-720,0-2 0,4-1 0,0-3 0,7-5 0,11-5 0,19-9 0,-9 9 0,4-2-1695,8-3 0,4-1 1695,8-4 0,4 0 0,-15 7 0,1 0 0,1 0-277,2 0 1,0-1 0,3 0 276,0 0 0,3-1 0,1 1 0,-4 0 0,0 2 0,-1 0 0,1 0 0,2-1 0,3-1 0,-1 1 0,-7 3 0,1 1 0,-4 2 0,4-3 0,-4 2-204,-6 3 204,-11 2 0,-9 2-2878,-13 21 2788,-8 0 90,-10 19 0,1-1 0,0 2 0</inkml:trace>
  <inkml:trace contextRef="#ctx0" brushRef="#br3" timeOffset="1.3684E6">19861 14894 21565,'-8'6'3328,"0"-5"-2699,3 5-179,2-6 719,3 0-809,7 0 0,7-4-90,15-3-3482,10-6 3392,11-5-537,7-3 357,-24 9 0,1 0 0,2-2 0,1 0 0,2 0 0,0-1 0,2-1 0,1 0 0,0 1 0,-1 0 0,1 1 0,0-1 0,-2 2 0,1-1 0,13-4 0,0-1 0,-14 5 0,-1 0 0,12-2 0,-1 0 0,-16 5 0,-1 2 0,1-1 0,-1 1 0,0 0 0,-1 0 0,31-9-241,-2-2 241,0 2 0,-2-3 0,-4 3 0,-4 2 0,-5 1 0,-3 1 0,12-5 0,-13 3 0,7-5 3051,-13 7-3051,19-10 0,-10 7 89,-13 5 1,1-1-90,16-5 0,5 0 0,1 0 0,2 2 0,0-1 128,-20 7 1,1-1-129,-2 1 0,0-1 0,-1 2 0,-1 0 0,24-6 0,-1 2 0,-12 3 0,15-4 0,3 1 0,-13 1 0,-8 4 0,0-1 0,8-3 0,-19 5 0,4 1 0,8-1 0,6-1 0,-4 2-149,-1-1 0,0-1 149,8 1 0,5-2 0,-5 2-613,-6 0 0,-3 0 613,3 1 0,0 1 0,0-1 0,1 1 0,0 0 0,0 1 0,-2-1 0,1 1 0,-1 0 0,-1 1 0,-2-1 0,0 1-438,-2 1 1,-1-1 437,-2 1 0,-1 0-107,-1-1 0,-1-1 107,-1 1 0,1-1 0,12-2 0,0-1 0,-12 3 0,2-2 0,22-4 0,-1-1 0,8 0 50,-22 3 1,-2-1-51,16-2 0,0-1 0,-2 1 537,-14 2 0,0 1-537,18-5 0,-6 2 0,1 1 0,7-3 0,-19 4 0,-1 1 594,15-2-594,1-1 0,-16 4 0,0-1 0,21-2 0,-22 2 0,0 1 0,11-2 0,-17 2 0,0 1 0,16-5 0,14-2 0,-21 2 0,-9 3 0,2-1 0,22-6 0,-19 5 0,1 0 0,19-3 0,1 1 268,-2-1-268,-17 4 0,2 0 0,18-6 119,-21 6 0,0 1-119,13-5 0,-16 6 0,2 0 0,20-7 55,-20 6 1,0 0-56,17-3 0,5 0-152,-13 2 0,2 1 152,-12 2 0,1 1 0,12-5 0,0 0 0,-16 6 0,-1-1 0,-1-1 0,1-1-91,10-1 0,2 0 91,1-1 0,1 0 0,-2-1 0,0 1 0,-3 1 0,-2 1 0,18-5 0,-17 5 0,0-1 0,24-2-5,-24 1 0,0 1 5,16-2 0,-16 3 0,1-1 0,-9 2 0,1 0 0,9-1 0,2 1 0,3-3 0,0 0 0,-11 4 0,0 0 0,12-3 0,-2 1 0,-13 2 0,-3 1 0,31-5 0,0 0 0,-2 0 0,0 0 0,0-2 0,-2 1 0,-1-1 0,-17 3 0,-1 1 0,21-4 0,-10 2 0,-1-1 0,9 0 0,-10 1 0,0-1 0,7-1 0,-10 2 0,0-1 0,6 0 0,-18 4 0,-2-1 0,11-2 0,-2-2 0,-3 2 0,0 1 0,12-5 0,-1 1 0,1 0 0,-1 2 405,16-5-405,-21 6 183,-1 0-183,0 0 0,-4 0 0,-1 2 394,-2 0-394,17 2 0,-12 3 0,13-2 0,3 3 0,-12-3 0,14 2 0,-18-5 0,-1 2 326,1-3-326,16-1 0,-18 1 8,11-2-8,-3 1-3392,-9 1 3392,15 0-888,-12 3 888,1-1 0,1 0 0,2 0 0,-4 3 0,-1 1 0,-5 2 2952,6 0-2952,-12 0 1328,2 0-1328,-15 0 0,-3 0 0,-4 0 0,-2 0 0,-1 0 0,0 0-2609,-2 0 2609,-23 6 0,-11 10 0,-25 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12:34.894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12852 2397 23371,'-27'-51'269,"0"-1"1,-1 1 0,-1 2 0,-2 2 0,-2 2-1051,-2 4 1,-2 2 0,-1 3 960,-2 5 0,0 2 0,-3 3-60,2 6 0,-2 2 0,-1 4 59,-19 0 1,0 8 0,3 7 0,2 14 60,8 16 0,1 14 0,6 3-150,9-2 0,5 5 0,1 5-574,6-9 0,0 6 1,1 2-1,2 1 1,3-1 501,3-1 0,4 0 0,1 0 0,2 3 0,-1 4-7,2-8 0,1 4 0,0 2 1,0 2-1,1 0 0,0 0 0,1-2 1,-1-2-164,0 6 1,0-3-1,0-1 1,1 1 0,0 2-1,0 6 125,2-11 0,0 4 0,0 3 0,0 3 0,1 0 0,-1 0 0,1-1 0,1-2 0,-1-3 1,0-5-307,0 8 1,1-5 0,0-3 0,0-1 0,0 2-1,1 2 166,0 1 0,0 2 0,0 1 0,1 1 0,-1-1 0,1-2 0,0-2-671,1 9 1,0-1 0,1-2 0,-1-3-1,0-3 838,-2-5 0,0-3 0,0-2 0,0 1 0,1 5 0,1 1 0,-2-3 0,0-7 0,-3-1 0,0 0 0</inkml:trace>
  <inkml:trace contextRef="#ctx0" brushRef="#br0" timeOffset="166">11098 4663 24713,'-33'-42'719,"1"0"1,3 3 0,2 1-630,5 4 0,5 1-1,6-26-44,37 16 0,14 1-1662,2 9 1,7 1 1616,4 2 0,7-1 0,1 3-846,0 5 1,2 3 0,2 1 597,-11 4 1,1 0 0,1 1-1,0 1-157,2 1 0,1 1 1,0 0-1,0 2-508,-2 0 1,0 2-1,-1 0 1,0 1 912,-4 1 0,0 1 0,-1 1 0,-1 1 0,10 1 0,-1 1 0,-1 1 0,-5 2 0,0-1 0,0 1 0</inkml:trace>
  <inkml:trace contextRef="#ctx0" brushRef="#br0" timeOffset="484">18062 2189 24473,'13'-44'179,"-1"-1"1,1 0 0,2-16 0,-6 2-135,-3 8 0,-13 8 495,-22 19 0,-9 13-91,2 18 1,-3 13-1989,-2 7 1,-2 10-1,3 5 1584,11-2 0,2 4 0,2 3 0,0 3-45,4-4 0,0 2 0,1 3 0,0 0 0,2 2-207,-1 4 1,1 1 0,1 2 0,1 3 0,2 4 206,4-10 0,1 5 0,1 2 0,0 3 0,1 0 0,2-1 0,-1-1 0,2-4-61,0-1 1,0-4 0,1-1-1,1 0 1,1 2 0,2 1-1,2 5-38,1-8 1,0 4 0,2 2 0,0 3 0,1 0 0,2 1 0,1-1 0,1 0 0,2-2 0,2-2 0,1-4-441,3 3 0,4-3 0,1-1 0,2-2 0,1-1 0,1 0 0,0-1 1,1 0-1,-1 1 539,3 6 0,0 0 0,0 1 0,1-1 0,1-2 0,2-1 0,1-2 0,2-3 0,5 2 0,3-2 0,3-2 0,0-3 0,0-2 0,0-3 0,-1-3 0,5-7 0,-1 0 0,1 0 0,-1 0 0,1 0 0</inkml:trace>
  <inkml:trace contextRef="#ctx0" brushRef="#br0" timeOffset="985">21319 2510 24443,'-59'-15'540,"-3"11"-495,27 10 0,1 2-356,-2 4 0,0 2 446,-1-1 0,1 1 45,2 0 0,2-1 89,-25 10 318,11-7-318,6-11-17,20-12-72,12-46-45,25 13 0,6-2-362,-1-2 1,4-1 271,10-3 0,5 4 0,-5 17 0,2 4 90,-1 2 0,5 6 135,19 11 0,1 10-225,-15 6 0,-2 7-296,-6 3 1,1 4-1,-6 5 251,0 20 0,-11 11 0,-12-9 0,-5 7 0,-3 3 0,-2-3 0,-2-10 0,0-2 0,-4 1 0,-2 5-466,-4 2 0,-2 6 0,-4 3 0,-1-1 0,0-2 0,0-6 466,-2 0 0,-1-5 0,-1-2 0,-1 3 0,0-3 0,-2 3 0,0 0 0,-1-2 0,1-4-237,-10 13 0,1-5 0,2-4 237,-1 1 0,1-2-12,-8 8 0,5-6 12,14-16 0,7-4 0,29-24 714,20-3-714,24-4 0,-16-2 0,8-1 0,-1 0 618,15-1 0,2 0-618,-3-1 0,5 0 0,-3 0 0,-12 0 0,-2 1 0,3-1-630,1 0 0,3-1 1,1-1-1,-1-1-540,-3-1 1,-2-1 0,1-1 0,-1-1 1169,0-1 0,1 1 0,-2-3 0,-4-2 0,7-6 0,-4-4 0,-6-3 0,-3-10 0,0 0 0</inkml:trace>
  <inkml:trace contextRef="#ctx0" brushRef="#br0" timeOffset="1191">22582 1312 24983,'6'-37'809,"0"0"1,27-14 179,31 44-2356,-15 23 1,2 13 1366,-8 0 0,1 6 0,0 3-495,-7-3 0,1 3 0,-1 3 0,0 1 495,3 7 0,0 3 0,-1 2 0,-1 1 0,-6-6 0,-1 0 0,-1 2 0,-1 4 0,0 4 0,-7-8 0,0 5 0,0 2 0,-1 3 0,0 0 0,-2 0 0,0-1 0,-2-3-137,2 6 1,-1-2 0,-2-1-1,-1 0 1,-1 4 0,-2 4-152,-4-11 0,0 5 0,-1 3 0,-1 2 1,-1 1-1,-1 0 0,-2-2 0,0-1 0,-2-4 1,-1-4-294,-3 9 1,-1-6 0,-3-2 0,-2-1 0,-1 0 0,-1 3 580,-2 2 0,-1 2 0,-2 1 0,-1 0 0,-1-1 0,-2-3 0,-2-5 0,-6 4 0,-2-4 0,-1-3 0,-2-1 0,-1 1 0,-2-1 0,0 0 0,0 0 0,0 1 0,0-1 0</inkml:trace>
  <inkml:trace contextRef="#ctx0" brushRef="#br0" timeOffset="1991">13193 7155 16251,'-40'-5'539,"0"-1"1,-2 2 0,-2 1-183,-4 0 1,-1 2-358,-2 5 0,0 4 533,0-1 0,0 3-488,4 3 0,0 4-45,-3 4 0,4 1 0,0 11 1071,11 8-1161,83-4 0,-1-7 90,-9-10 0,1 1 0,14 15 2131,-12 12-2131,-16 10 259,-20-22 1,-4 1-260,-5 4 0,-5 2 0,-2 2 0,-4 3-159,-2-3 0,-4 3 1,2-2 158,-3 7 0,0-2-278,4-7 1,-1 1 0,3-3 277,2-3 0,4-4-243,0 29 243,10-12 1379,10-10-1379,21 6 1181,0-9-1181,2 1 0,-15-9 1235,-13 8-1145,-12-4-1,-2 11 898,-13 2-717,12-12 89,-6 7-179,15-16 0,-3 0-90,4 0-90,6 10-1079,6 5-270,1 0 1349,1-10 0,1 0 0,3 17 0,-4-14 0,0-1 0</inkml:trace>
  <inkml:trace contextRef="#ctx0" brushRef="#br0" timeOffset="2601">13486 16477 25972,'-32'7'1529,"1"-1"-1529,0-6-90,14 0 0,11-4 0,22-1 90,17-4-90,21 0 90,-18 6 0,2 1-399,6 2 0,2 2 399,3 4 0,1 4-499,1 3 0,-2 6 499,0 4 0,-4 5 0,-4 4 0,-4 5 45,-6 5 0,-5 4 45,-8 1 0,-7 6 30,-9-1 0,-6 5 0,-2-3-75,-4 8 0,-5 1-15,-3-1 0,-5 5 0,1-8-30,2-11 0,1-5 0,-3 7 0,5-4 0,11-3 0,53-1 0,4-11-676,-6-12 1,3-1 675,-5-3 0,-2 0 0,2 0 0,0 1 0,-2 1 0,-3 0 45,-4 0 0,-2 0 102,18 20-417,-17-3 512,-17-3-1501,-18-4-361,-16-8-1168,-19-8 2788,-19-13 0,20-2 0,-2-1 0,-5-3 0,0 0 0</inkml:trace>
  <inkml:trace contextRef="#ctx0" brushRef="#br0" timeOffset="6151">14875 12433 18866,'6'0'3958,"-2"0"-3508,-2 0-90,-2 0 269,2 0-359,0 0 0,0 0 449,0 0-269,-2-2-180,0 0-180,0-5 0,0 0-90,0-6 90,0-1-90,0-8 0,-4-3 0,-2-9 0,-4-4 0,-4-6 0,-8-15 90,4 14 0,-7-7-90,4 20 0,-16-3 0,4 13 90,-13-4-90,10 15 0,-1 1-90,2 6 90,3 2 0,2 2 90,-15 12-90,13-5-90,0 10 90,15-12 90,16-1-90,-6 0 0,3 3 0,-4 3 0,3 3 0,-4-2 0,4 5 0,-1 2 0,-3 3 0,4-1 0,-5 2 0,2 3 0,3 3 90,2-5-90,-1 5 0,-1-13-90,1 5 90,0-7 0,4 1 0,0-3 90,0 6-90,0-10-90,0 7 180,0-13-90,0 3 0,0 0 0,0-3 0,0 7 0,0-7 0,0 7 0,0-3 0,0 0 0,0-1 0,0-4 0,0 4 0,0-3 0,0 3 0,0 0 0,0 5 0,0 1 0,0 5 90,0-3-90,0 0 0,2-5 0,0 3 0,2-5 0,1 2 0,-1 3 0,0-4 0,-2 5 0,2-2 0,-2 2 0,4 4 90,0 6 89,2 8 1,2 7-90,0 12 45,-1-3 0,0 3-350,-2-9 1,0 3 244,0 7 0,2 7 0,-1-5 15,1-2 0,0 0-15,1 5 0,0 5 0,1-3-1625,3 8 0,0-4 1595,-1 2 0,1-3 0,-3-11 0,-1-5 0,3 4 90,-4-3-90,-2-17-90,-3-5 587,-1-12-497,0-9 3302,1 3-3302,-2-4-900,0 0-89,0 0 449,0 0-809,2-4 0,0-5 539,0-1-449,0-3-540,0 4 1799,-2 0 0,0 0 0,-2 0 0</inkml:trace>
  <inkml:trace contextRef="#ctx0" brushRef="#br0" timeOffset="6643">14976 12357 20755,'6'-3'3508,"-2"1"-2968,-2 2-90,-2 0-271,-3 10-179,-4-3 90,-8 8-90,1-10 0,-4-1 90,-5-20-90,5-2 90,-8-18-90,8 2 0,5-2 0,5 3 0,1 2-270,6 0-809,10 3 0,5 5-900,14 8 1131,-1 10 0,1 3 0,1 2 0</inkml:trace>
  <inkml:trace contextRef="#ctx0" brushRef="#br0" timeOffset="7501">15159 12112 22374,'-10'-9'2879,"5"2"-2610,-4 1-179,8 3 90,-3 1 0,4 12-90,0 9-90,2 13 90,2 11-90,4-4 0,1 2 0,2 9 0,-3-9 0,0-2 0,-5-12 90,-3 7-90,0-17 0,0 1 0,0-7 0,0-6 0,0-1 270,0-4-360,2 0 90,0 0 90,4 0-90,4 0 0,15 0 0,2-4 0,11-5 0,-4-7 0,-1-9 0,0-7 0,-15 2 0,-1-4 0,6-24 0,-12 17 0,-3-4-343,-6-6 1,-6 0 342,0 12 0,-4 1 90,-10-19 0,-5 4-1,-13 10 91,-18 14 0,15 47 0,3 29-665,19-10 1,3 3 529,1 9 0,2 2 0,3 6 0,3 2-45,1 2 0,5 3 0,5-7 0,5 4 0,1-4 0,5 6 0,3-1 0,-2-12 0,4 2 0,2-7-90,7-4 0,4-8-90,3-4 1,2-6-181,1-6 0,3-6-235,3-3 0,0-6 100,1-6 1,-1-5-72,1-3 1,-2-5 205,-1-5 1,-2-4 134,-2-5 0,-3-4 0,-4-5 0,-3-5 135,-2-4 0,-3-4 180,-4-6 0,-4-2-381,-7 17 0,-1-1 0,-2 0 411,-2-1 0,-2-1 0,0-1-128,0 1 0,-2-1 1,-1 1 187,-1 1 0,-3 0 0,1 1 134,-1-18 1,-1 2 90,-2 5 0,-2 3 44,1 8 1,0 2-90,0 7 0,-1 2 477,-6-18 243,4 12-34,0 26-1046,5 46 0,5 27 0,3-5 0,1 4-838,2 1 1,2 2 837,-2-15 0,0 1 0,0 1 0,2 0 0,0 0 0,1 4-46,0-2 1,2 3 0,1 1 0,-1-4 45,0 0 0,0-3 0,1 3-540,1 3 0,2 5 0,0-2 1,0-7-406,1 2 1,1-4-316,2 11 1,-1-6 1259,5-4 0,-7-15 0,-2-8 0</inkml:trace>
  <inkml:trace contextRef="#ctx0" brushRef="#br0" timeOffset="7976">16113 12185 23993,'-33'-32'1260,"5"2"-1170,9 8-90,11 4 0,16 4-90,14 5-90,13 3 0,7 2 45,10-3 0,2 0 135,2 0 0,1-1-359,0-1 0,-4-1 449,10-6 180,-12-2 89,-15-4 541,-6-14-360,-17 6 269,-2-15-539,-11 24-180,0 12 718,6 52-808,2 10 0,0-10 0,1 1-258,0-5 1,2-1 257,1 1 0,0-1 0,1-1 0,1-1-45,0-4 0,0-1-45,15 21-428,-3-13 339,0-12-91,-1-14 180,-3-15-90,-1-16 180,-3-16 0,-4-14 45,-7 4 0,-2-3 0,0 13 0,-1-1 295,-1-13 1,-1 2-341,1-6 90,-2 11 171,1 16-171,2 12-90,4 21 0,3 11 0,3 17-135,-4-4 0,1 2-944,2 0 0,0 1 89,-1 0 1,1 0-1710,10 19 2699,-6-27 0,-1-13 0,0-6 0</inkml:trace>
  <inkml:trace contextRef="#ctx0" brushRef="#br0" timeOffset="8351">17327 11791 23364,'0'-27'1979,"0"2"-1620,0 13 451,6 32-450,0 13-180,8 32-135,-3-18-1,0 0-292,-2-12 0,0 1 293,5 17 0,-1-3 225,-1-4 211,-1-2-121,-9-38-270,-7-16-90,0-23-3268,-2-22 3268,5 20 0,1-3 0,0-4 0,2-2-620,1-1 1,1-1 619,0 3 0,1 2-90,2 2 0,2 3 90,10-20 0,4 13 0,5 18 0,3 12 90,-1 21-90,1 11 90,-5 13-90,-3 6 0,-5-1 2564,-5-1-2654,-4-6 1793,-4-6-2422,-2-8-16,-2-7-614,0-1-2969,0-11 4318,0-6 0,3-14 0,2-9 0</inkml:trace>
  <inkml:trace contextRef="#ctx0" brushRef="#br0" timeOffset="8738">17871 11443 22194,'15'-23'2789,"-1"5"-2250,-4 7 181,0 6 0,0 13-181,2 11-269,4 19 0,3 14-411,-9-19 1,0 2 140,1 3 0,0 4-612,5 21 0,0 2 657,-4-16 0,1-1-90,2 14 0,-1-2 90,-5-25 0,-2-2-45,6 19 0,-4-12 0,-4-15 0,-1-11 0,-10-16 0,-6-42-90,-2-11-1261,8 9 0,0-4 1351,2 2 0,3-1 45,3-2 0,1-1 93,1-1 1,1 2-139,2 5 0,2 3 45,0 4 0,2 3 135,16-18-90,25 24-90,-5 28 0,-11 11 0,-1 7-172,-5 7 1,-3 4 171,4 6 0,-1 2 150,0 3 1,-1 2-151,0 1 0,-3 2 0,-1-2 0,-1-1 311,-3-2 1,-1-1-312,1 6 0,-1-2 0,5 10 0,0 4-1079,-17-33-990,-4-10-682,-2-3 2751,-9-14 0,-4-4 0,-8-5 0</inkml:trace>
  <inkml:trace contextRef="#ctx0" brushRef="#br0" timeOffset="9803">22338 10376 22644,'0'-32'1709,"0"2"-1529,0 3 90,-3 7-90,2 4 180,-3 9 89,4 11 1,0 14-180,0 18-90,-5 17-90,-2 10 0,-5-11 0,-3 1-327,4-14 0,-1-1 282,-6 12 0,-1-3-45,-12 6 180,-1-11 90,1-12-180,3-14 0,5-16 0,5-18-90,9-20 45,14-10 0,5-5-603,1 9 0,3 0 558,-1 2 0,3-3 0,5 3 30,7 0 0,6 3 0,0 3-30,8-2 0,2 4 0,-3 6 0,2 2 0,0 7 45,7 10 0,-1 9-45,1 7 0,-2 6 0,-1 7 0,-2 6 45,-2 7 0,-5 4 0,-4 6 0,-4 3 0,-4 3 0,-8 6-45,-13 0 0,-7 6 0,-4-3 0,0-12 0,-4-2 0,-5 3 22,-10 9 0,-7 5 1,-4-1-1,1-8-730,0-8 1,-1-5-1,-3 0 730,2-3 1,-4 2 0,0-3-1,2-4-22,-17 8 0,1-8 0,4-4 0,0-4-241,-6-4 1,3-4 240,18-5 0,2-4 0,-26-10 0,58-9 0,30-4 0,16 1 0,-3 4 0,8 3-321,3 2 1,10 1 0,2 1 0,-4 2 320,3 1 0,-3 2 0,3 1 0,2 0 0,3 1 0,1 0 0,-4 1 0,-13 1 0,-2 0 0,-1 1 0,1 0 0,15 2 0,1 0 0,-2 0-46,-2-1 1,-1 1 0,-1 0-495,-2-1 0,-2 1 0,-1-2-240,-6 0 1,0 0 0,-2-1 779,16 0 0,-3-1 0,-9-1 0,-3 0 0,-4-2 0,-1 0 0</inkml:trace>
  <inkml:trace contextRef="#ctx0" brushRef="#br0" timeOffset="10039">24397 10168 18320,'8'-51'1619,"0"10"1092,17 31-2441,1 20-270,24 33 0,-22-13 0,1 3 188,6 8 0,1 2-188,5 6 0,1 2 16,-11-14 1,-1 0-1,1 0-16,-1 1 0,1 0 0,0 2-390,8 11 0,1 4 1,-2-3-121,-11-14 0,-1-1 1,-1 1-151,5 7 0,0 1 1,-4-5-691,-5-5 1,-4-4 1968,7 16 1,-11-19 0,-8-12 0</inkml:trace>
  <inkml:trace contextRef="#ctx0" brushRef="#br0" timeOffset="10218">25120 10181 16341,'-16'-47'1214,"1"-1"1,-12 1 1766,-9 35-2532,12 59 1,4 23-360,3-11 0,1 3-396,1-1 1,-1 6 0,3-3 305,3-13 0,1 0 0,1-1-90,0 1 0,0-1 1,1 1-306,1-3 0,0-1 1,0 0-236,2 19 0,0-3-180,-1-7 1,1-3-42,3-6 0,1-4 851,-4 23 0,-3-18 0,-2-13 0</inkml:trace>
  <inkml:trace contextRef="#ctx0" brushRef="#br0" timeOffset="10367">24442 10783 26152,'-36'-53'1979,"10"4"-1799,15 1-90,21 5-45,21 14 0,9 1-1467,-2 6 0,5 2 912,-2 2 0,5 0 1,0 2-1760,17-3 0,0 2 2269,-19 5 0,1-1 0,-1 2 0,21-7 0,-1 1 0,-2 1 0,1-1 0</inkml:trace>
  <inkml:trace contextRef="#ctx0" brushRef="#br0" timeOffset="11611">27443 9105 22284,'-16'-41'899,"0"0"1,-3 1 0,-1 1-720,-3 1 0,-3 1-376,0 3 1,-3 2 329,0 4 1,-1 2 0,2 4 0,1 3 379,-24-2-64,8 21 89,5 31-359,22 0 0,3 6-615,0 13-1,4 6 466,4-9 0,2 2 0,1 2-979,0 8 1,0 2-1,2 1 949,1-12 0,0 2 0,1 0 0,0 0 0,0 3 0,0 0 0,1 0 0,0 0-484,1 0 1,0 0-1,0-1 1,1 1 370,-1-3 1,1 1 0,0-1-1,1-1-254,1 11 1,1-1 0,1 2-354,0-10 0,0 1 1,1 0-1,0-4 152,-1-3 0,0-3 1,0 0 567,2 6 0,-1-1 0,-1-6 0,0 13 0,-5-14 0</inkml:trace>
  <inkml:trace contextRef="#ctx0" brushRef="#br0" timeOffset="12002">26708 10254 24083,'-20'-31'630,"0"0"0,-10-28-630,15 10 89,23 3-89,26 4 0,-4 20 0,5 3-1324,9-2 0,4 1 1234,8-1 0,2 2-45,5-1 0,1 1 75,-21 6 0,0 1 0,-1 1 15,19-5 0,1 0 72,-16 5 1,2-1 0,-4 2 62,1-1 0,-2 2 45,4-2 0,-6 5 134,-10 8 682,-17 13-591,-14 15-135,-8 5 0,-4 3-225,-7 24 45,5-18 0,3 2-45,5-3 0,5-1-278,4 17 143,3-23 0,6-3 1065,12-4-1200,9-13 818,2-12-413,-9-28 0,-3-9 225,0-13-223,-6 1 0,-5-2 493,-15-12-271,-2 5-179,-3 11 49,3 9-139,-2 21-90,6 16-359,3 21-361,10 10-1978,31 16 539,0-16 910,-11-15 1,3-6 1248,24-11 0,2-17 0,-29 3 0,-1 0 0</inkml:trace>
  <inkml:trace contextRef="#ctx0" brushRef="#br0" timeOffset="12459">28332 9562 22464,'-13'-44'1169,"1"0"1,-4-3-1080,-3 14 0,0 8 0,7 18-90,3 7-180,15 7-270,12-1 270,-4 0 90,4-12 720,-20-14-180,-9-1-1,-11-5 1,-8 14 90,-3 14-91,-4 22-89,2 26-225,19-12 0,4 3-1048,2 9 1,3 3 912,2 7 0,4 2 0,7 2 0,4 0-487,2-1 0,8-1-53,8-13 1,6-1-1,3-6-45,6 2 1,9-11 89,-5-16 0,7-6 1,3-4-1,-6-7 345,-2-8 0,-4-7 0,1-5-258,1-2 1,3-3 0,-1-4 0,-5-3 466,1-9 1,-6-4 0,-2-2 30,0-5 0,-2-3 0,-2-2 0,-10 13 0,-1-2 0,-2-2 0,-1-4 233,-2-5 1,-1-5 0,-1-4 0,-2-1 0,-3-2-158,-3 13 0,-2-3 0,-1-2 1,-1 0-1,-1 0 0,0 1 1,0 1-63,1-4 1,-1 0 0,0 0 0,0 1 0,-2 2 0,0 0 62,-2-5 0,-1-3 0,0 4 1,-3 6-1,-1 11-167,-5-3 0,-1 25 0,5 63 0,2 25 0,1-3 0,1 6-252,2-16 1,0 5 0,1 2 0,1-2 251,1 12 0,1-2 0,0 2 0,0-14 0,0 0 0,0 1 0,1-1 0,0 1 0,2 0 0,0 0 0,0 0-158,0-2 1,-1 1 0,2-1-1,-1-1-333,4 14 0,0-1 0,0-2-199,-1-6 1,0-2 0,0 1 839,2 3 0,1-1 1,-2-4-1,-1-3 0,-1-4 1,0 3-1,0 1 1</inkml:trace>
  <inkml:trace contextRef="#ctx0" brushRef="#br0" timeOffset="12609">28904 9136 24623,'-23'-36'989,"11"4"-899,18 7-270,24 5-1659,13 7 1,7 0-3078,-8 2 1,1 0 4456,20-4 0,0-1 1,-16 5-1,-2-1 0,0 0 1,1 0-1</inkml:trace>
  <inkml:trace contextRef="#ctx0" brushRef="#br0" timeOffset="13435">30017 8074 21475,'0'-21'3328,"0"3"-2788,0 4-91,0 7 91,-5 7 269,-2 19-179,-7 24-405,5-7 0,2 5-729,-2 13 0,1 5 504,3-14 0,0 3 0,1 0-447,0 6 1,1 0 0,1 2 446,3 1 0,1 0 0,1 1-832,1 0 0,2 0 1,2 0 831,3-1 0,2-1 0,2-1 0,1-2 0,2 0 0,3-3-436,0-1 1,2-2 0,2-2 45,0-5 0,2 0 1,2-2-1081,9 3 1,3-1 0,-1-4 1469,3-2 0,2-5 0,8 1 0,-1-10 0,10-17 0</inkml:trace>
  <inkml:trace contextRef="#ctx0" brushRef="#br0" timeOffset="13825">30590 8661 23004,'-23'-32'1979,"3"3"-1799,4 9 0,3 4-1,7 9 1,-1 3 0,6 2 0,-3-1 0,4-3 90,0-1-180,0-4 0,0-3-90,0-6 90,11-21 0,3 9-90,10-11 0,2 22 90,1 10 0,-1 17 89,1 17 1,-7 24 0,-7 17-519,-8-25 0,-3 1 383,-4 4 1,-3 1-45,0 0 0,-1 1 45,-1-2 0,-1-2-45,0-2 0,0-3 0,2 25 0,0-13 90,10-15-180,8-9 0,12-14-269,17-9-361,12-15 135,-21 3 1,3-5-1505,17-16 1,2-5 784,-13 7 0,0-3 1304,-6 4 0,1-3 0,-4 0 0,0-4 0,-3 0 0,-1-1 0,0 0 0</inkml:trace>
  <inkml:trace contextRef="#ctx0" brushRef="#br0" timeOffset="13969">31369 8372 23544,'0'-7'1169,"2"0"-1169,2 1 90,6 1-540,6-4-539,7 0-1170,5-2 2159,3-5 0,0 0 0,-1-2 0</inkml:trace>
  <inkml:trace contextRef="#ctx0" brushRef="#br0" timeOffset="14210">31954 7526 24443,'0'-66'2429,"0"9"-1890,0 14 181,0 22-270,0 25-450,0 31 0,5 23 0,3 10-810,-3-10 0,2 4 810,0-3 0,1 5 0,1-2 0,-2-12 0,1-1 0,-1-1 0,0 0 0,0 0 0,0-1 0,-1-2 0,1-1 0,0 1-240,1 6 0,0 1 0,-1-3-435,1 1 1,-2-2-179,4 7 1,-2-5-947,-4-7-899,0-20 2698,-12-15 0,-1-23 0,-7-7 0</inkml:trace>
  <inkml:trace contextRef="#ctx0" brushRef="#br0" timeOffset="14437">31865 7440 21953,'-5'-43'2429,"-2"4"-1637,6 8-343,-3 6 87,4 7-356,-3 4 43,-7 13-223,-3 13-180,-7 24-540,-2 18-1434,9-17 0,-1 1 1209,-1 5 1,0 1-3972,-1 0 1,1 1 4327,0-2 1,0 0-1,1-5 1,1-1-1,0-3 1,0 1-1</inkml:trace>
  <inkml:trace contextRef="#ctx0" brushRef="#br0" timeOffset="14721">31995 6635 25343,'0'-47'1529,"1"5"-1349,11 7-91,14 12 91,26 15-792,-12 13 0,3 6 702,12 10 0,3 9-691,-13-3 1,1 5 0,-1 3 600,-7-3 0,0 2 0,0 3 0,-1 1 22,2 6 1,0 2-1,-1 3 1,-1 0-489,1 4 0,-1 2 0,0 1 0,-2 1 466,-7-10 0,-1 2 0,-1 0 0,0 1 0,-1-1-349,-1 0 0,-2 1 1,0 0-1,0-1 1,-2 1 303,3 11 0,-1-1 0,-1 1 0,-2-1-45,-2-3 0,-2-1 0,-1 0 0,-1-1-253,-3-3 1,-1-1 0,-1 0-1,-1-1 13,0 11 1,-1-1-1,-3-2-120,-3-6 0,-3 0 1,-1-2-541,-5 16 1,-3-4-271,-6-8 1,-3-4 1259,-1-8 0,-3-4 0,-1-8 0,-1-2 0,-1-6 0,1 0 0</inkml:trace>
  <inkml:trace contextRef="#ctx0" brushRef="#br0" timeOffset="20370">27260 11610 25972,'-39'5'2609,"-1"5"-2609,-3-8 0,0 10 0,3-11 0,3 10 0,6-10 0,9 3 0,13-6 0,62-23-681,-15 8 0,6-2 681,6-3 0,6-2 0,3-2-721,-9 5 0,0 0 1,4-2-1,7-2 721,-12 4 0,5-2 0,4-1 0,2-1 0,2-2 0,1 1 0,2-1 0,0 0-181,-9 4 1,3-1-1,0-1 1,2 0-1,1 0 1,0 0-1,1 0 1,0-1-1,1 1 1,-1-1-1,-1 1 181,-3 1 0,-1 1 0,0-1 0,0 1 0,0-1 0,1 1 0,0-1 0,0 0 0,2 0 0,0-1 0,2 1 0,1-1-79,-8 3 1,1 0 0,1 0 0,2-1 0,1-1 0,1 1 0,0-1 0,1 1 0,-1-1 0,1 1 0,-2 0-1,0 0 1,-1 1 0,-2 0 0,-1 1 0,-2 1 0,-2 1 78,12-4 0,-3 1 0,-2 1 0,-2 0 0,-1 2 0,-1-1 0,1 1 0,0 0 0,2-2 0,3 1-52,-3-1 1,3 1 0,0-2 0,2 1 0,1-1 0,0 0 0,-1 1 0,-1 0 0,0 0 0,-3 2 0,-2 0 0,-2 1 51,13-3 0,-3 1 0,-2 2 0,-2 0 0,-2 0 0,1 1 0,0 0-3,-4 1 0,-1 0 0,0 1 0,-1 0 1,0 0-1,-1 0 0,-1 1 3,3 0 0,-2 0 0,0 0 0,-1 1 0,1 0 0,0 0 0,1-1 0,1 1 0,0-1 0,-1 1 0,-2 0 0,-3 1 0,3-1 0,-3 2 0,-2-1 0,1 1 175,3-2 0,0 1 0,-2 0 0,-6 1-175,-2 2 0,-5 0 0,21-4 1261,-19 8-1261,-11-1 1985,-12 6-1985,-4-2 2790,-31 12-6209,-4 6 3419,-5 1 0,-6 2 0,-4 5 0,-1 2 0,-9 4 0,0 0 0</inkml:trace>
  <inkml:trace contextRef="#ctx0" brushRef="#br1" timeOffset="853906">22594 12587 19316,'-53'25'3778,"0"0"-3149,-1 0-390,-1 0 570,0-3 1,0 1 179,6-2-179,3-1-91,7-4-719,4-3 0,9-6 158,5 1-158,17-7 0,21-3-1616,36-11 1,13-7 1615,-23 7 0,2-1 0,3-1 0,5-2 0,6-1 0,1 0 0,-1-1-445,-5 2 0,0-1 1,0 0-1,0 1 445,2-1 0,1 0 0,0 0 0,3-1 0,-1 0 0,3 0 0,1-1 0,-1 1 0,-4 1 0,-3 2 0,-4 0 0,0 1 0,3-1-309,1 0 0,3-1 0,1 0 0,-4 2 0,-8 1 309,12-2 0,-6 3 0,4-3 0,-7 2-31,-10 2 31,-13 3 0,-11 5-3027,-8 8 3027,3-3 0,9 5 0,9-6 0</inkml:trace>
  <inkml:trace contextRef="#ctx0" brushRef="#br1" timeOffset="854596">29493 11420 21745,'-57'0'2878,"1"0"-2024,20 1 1,2-2-225,-13-1-181,0-2-89,39-7-90,27-9-90,17 1 0,14-2 0,2 1-1474,1 0 0,3 0 0,5 0 1294,-5 1 0,4 0 0,3-1 0,1 1 0,0 1-262,-11 3 1,1 1 0,-1 0-1,1 0 1,1 0 0,1 1 261,5-2 0,1 0 0,1 1 0,0 0 0,1-1 0,0 1-227,-8 2 0,1-1 1,0 1-1,0 0 0,0-1 1,1 1-1,-1 0 227,0 1 0,1-1 0,0 1 0,-1-1 0,1 1 0,0 0 0,-1 0-177,9-2 0,-1 1 0,1 0 0,-1 0 1,0 0-1,0 1 177,-3 0 0,1 0 0,-1 0 0,-1 1 0,0-1 0,0 1 12,-3 1 0,-1-1 0,0 1 0,-1-1 0,0 1 0,0 0-12,6-1 0,-1 0 0,-1 0 0,1-1 0,1 0 0,-5 1 0,2-1 0,0-1 0,0 1 0,-2 0 0,-4 0 0,6 0 0,-3-1 0,-2 1 0,2 0 0,6-3 0,1 0 0,-2 0 0,-8 2 297,4-1 0,-9 1-297,-9 2 0,-5 0 1127,16-6-1127,-27 7 421,-28 2-2760,-41 11 2339,-8 5 0,-15 5 0,-1 1 0,20-4 0,0 0 0,-2 1 0,-3 1 0,-9 2 0,0 0 0,0 1 0,0-1 0,0 0 0</inkml:trace>
  <inkml:trace contextRef="#ctx0" brushRef="#br1" timeOffset="855031">23723 14080 24353,'-19'-32'3418,"1"2"-2968,2 5-90,2 5-360,2 25 0,4 24 0,6 16 0,-1 5 0,2 8 0,0 1-631,0 2 1,-1 1-1,1 2 631,1-8 0,0 3 0,0-1 0,0-3 0,1 1 0,0-3 0,1 1-540,1 11 1,2 2-1,1-3-1143,0-10 1,1-3 0,1-1 1682,3 19 0,1-8 0,12-2 0,-8-54 0</inkml:trace>
  <inkml:trace contextRef="#ctx0" brushRef="#br1" timeOffset="855334">23727 14537 23931,'-12'-56'737,"1"0"1,-1 0 0,2 9 0,0 1-1,1 1-692,-5-20 0,3 5-45,4-4 0,50 77 0,-17 4 0,3 6-1065,18 17 1,6 7 1064,-14-11 0,3 4 0,1 0 0,-3-1-320,5 4 1,-2-2 0,2 2 319,-1-2 0,2 3 0,1-2 0,-4-3-512,-2-3 1,-2-2-1,-1-2 512,-2-2 0,-1-1 0,0-2 0,12 7 0,-3-2-38,-7-6 1,-2-3 37,19 7 0,-17-21 763,-13-26-763,-14-33 0,-9 5 0,-3-9 0,-1-3-175,0 6 1,-1-1 0,-1-2-1,1 1 175,-1-3 0,1 1 0,-1-1 0,1 0 0,-2 2 0,0-2 0,1 3 0,0 4 0,1-16 0,2 5 715,-1 5 1,0 2-1121,3 6 0,0 3-570,1 8 0,0 2-1634,3-20 2609,6 16 0,8 11 0,5 5 0</inkml:trace>
  <inkml:trace contextRef="#ctx0" brushRef="#br1" timeOffset="856045">30070 12786 26422,'-22'-49'2159,"1"3"-2159,1 7 0,3 12 0,3 21 0,2 27 0,5 26 0,4 14 0,1-6 0,1 6 0,1-1-545,1 3 1,0 1-1,2 0 545,-1-12 0,2 0 0,0 0 0,0-5 0,5 21 0,1-6 0,0-6 0,2-1 0,-2-9 0,1-2-45,-1-8 0,2-4-944,6 9 381,0-29-21,-3-35 539,-6-29 0,-3-11 225,-1 7 0,-2-7-161,-2 4 1,1-9 0,-1-2 0,-2 3 384,0 8 1,-2 2 0,0 1 0,0-1-360,2 1 0,-1-2 0,1 2 0,-1 3 0,-1-7 0,-2 3 0,4 6 0,5 6 0,3 9 0,14 3 0,20 27 0,-14 23 0,1 9 0,5 5 0,3 4 0,-1 1 0,3 3 0,-1-2-125,5 5 0,0 0 125,-8-7 0,2 1 0,-4-5 0,-4-4 0,-2-4 0,15 13 0,-11-18 0,-11-22 0,-9-25 0,-7-30 0,-3 19 0,0-4 183,1-7 0,0-2-183,-1-4 0,0-1 0,1 2 0,0-1-1080,1-9 1,0 4-588,0 21 1,0 3 1666,1-3 0,2 10 0,5 22 0,1 15 0</inkml:trace>
  <inkml:trace contextRef="#ctx0" brushRef="#br1" timeOffset="856222">31134 12709 25343,'34'0'2068,"4"-6"-1528,5-5-270,6-10-90,4-6-665,0-3 125,2-1-360,-3 1-629,-1 1-450,-2 4-899,-6 0 2726,-5 1 0,-3-4 1,-3-1-1</inkml:trace>
  <inkml:trace contextRef="#ctx0" brushRef="#br1" timeOffset="856397">32027 11900 25972,'2'-57'2609,"0"7"-2609,2-1 0,6 31 0,26 50 0,-16-2 0,-1 6-2831,10 23 1,-1 6 2830,-11-21 0,-2 0 0,-1 2-150,0 3 0,-1 2 1,-2 0-550,0 2 1,-1 0-1,-2 1-351,-2 1 1,-1 0 0,-2-1 1049,-1 0 0,-1-2 0,-2 1 0,-3-3 0,-1 1 0,-2-2 0,-1-1 0,1 0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12:59.065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11813 2284 23194,'-16'-46'323,"1"-1"1,0 0 0,-2 2 0,0 0 0,-2 1-84,-1 1 0,-2 0 0,-1 2-1560,-1 3 0,-2 1 0,-1 1 1545,-16-12 0,-4 5-45,0 7 0,-3 6 237,-2 9 0,-2 8-193,1 12 1,0 10 0,-2 13 0,3 11-630,15-2 0,2 6 0,3 5 405,5-2 0,2 3 0,2 3 0,0 3 0,-2 8 0,2 4 0,2 2 0,1 2-299,3-5 1,2 1 0,1 3 0,0 0 0,2 1 298,1-6 0,1 0 0,1 2 0,0 0 0,1 0 0,0 1-11,1 1 0,1 0 1,1 0-1,0 2 0,1 2 1,1 2 10,0-9 0,2 1 0,0 3 0,0 1 0,1 1 0,0 0 0,0 1 0,1-1 0,1-1-109,0-1 0,0 1 1,1 0-1,1 0 1,-1-1-1,1 1 1,0 0-1,0-1 1,0 1-12,0-2 0,-1 0 0,1 0 0,-1 0 0,1 0 0,0 0 0,0-1 0,1 0 0,1 0-216,0-1 0,0 2 0,2-1 1,-1 1-1,1-2 0,0-1 1,-1-2-1,0-3 0,-1-3 336,2 10 0,-1-5 0,-1-3 0,0-1 0,0-1 0,0 10 0,-1-1 0,-1-4 0,-3-4 0,-5 10 0,-1-1 0</inkml:trace>
  <inkml:trace contextRef="#ctx0" brushRef="#br0" timeOffset="175">9681 4939 25612,'-44'-42'689,"-1"0"1,5 3 0,3 1-645,8 5 0,5 1 45,-1-27-755,37 3 710,13 26 0,10 1-1004,17-4 1,10 1 958,-10 7 0,5 1 0,3 1-393,-9 3 1,2 0 0,2 1 0,0 0 212,5-1 0,1 1 0,1 0 1,0 0-181,0 0 0,-1 1 0,2 0 0,4 0 360,-12 5 0,4-1 0,1 0 0,0 1 0,-2 0 0,-3 1 0,9-2 0,-4 1 0,-1 0 0,4 1 0,-2 0 0,0 1 0,0-1 0,0 0 0,1 1 0</inkml:trace>
  <inkml:trace contextRef="#ctx0" brushRef="#br0" timeOffset="466">13819 1656 27861,'-6'-37'360,"1"1"0,-16-3-360,-19 56-2037,11 21 0,1 14 2037,3 2 0,1 8 0,0 4 0,6-16 0,1 2 0,-1 3 0,1 2 0,1 1-316,1-2 0,0 2 0,0 1 0,0 2 0,2 0 0,-1 1 316,2-4 0,1 0 0,0 2 0,0 0 0,1 0 0,0 1 0,1 0-103,1 2 1,0 1 0,1 0-1,0 1 1,1 0 0,1 0-1,1 0 103,1 1 0,0 0 0,2 0 0,0 1 0,1-1 0,1 1 0,2-1-169,0 0 1,1 0 0,1 0 0,0 0 0,2 0 0,2-1 0,0 0 168,2-1 0,0-1 0,2 0 0,1 0 0,1-1 0,1 0 0,1-1-73,1-2 1,1 0-1,2-1 1,0-1-1,2 0 1,1-1-1,1-1-107,0-3 0,2 0 0,2-1 0,0-1 0,1-1 1,1 0-1,1-2-120,6 6 0,1-1 0,1-2 0,2 0 1,0-2-1,2-2-180,-1-3 0,1-1 0,1-1 1,1-1-1,1-2 0,1-2 480,-1-2 0,0-2 0,1-1 0,1-1 0,1-2 0,-1-2 0,9 2 0,1-3 0,0-1 0,1-2 0,-1-2 0,1-3 0,0 0 0,-1 0 0,1 0 0,0 0 0</inkml:trace>
  <inkml:trace contextRef="#ctx0" brushRef="#br0" timeOffset="867">19021 2248 24713,'0'-39'599,"0"1"1,0 2 0,0 1-510,0-21 449,-6 9 811,-4 63-1260,-2 26-90,7 14 0,1 10-1020,1-14 0,0 2 1,1 3 1019,2-8 0,0 1 0,0 3 0,-1 4 0,1-1 0,-1 4 0,1 3 0,-1 0 0,0 0 0,1-4-387,0-1 0,0-2 1,0-1-1,0 1 1,0 2 386,0 1 0,0 4 0,0 0 0,-1 1 0,2-4 0,-1-4 0,0 3 0,1-3 0,0-4 0,0 1-313,1 12 0,0-2 0,1-1 313,0-8 0,0-1 0,1-2 0,2 15 0,0-5 0,0-12 0,1-3-945,-2-10 1,2-5-1844,7 2 2788,4-35 0,4-45 0,-8 10 0,-1 1 0</inkml:trace>
  <inkml:trace contextRef="#ctx0" brushRef="#br0" timeOffset="1067">20198 606 25432,'45'1'629,"0"-1"1,-1 1 0,6 11 0,1 7 0,-1 6-2046,-6 5 1,-1 6 0,0 5 0,-1 2 1415,-5-1 0,0 2 0,-1 4 0,-1 1 0,-1 2-180,-4-3 1,0 2-1,-2 2 1,0 1-1,-2 1 1,0 1 179,0 5 0,-2 0 0,0 3 0,-1 0 0,-2 1 0,0 0-63,-4-6 0,0 1 0,-2 1 1,0 0-1,-1 1 0,-1 0 0,-1 0 63,-1 2 0,-1 0 0,-1 1 0,-1-1 0,0 1 0,-2 0 0,-1 0-145,0-1 0,-1 1 0,-1 0 0,-1-1 1,-1 1-1,-1-1 0,-1 0 145,0-1 0,-2 0 0,0 0 0,-1-1 0,-1 0 0,-1 0 0,-1 0-283,0-2 0,0 0 1,-2-1-1,0 0 0,-2 0 1,1 0-1,-2-1-257,-2 8 0,-1-1 1,-1 0-1,-1 0 1,-1-1-1,-1-1 540,-1-1 0,0 0 0,-1-1 0,-1-1 0,-1 0 0,-1-1 0,-1-3 0,-1 0 0,-1-1 0,-1 0 0,0-1 0,-1 0 0,-1-2 0,0 0 0,0 1 0,0-1 0,0 0 0,0 0 0</inkml:trace>
  <inkml:trace contextRef="#ctx0" brushRef="#br0" timeOffset="3773">11930 7775 24353,'-30'-22'809,"0"1"1,0-1 0,0 1-630,-26-14-90,5 4-1,-10 7-89,15 7 0,3 6 0,20 15 0,4 36 0,0 14-493,2-9 1,-2 3 537,-2 3 0,-2 0-45,-4 6 0,-4 5 0,8-18 0,-3 3 0,-1 2 0,2-4-1032,-1 2 0,2-1 1,-1 1 1031,-7 10 0,-1 3 0,5-3 29,10-13 1,3-1 0,3-3-244,1 1 0,5-1 214,5 3 0,8-5 0,30-9 0,5-21 0,6-6 45,1-3 0,0-1 324,-1-2 0,-2 0-279,-6-4 0,-12 5 3069,-24 7-2979,-22 5 0,-33 14 0,2 1 0,-2 4-181,12-7 1,-1 1 0,-12 10 0,3 2 45,20-11 0,5 1-45,-13 30 0,19 5 0,22-10 0,7 2 0,-3-10 0,3 1 0,8 15 0,2-1 0,-5-13 0,-1-2 0,0 3 0,-2 0 0,-1 0 0,-1 3-60,-4-2 0,-1 4 0,-1-2-345,0 8 0,-2 1-433,0-7 0,-1 2 0,-1-3-196,-1 5 0,0-4-3882,0 1 1,0 0 4173,-2-2 1,0 1-1,2 0 1,-1 1-1,0 0 1,-1 0-1</inkml:trace>
  <inkml:trace contextRef="#ctx0" brushRef="#br0" timeOffset="4373">12194 16038 25253,'-42'16'1529,"1"-6"-1349,-5 0-180,17-9 0,10 3 90,27-8-90,20-1 0,17-2 0,13 2-196,5 11 376,-4 8 134,-26 11 1,-4 6-45,5 20-90,-20 4 0,-9 3-180,-9-19 0,-3-2 0,-4 14 0,-3-1-1016,0-16 1,-1-2 1015,-9 24 0,5-6 0,24-2 0,16-17 0,18-13 0,11-3 0,9-1 0,4-2-372,0 3 0,1 1 372,-21-2 0,0 1 0,-4 3-637,-1 6 1,-5 4 636,-2 3 0,-3 3 0,-6 2 0,-3 1 0,-3 3 0,-4 2 0,-4-1 0,-4 0 0,-4-1 0,-4 1 696,-2-3 0,-4 1-696,-16 14 0,-6-2 0,6-11 0,-3-2-912,-11 13 1,-3-4 911,9-14 0,-1-4 0,2-1 0,-1-2-151,0-3 0,1-1-569,2-3 1,1-4-144,-25 4-8968,6-9 8488,7-16 0,9-8 1,3-7-1</inkml:trace>
  <inkml:trace contextRef="#ctx0" brushRef="#br0" timeOffset="5415">12389 13193 26152,'-24'-36'1259,"1"4"-1169,5 9 0,8 12 90,4 23 90,12 25-180,-2-4 0,2 4-537,5 12 0,2 3 492,2 10 0,1 2-1067,-3-16 0,1 2 0,0 1 1052,0 1 0,0 2 0,0-1-30,1 1 0,-1 0 0,0-1-332,0-2 0,0-2 1,-1-1 331,5 16 0,-1-3 0,-3-11 0,-2-5 90,1 6-90,-17-52 0,-13-51 0,3 5 0,-1-6-68,5 11 0,1-2 0,-1-1 68,0-6 0,1 0 0,0-2 424,1-2 0,1-2 0,1-3-424,3-1 0,2-5 0,1-1 0,1 5-99,2-1 1,1 2-1,2-1 99,1 6 0,1-3 0,2 2 0,4 6 0,11-10 0,6 9-358,5 9 0,4 7 358,3 9 0,3 8 0,2 10 0,1 7 0,-2 7 0,-1 9 0,12 17 0,-5 7 0,-16-8 0,-4 2 358,7 10 0,-7 4-358,-16-8 0,-7-2 0,-4 17 0,-11 3 0,-13-29 155,-5-13-2044,1-6 2334,-2-24 1,12-6-1,1-17 1</inkml:trace>
  <inkml:trace contextRef="#ctx0" brushRef="#br0" timeOffset="5917">13855 13202 15532,'23'62'1889,"-3"-2"-1709,-6-5 2531,2-5-2531,2-9-180,10-14 1499,11-15-1499,14-23 0,-19-4 0,1-4 72,4-7 1,0-3-28,3-7 0,-1-2 927,-2-4 0,-2-3-792,-3-3 0,-5-1 0,-5-2 0,-5 0 134,-5 1 1,-6 2-90,-6 2 0,-9 3-274,-17 3 0,-8 8 49,-30 8 0,13 22 0,-1 13 0,8 18 0,4 10-481,-2 8 0,3 6 481,12-14 0,2 3 0,3 4 0,5 4 0,1 5 0,3 1 0,2-3 0,1 2 0,3-2 0,6 4 0,8 6 0,5 5 0,6-1 0,2-10 0,3-11 0,4-7 0,4-2-150,12 10 0,6-2 0,6-12-435,-6-21 0,5-8 1,2-5-1,-3-2-175,5-2 0,-1-3 1,2-5 489,-1-4 0,5-3 0,-2-4 1,-4-3 66,-13 0 1,-2-3-1,-3-3 1,0-1 134,3-3 1,-2-1-1,-1-4 1,1-6 131,-10 5 0,1-5 1,0-3-1,0-2 0,-1-1 1,-2 1-1,-1 2-151,-1 0 1,-1 2-1,-2 0 1,0-1-1,0-2 1,0-2 243,-2 2 0,1-3 1,0-1-1,0-2 1,0-1-1,-2 2 0,-1 1 1,-3 2 81,1-5 1,-3 2 0,-1 1 0,-1 1 0,-1-1 0,0 0-1,-1 0 1,0 0 0,-2-1 0,1 1 0,-2 0 0,0 0-318,0-8 1,-1 1 0,0-1 0,-2 2-1,-1 0 78,-1 3 0,0 1 0,-2 1 0,-1 0 0,0 2-72,-1-7 1,-1 2 0,-2 1 0,0 2 71,-1-10 0,-2 3 0,0 3 177,0 14 1,-1 1 0,-1 5-178,0-4 0,-4 13 1619,-6 22-1619,1 72 0,12-1 0,2 9 213,0-10 1,1 4-1,1 7-213,2-13 0,1 5 0,1 4 0,0 1 0,0-1 0,0-4-170,0 2 1,0-3-1,0-1 1,1 2-1,1 3 170,-1-7 0,1 3 0,0 2 0,0 1 0,1-2 0,0-2 0,1-3-211,1 3 1,0-3-1,1-2 1,1-1-1,-1 0 211,3 11 0,1 0 0,0-2 0,1-1-262,0-5 1,0-1 0,1-1 0,0-1-519,4 9 1,-1-2 0,3 0 737,-4-13 1,2 0 0,0-1-1,-1-5 1,7 14 0,0-5 0,3 5-1,1-1 1</inkml:trace>
  <inkml:trace contextRef="#ctx0" brushRef="#br0" timeOffset="6553">15439 12189 27861,'-50'-16'720,"13"3"-1620,27 4 181,30 2 179,37-2 405,-13 3 0,5-1-1105,12-4 0,4-3 1210,-15 4 0,1-1 0,1-2 0,5-2 0,0 0 0,0-2 30,1 0 0,1-1 0,2-2 0,-3-1 0,4-3 0,0-1 0,-4 2 30,-1-1 0,-3 1 0,1-2 82,-6 3 1,2-2-1,-2 0 1,-6 1 201,5-6 1,-7-1 578,-4-6 0,-6 0-893,2-9 0,-20 3 0,-32 46 0,-14 29 0,13 3 0,-1 10 0,3 1-704,-3 14 0,2 5 704,7-19 0,-1 3 0,2 2 0,3-3-59,2 6 1,4-2 0,2 0 58,1 1 0,2-1 0,2-1 0,2-2 0,2 0 0,2-2 0,1-4 0,2-1 0,1-1 0,9 14 0,3-4 0,0-8 0,3-4 0,-1-7 0,3-5 142,-1-9 1,3-8-278,12-11 0,0-10 45,-11-6 0,-2-7-1038,11-12 1,-4-6 1127,-14-3 0,-5-3 135,-1-2 0,-1 0 276,-2-1 1,-2 2-412,-4 5 0,-2 2 0,0 6 0,-2 2 0,3-18 1164,-4 14-1164,-1 13 0,2 18 0,-2 14 3150,6 17-3150,2 9 0,10 19 0,-4-15 0,4 9 575,-11-24-575,-2-3 155,-4-4-155,0-8 0,-3-14 0,-2-8 0,-1-12 0,0-1 0,0-3 0,0-2 0,0 3 0,-3 2 0,2 4-450,-8 5-2428,2 0 899,0 10-630,-3 0 2609,3 8 0,-4 0 0,1 0 0</inkml:trace>
  <inkml:trace contextRef="#ctx0" brushRef="#br0" timeOffset="6933">17790 11601 24893,'11'-34'2428,"-2"4"-1978,-2 16 180,0 20-450,2 22-180,1 24 0,-2-17 0,0 3-637,0 3 1,0 4 636,3 0 0,0 4 0,0-3 0,2 5 0,0 0 0,0-1 0,1 3 0,-1-8 0,8 16 302,-4-20-302,-19-60 0,-7-44 0,3 16 0,0-4-599,1-10 0,2-3 599,1 16 0,1-1 0,2-1-404,0-2 1,2 1-1,0-1 404,1 1 0,1 1 0,3-1 0,6-8 0,4-1 0,2 4 0,3 0 0,5 4 0,10-6 0,4 11 0,-8 29 0,3 10 0,0 7 0,1 8-896,0 4 0,0 6 896,-1 7 0,-1 4 0,-3 3 0,-3 2-435,-3 1 0,-3 2 435,-4 0 0,-3 1 285,-5-3 1,-2 0-286,0 29-90,-12-8-1079,-9-12-361,-9-12 573,-5-14-1561,-1-9 2518,1-20 0,7-10 0,2-12 0</inkml:trace>
  <inkml:trace contextRef="#ctx0" brushRef="#br0" timeOffset="7535">19090 10855 24158,'51'-32'2698,"-6"7"-2248,-9 17 230,-6 24-321,-3 27-359,-14-11 0,0 4-505,-1 8 0,-2 3 505,1 4 0,-1 2-479,-1 4 1,0 0 478,-2 1 0,0-1 0,0-1 0,-2 0 0,0-5 0,-2 0 0,0-7 0,-1-2 12,-1-6 0,-1-2-12,0 16 0,0-33 0,0-29 0,4-38-730,0 9 1,0-8 0,1 1 729,3-14 0,0-2 0,1 2 0,0-3 0,1 3 88,-2 12 0,-1 3 1,3-2-89,3-12 0,3-1 0,-1 4 0,2-2 0,1 3 0,3-6 0,4 11 52,12 21-52,-6 44 0,2 14 0,-6-2 0,0 5-255,-1 4 1,1 5 0,-1-1 254,5 14 0,-1 1 0,2 0 0,1 1 0,-1-2 0,1-2 0,-1-6 0,1-2 0,-3-4 0,1-4 0,-5-7 0,3-4 250,7-6 0,0-6-250,14-9 0,-8-24 0,-3-9 0,-16 3 0,-4-5-352,5-15 1,-1-8 0,-2 2 351,-2-6 0,-2-3 0,-4 7 0,2-8 0,-1 0 0,-3 5 0,-1 8 0,-2 4 0,0-4 0,0-2 0,0-6 0,0 2 0,-2 8 227,0-2 1,-3 4-228,2-6 0,-2 6 0,-3 6 0,0 12 2639,0 11-2639,-4 13 103,3 10-103,-8 9 1745,8 2-1745,-5 0 155,6-5-2944,-3 0 541,2-2 2248,-8 0 0,0 2 0,-5 1 0</inkml:trace>
  <inkml:trace contextRef="#ctx0" brushRef="#br0" timeOffset="29720">23158 9647 21565,'-4'4'3148,"0"-3"-2429,4 10 181,0-10-91,0 9-89,0-9 0,0 7-720,0-7 0,0 3 0,4-8 0,0-3 0,10-10 0,5-11 0,9-12 0,8-15-284,-15 25 0,0-1 284,1-4 0,0 0 0,0 0 0,-1 1 0,0 1 0,0 1 0,-1 2 0,-1 1 0,16-21 0,-7 9 0,-4 10 0,-7 6 0,-3 7 0,-6 4 0,-2 5 568,-4 9-568,0 9 0,-2 42 0,4 6-1199,-2-9 0,2 3 1199,1-1 0,0 0 0,3 5 0,0 4 0,1 1 0,0 4 0,1-2 0,-2-13 0,1-2 0,0 2-866,2 16 0,1 2 0,-1-3 866,-2-17 0,0-2 0,-1-1 0,1 0 0,-1 0 0,0-1-869,4 21 1,0-1 868,-1-5 0,1-2-49,-2-5 1,2-1 48,1 7 0,-1-2 0,-2-18 0,-1-1 0,1 6 0,-1-4 1042,1-2-1042,-4-9 2206,2-7-2206,-5-13 3298,0-7-3568,-3-14-2055,0-20 706,-3 5 1619,-4-18 0,2 24 0,0-2 0</inkml:trace>
  <inkml:trace contextRef="#ctx0" brushRef="#br0" timeOffset="30091">23617 11158 17577,'-36'14'3688,"-1"-3"-976,2 0-913,-4-6-1349,14-1 268,4-4-718,19 0 383,15 0-383,16-8 0,21-6 263,-15 1 1,2-3-264,8-2 0,5-1 0,4-1 0,6-2 0,-2 1-1051,-11 4 1,-2 1-1,2-1 1051,15-4 0,2 0 0,-4 1 0,0 2 0,-2 0-220,-13 5 1,1 1 0,-4 0 219,1 1 0,-1-1-49,11-2 1,-5 1 48,-12 5 0,1 0-720,-27 8-470,-4 0-789,-8-2 2726,-3-9 0,1-1 0,0-8 1</inkml:trace>
  <inkml:trace contextRef="#ctx0" brushRef="#br0" timeOffset="30741">26500 8766 21565,'-20'-12'2878,"0"5"-2518,1 3 0,1 4 89,2 0-89,2 6 0,1 7-270,7-3 90,6 6-180,6-15 629,10 3-449,-8-6 0,3-3 90,-18-10-90,-2 4-90,-9-6 90,-2 8-90,-1 2-90,-1 2 90,3 3-90,3 2 0,4 0 0,5 4 0,0 3 0,6 7 0,-2-2 0,6-3-90,11-1 90,2-7 0,8 3 0,-6-4 0,0 0 90,-3 0-90,-3-4 0,-6-7 0,-2-4 0,-17-13 0,1 10 0,-12-5 0,5 11-90,1 3-990,-1 4 1,5 3 1079,2 33 0,11-4 0,3 29 0</inkml:trace>
  <inkml:trace contextRef="#ctx0" brushRef="#br0" timeOffset="30952">26561 9693 24173,'21'10'4048,"-1"-2"-3688,0-12-360,4-5-4252,3-5 4252,5-4 860,3 5-860,2 9 0,1 19 0,-1 23 0,-20-8 0,-3 8-420,-5 11 1,-4 9 0,-4 3 419,-5-4 0,-4 2 0,-2 3 0,0-1-918,1 1 1,-1 1 0,-2 0 0,-3 0 917,1-8 0,-3 0 0,-1 0 0,-1-2 0,0-2 0,-2-1 0,-2-2 0,1-1 0,-2 0 0,0 1 0,-1 0 0,1 0 0,-1 0 0</inkml:trace>
  <inkml:trace contextRef="#ctx0" brushRef="#br0" timeOffset="35541">17997 5423 22014,'-30'12'2879,"-1"-5"-2250,7-3 1,1-4-180,7 0 0,8 0-181,2 0 1,10 0-90,8-6 0,17-6 0,24-12-90,-13 7 0,5-1-775,10-5 0,4-1 745,-12 6 0,1-1 0,1-1-60,4 0 0,2-1 0,3-1 0,-11 3 0,3 0 0,2 0 0,0-1 0,0 1-665,10-4 1,1 0 0,0 0 0,-1 1 664,0-1 0,0 0 0,-1 0 0,-2 2 0,-9 3 0,-1 0 0,-2 1 0,-5 2 0,11-4 0,-6 2 0,-5 2 0,-3 1 0,20-9 0,-15 5 0,-14 5 0,-7 2 1018,-7 4-1018,-8 0 760,-15 5-2199,-1 0-2789,-21 8 4228,9 1 0,-10 11 0,4 0 0</inkml:trace>
  <inkml:trace contextRef="#ctx0" brushRef="#br0" timeOffset="36368">18005 6038 10727,'-14'14'5037,"-2"-3"-2031,2-4-2466,-1 1 1060,-1-7-1060,2 3 564,-2-4-744,1 0 2518,1 0-2698,8 0 90,0 0 180,6 0-270,11 0 89,4-4 1,21-5-90,16-11-1542,-14 6 1,3-3 1541,13-7 0,4-2-90,-14 7 0,3-2 0,4-2-553,-2 0 1,4-2 0,3-2 0,0 1 0,-3 1 462,2-1 0,-1 1 0,-1 0 0,4-1 0,0-1 0,4-2 0,2 0 0,-3 1 0,-3 1-402,-3 3 1,-3 0 0,-2 2 0,1-1 401,-3 1 0,0 1 0,0-1 0,-1 1-54,9-4 0,0 0 0,-1 0 54,6-2 0,-1 0 0,-3 2 476,0-1 1,-3 2-477,6-2 0,-6 3 0,-9 3 0,-12 4 1997,-11 7-1997,-7 2 2987,-12 5-2987,-2 2 474,-9 0-474,1 0 750,0 0-1110,4 4-4767,-14 19 5127,0 5 0,-19 23 0,0-3 0</inkml:trace>
  <inkml:trace contextRef="#ctx0" brushRef="#br1" timeOffset="835985">26403 1493 23431,'-36'-52'359,"0"0"1,0 0 0,2 1 0,0 1 0,2 1-210,3 3 0,1 2 0,2 0-520,-8-15 0,4 3 504,10 10 1,7 3 405,18-16-225,23 43 0,10 11-165,3 8 0,7 9 0,2 3-951,1 4 0,2 4 0,2 3 0,1 3 801,-10-4 0,1 2 0,1 2 0,0 2 0,0 2 0,0 2-160,-1 1 1,0 2 0,0 2 0,0 2 0,0 1-1,-1 3 1,0 0 159,-7-4 0,0 0 0,0 2 0,-1 1 0,1 2 0,-2 0 0,0 2 0,0 1 0,-1 0-134,-1 2 1,-1 0-1,0 2 1,-1 1-1,0 1 1,0 2 0,-2 0-1,0 0 1,0 2-1,-2 0 134,-3-5 0,0 1 0,-1 0 0,0 2 0,-1 0 0,0 0 0,-1 1 0,-1 1 0,1 1 0,-2-1 0,1 2 0,-2-1-61,0 1 1,0-1-1,-1 2 1,0 0-1,-1 1 1,-1 0-1,1 0 1,-2 1 0,1 1-1,-1-1 1,-1 1-1,1 1 1,-1-1 60,-2-6 0,0 1 0,-1 1 0,0-1 0,0 1 0,-1 0 0,0 1 0,0-1 0,0 1 0,-1 0 0,0 0 0,0 1 0,-1-1 0,1 1 0,-1 0 0,-1-3 0,1 2 0,-1-1 0,0 0 0,-1 1 0,1 0 0,-1 0 0,0 0 0,-1 0 0,1 1 0,-1-1 0,0 1 0,0-1 0,-1 1 0,1-1 0,-1 1 0,0 0 0,0-1 0,0 0 0,0 0 0,-1 0 0,1 0 0,-1 0 0,0 0 0,-1 1 0,1 0 0,-1 0 0,-1 2 0,1 0 0,-1 1 0,0 1 0,-1 1 0,0-8 0,-1 1 0,0 1 0,0 1 0,0 2 0,-1 0 0,0 0 0,0 1 0,0 1 0,-1 0 0,1 0 0,-1 0 0,0-1 0,0 1 0,-1-1 0,1 0 0,-1-1 0,1 0 0,-1-2 0,0-1 0,0 0 0,0-2 0,0 9 0,0-2 0,0-1 0,-1-2 0,1 0 0,-1-2 0,1 1 0,-1-1 0,-1 0 0,1 0 0,-2 1 0,1 2 0,-1 0 0,-1 2 0,-1 1 0,0 2 0,1-12 0,0 1 0,-1 2 0,0 1 0,-1 1 0,0 2 0,-1 0 0,0 1 0,0 1 0,0 0 0,-1 0 0,1 0 0,-2 0 0,1 0 0,0 0 0,-1-1 0,1-1 0,-1 0 0,0-2 0,1-1 0,-1-2 0,0-1 0,0-1 0,1-3 0,-1-2 0,-4 18 0,1-3 0,-1-3 0,0-2 0,0-2 0,0-1 0,-1-1 0,0-1 0,0 0 0,-1 1 0,0 1 0,-1 1 0,-1 3 0,2-6 0,-1 1 0,0 2 0,-1 1 0,0 0 0,-1 0 0,0 1 0,0 0 0,0-1 0,-1-1 0,1 0 0,-1-2 0,0-1 0,1-2 0,0-2 0,0-1 0,-6 9 0,1-3 0,1-1 0,-1-3 0,-1 0 0,1-2 0,0-1 0,-1 0 0,0 0 0,-1 1-10,-1 3 0,0-1 0,-1-1 0,1 0 0,-1 0 0,-1-1 0,-1 0 0,-2 1 0,-2-1-244,2-4 1,-3 1-1,-1 0 1,-1 1-1,-1-1 1,-1 0-1,1-1 1,-1-1-1,1-2 1,0-1 0,2-2 50,-4 3 1,2-2-1,0-1 1,0-2 0,0-2-1,-1 1 1,-1-1-1,-2 1-47,-1-1 0,-1 1 0,-2 1 1,-1 0-1,0-1 0,0-3 0,1-2 1,1-4-1,1-4 262,-11 2 0,2-5 0,1-5 0,0-4 0,0-1 1,-8-1-1,0-5 0,1-3 0,0-2 0,3-6 0,0 0 1,0 0-1,0 0 0</inkml:trace>
  <inkml:trace contextRef="#ctx0" brushRef="#br1" timeOffset="836734">26708 15441 27501,'30'26'1080,"-1"10"-1080,-3 19 0,-14-19 0,0 2-1299,2 6 0,-2 3 1299,1 6 0,-1 3 0,1 1 0,0 2 0,-1 1 0,-1 0 0,-1-1 0,0-1 0,-1-4 0,0-1 154,1 6 1,-2-2-155,-2-21 0,-2-3 519,-2 13-519,-13-65 0,-3-38 0,2-14 0,5 28 0,1-1 0,1-3-702,-1-3 1,1-5-1,1 0 1,1 1 701,0-9 0,2 2 0,1-1 0,2-3 0,1-1 0,0 2-427,1 1 1,1 1 0,0 0 426,2 4 0,2 0 0,0 2-116,1 6 1,0 1-1,2 1 116,7-15 0,3 4 0,0 10 0,3 5 0,-1 9 0,3 7 0,26-4-94,-19 42 0,-1 12 94,-10 3 0,-4 6 0,5 20 0,-6 6 701,-13-1 1,-6 1-702,-3 2 0,-3 0 0,-3 2 0,-4-2 0,-2-3 0,-3-3 0,-1-3 0,-3-3 175,0-6 1,-2-4-176,1-5 0,0-3 0,-20 11 274,5-19-274,10-39 564,18-13-564,22-11 0,10-1 0,0 14 0,6 3 633,11 2 0,8 1 0,-1 8-633,2 9 0,0 8 0,18 0 0,-2 16-4,-21 17 0,-5 13 1,-8 3 3,-12-4 0,-7 2 0,-1 2 0,6 9 0,-1 2 0,-12 1-367,-15-13 0,-9 0 0,-4-1 0,0-5 367,-12 10 0,-4-4 0,4-8 0,-3 1 0,0-5 0,-6-5 0,0-5-180,0-3 0,-1-5-627,3-6 0,-2-5-1217,-9-4 1,2-8 2023,18-5 0,3-4 0,-3-5 0,8-5 0,12-26 0</inkml:trace>
  <inkml:trace contextRef="#ctx0" brushRef="#br1" timeOffset="837458">27991 15568 24893,'22'-30'1664,"0"0"0,10-22-1304,-16 14-360,-18 13 0,-11 20 0,-9 18 0,-7 24 0,1 19 0,12-20 0,3 3 0,1 23 0,3 1-1696,5-17 0,2 0 1696,2 15 0,6-5 0,19 1-22,8-14-158,7-22-270,3-23 181,0-22 179,-2-25-10,-19-3 1,-4-6 278,-5 9 1,-2-1-340,-3 4 0,-2-1 1,-1 1 159,-2-3 0,-2 3 0,-3 3 0,0 2 0,0 6 0,0 2 2733,-7-17-2733,5 23 26,0 22-26,4 28 0,4 23 0,6 19 70,-2-26 1,2 0-71,2 0 0,3 2-1012,7 11 0,1-1 1012,-5-16 0,0-2 0,4 7 0,-1-4 0,6-3 0,0-20 0,-7-16 0,3-26 0,-4-17 0,-3-13 109,-6 26 1,0 0-110,1-1 0,0 0 0,16-26 0,3 6 0,5 18 0,1 11 0,3 14 3276,2 17-3276,-1 11 0,1 12-275,0 5 275,-1 3 0,1-5 0,-1-3 0,3-11-20,1-6 20,7-19 0,4-11-825,-25 0 0,-1-4 825,3-5 0,-1-3 0,0-6 0,-1-7-878,-3-5 1,-2-7 0,-1 2 877,-6 11 0,-2 1 0,-1-2 0,4-13 0,-2-4 0,-3 6-21,-4 0 0,-3 6 21,-2 7 0,-3 4-68,-11-10 68,-8 33 0,-15 37 0,-4 31 262,19-15 0,1 4-262,3 6 0,2 2 0,5 3 0,3 1 0,5 0 0,3-1 0,4-2 0,4-2 0,4-5 0,3-3 0,2-5 0,3-4 1227,3-7 0,2-5-1227,1-3 0,4-6-1124,18-10 0,1-7-271,-12-3 1,-2-5 1342,15-9 0,-4-9 1,-17-2-1,-5-4 0,0-6 1,0 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16:56.36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6201 5808 24353,'-7'0'1709,"-2"0"-1259,8 0 179,-3 0-449,4-2 0,0-5-180,0-2 0,0-11 0,0-7 0,1-7 0,-2-5 0,-4-12 0,-2-3-641,2-1 1,-2 0 640,-6-5 0,-2 2 0,2 17 0,0 3-208,-2 0 0,-1 1 208,-1 2 0,0 2 0,-1 4 0,-1 1 0,-20-19-21,0 13 21,1 9-90,3 12 90,-13 16 0,-5 34 0,27-15 0,1 3 236,-1 13 1,4 4-282,4-3 0,3 5 45,0 5 0,-1 6 0,2-1 30,3-8 0,0-1 0,1 2-508,-4 17 0,1 3 1,1-3 477,4-12 0,2-2 0,0 0 30,0 2 0,0-1 0,2 5-646,0-1 0,2 4 1,1 1-1,-1-3 616,0 3 0,0-2 0,1 2 22,1-4 1,0 4 0,2-2-1,-1-3-240,1-2 1,0-4 0,0 1 217,1-3 0,1 1 0,0 1-390,1 10 0,2 1 0,-2-3 390,1 4 0,0-1 0,-1-14 0,1 1 0,-1-5 796,1 24-796,0-16 1973,-4-14-2063,0-14 802,-2-10-1251,0-6 2222,-4-30-2853,-2-2-359,-3-28-630,-1 4 2159,0-4 0,0 2 0,-2 0 0</inkml:trace>
  <inkml:trace contextRef="#ctx0" brushRef="#br0" timeOffset="388">5060 6866 21475,'-25'0'3328,"3"0"-2788,1 0-91,5-2 91,4-1-270,8-1-180,9-1-90,18-1 90,17-3-90,19-3-411,-23 5 1,2 1 410,3-1 0,1 0 0,1 0 0,0 1-36,0-1 1,-1 0 35,-2 0 0,-2 0 45,-3 1 0,1-1 180,1 0 0,-1 0-45,11-2-90,1 2-90,-30 5 90,-4 2-180,-5 0-270,-5 0-450,-1 0-1622,0 0 2432,6 0 0,0 4 0,5 1 0</inkml:trace>
  <inkml:trace contextRef="#ctx0" brushRef="#br0" timeOffset="3103">6818 6083 23723,'0'-7'1350,"0"-1"-1080,0 1-91,0-2-89,4-2 0,2-5-90,6-4 0,4-10 0,6-6 0,3-5 0,6-2 0,-1 5 0,3 1 0,5-8 45,-7 12 0,-1 2 225,0 1-180,-12 14 90,-1 2 0,-13 22 360,-2 42-451,-2 11-554,0-13 0,0 4 510,0-7 0,0 3-16,-1-2 1,0 4 0,0-3-30,0 7 0,1-1 0,-1-7 0,-1 0 0,1-3 0,1-2 0,0-3 0,0-3 0,0-2-90,0 24 90,0-10-90,2-11-720,0-3-89,0-17-271,0-2 742,-2-14 1,-5-12 0,-2-3 0</inkml:trace>
  <inkml:trace contextRef="#ctx0" brushRef="#br0" timeOffset="3331">6806 6780 23184,'-21'16'1529,"5"-2"-1439,8-7 450,26-5-271,9-9 1,31-4-225,-25 2 0,1 0-291,5-2 0,2 1 246,2-1 0,1 1 0,0 1 0,0 0 0,-4 1 0,0 1 0,-3 0 0,-2 0-180,23-4-180,-12-1-180,-14 5-179,-8 3-91,-9 0-1798,-7 3-7223,-4-3 9702,-12 0 1,-1-5 0,-7-3 0</inkml:trace>
  <inkml:trace contextRef="#ctx0" brushRef="#br0" timeOffset="3815">8917 5518 17382,'7'-50'1709,"-3"1"950,-2-9-1759,-2 10 196,-4 3-737,-2 19 125,1 17-304,-8 11 0,4 15 180,-11 21-225,9-9 0,0 6-16,-2 8 1,0 6 0,1 0-160,-2 10 1,1 2 69,1-6 0,1 3 0,3-3-30,1 4 0,3-2 45,1-3 0,3 0-45,1-4 0,3 0-1454,7 8 0,1-2 1499,-1-15 0,1-2-45,5 5 0,2-4-452,10 5 452,-1-11 0,-1-7 90,-3-7 813,5-6-993,-5-7 0,1-7 2861,-10-7-3221,-5-7 429,-2-6-968,-1-5-270,-1-5-900,-4-5 2159,3-6 0,0-7 0,3-4 0</inkml:trace>
  <inkml:trace contextRef="#ctx0" brushRef="#br0" timeOffset="4223">10850 4971 23274,'7'-21'1619,"2"-3"-990,16 3-179,11 6 0,12 21 0,6 13-301,-13 6 1,-1 9 0,0 2-853,4 0 0,-1 2 0,-2 4 725,-10-4 1,-1 4 0,-2 1-1,-4-1-641,0 6 0,-4-1 0,-3 1 709,-1 0 0,-1 1 0,-3-1 30,-2 0 0,-2 0 0,-2-1-60,-1-1 0,-2-1 0,-3 0-60,-3 18 0,-4-2-296,-1-5 0,-5 0 296,0-14 0,-4 0 0,1-1-882,-7 8 1,-1-2 881,1-3 0,-1-4 0,-7 9 24,17-31-1553,8-9 1050,-2-3 479,8-10 0,-4-5 0,4-5 0</inkml:trace>
  <inkml:trace contextRef="#ctx0" brushRef="#br0" timeOffset="5166">6063 8874 23454,'-18'-18'1889,"-3"2"-1620,-3 2 91,-4 7-90,-5 3-90,-2 4-90,1 6 0,1 4-90,-1 14 0,18-4 90,1 6-90,23-8 0,8 0-90,27 6 90,-10-8 0,12-1 0,-27-5 90,-18 16 0,-18 6 0,0-5 0,-4 1-305,-5 0 1,-1-1 258,-4 4 1,0-1 0,0 0 0,-1 0-45,-5 6 0,2 0 0,-5 14 0,7 6 0,46-26 0,24-6 0,25-6-309,-22-9 1,2-2 353,3-3 0,0 0-45,-1 1 0,-2 0 90,-3-5 0,-3 1 269,20 9 361,-18 13-720,-44 27 0,-12-10 0,-7 0 0,-2-3 0,-4-2-726,-3 3 1,0-2 725,-10 9-489,10-4 489,7-5 487,12-4-487,6-1-1709,13 13-180,6-9 857,9 11 1032,1-13 0,1 6 0,0 2 0</inkml:trace>
  <inkml:trace contextRef="#ctx0" brushRef="#br0" timeOffset="6076">6968 17083 24263,'-12'-14'1799,"2"1"-1439,0-5-270,5 8 0,2-3 0,3 9-90,19-5 0,3 3 0,21 0 0,-3 4 0,-1 2 180,-7 0 449,-9 14-359,-15 2 0,-12 15-90,-13-2 0,-22 17-180,3-5 0,5 1 0,13-14 0,25-13 0,6-1 0,13-1 0,5 1 0,7 0 0,-1-1 0,0 1 0,-5 3 90,-1 4-90,-7 6 90,0 5-90,-7 2 0,1 22 0,-11-11 0,0 15 0,-14-18 0,-6-3 0,-9-1 0,-1-14 0,-3-2 0,-15 11 0,13-13 0,-1-3 0,-13 1-2699,-13-5-2248,0-5 4947,2-8 0,12-5 0,17-5 0</inkml:trace>
  <inkml:trace contextRef="#ctx0" brushRef="#br0" timeOffset="7981">7123 12221 19676,'-17'-25'2968,"3"0"-2608,-2-2 0,3-2-90,-1-1-1,0-3-89,0-2 360,-11-13-360,4 13 90,-8-6-180,5 18 179,-3 3-179,-3 6 90,-3 5-90,-1 5 90,-3 4-180,-1 8 90,1 6-90,-2 13 180,5 11 0,-1 14-135,20-20 0,2 4 45,3 7 0,2 5 0,1-1-1786,0 12 0,3 1 1726,3-4 0,1 3 0,2-3-30,3 9 0,2-3-503,2 2 1,1-1 502,0-4 0,0 2 30,0-10 0,0 3 0,0-4-30,0 7 0,0-1 0,-1-11 0,0 2 0,-1-4 0,-1-2 0,0-1 0,0 8 0,0-2 0,5 17 0,-6-27 0,0-3-180,4 1-270,-3-9-180,0-5-179,-4-10-181,1-4 422,-4-8 568,0-9 0,-6-10 0,-1-9 0</inkml:trace>
  <inkml:trace contextRef="#ctx0" brushRef="#br0" timeOffset="8280">6172 13175 19591,'-37'4'1799,"5"-3"-16,7 3-1693,13-4 706,5 0-706,36 0 0,7 0-90,-4-1 0,8-2-877,11-2 1,6-1-1,-3 0 877,-2 0 0,0 0 0,2-1 0,5 0 0,-8 0 337,-14 2 0,-5 1-337,25-5-90,0 0-899,-16 0-2609,-1-4 3598,-20-1 0,-5-6 0,-4-1 0</inkml:trace>
  <inkml:trace contextRef="#ctx0" brushRef="#br0" timeOffset="9169">7825 12470 24713,'10'-12'1259,"0"3"-1079,-3 5-90,-1 8-90,-4 9 90,0 2 0,-2 5 360,0-9-181,0-4 1,0-3 90,0-4-270,0-10-90,0 2 0,0-12 0,3 4 0,20-14 0,26-1 0,6 2 45,-22 16 0,3 7 45,13 21 0,-2 12-1696,-16-4 0,-8 8 1673,-12 14 1,-8 12-1,-6 5 1,-4-8-825,-8-7 1,-6-3 0,-1 1 756,1 1 0,0 4 0,-2-3 0,0-9 0,-16-1 0,15-14 0,28-18 0,10-8 0,24-8 0,9-4 0,8 0 0,-11 8 0,8 0 0,-6 1 0,-11 2 0,-1-1-112,33-2 1,-8 2 111,-32 5 2158,-7 0-2158,-4 0 3227,-5 0-3317,-3 0-899,-4 0-1980,-3 0 2245,-11-4 1,-2-1 0,-10-4 0</inkml:trace>
  <inkml:trace contextRef="#ctx0" brushRef="#br0" timeOffset="10866">7472 12031 21565,'0'-23'1079,"-4"3"-1079,3 4 0,-2 3 0,3 6 0,0 0-90,0 5 90,0-3 0,0 5 4408,0-2-4139,0 6-179,0 1 0,0 0-90,-4 5 360,0 18-90,-1 10-135,0-4 0,1 3-284,3 4 1,1 2 148,-5 8 0,1 5-740,2 0 0,3 6 0,-1-3 740,-1-12 0,0-2 0,1 2 0,1 12 0,1 3 0,1-5-332,1 1 1,2-5 331,1-3 0,1-2 0,0-5 0,2-3 0,-2-5 0,2-2-69,6 3 1,1-2 68,10 11 0,11 2 0,-8-26 0,2-3 300,3-11-570,3-1-90,-1-6 2008,2 0-2998,6-6 271,-13-1 533,3-9-1883,-19-4 2429,-8-11 0,-2-8 0,-6-9 0</inkml:trace>
  <inkml:trace contextRef="#ctx0" brushRef="#br0" timeOffset="11283">8138 11818 21835,'0'-34'2788,"0"5"-2518,0 2 0,3 6 269,11-5-179,5 11-90,17 0 45,2 12 0,8 10-158,-4 8 0,5 9 1,1 4-1,0 1-938,2 4 1,-1 4-1,0 1 1,0 2 816,-5-4 0,0 1 0,-1 2 0,-2 1 0,-3 0-14,1 9 1,-3 2-1,-4 0 1,-3-2-618,-2 2 0,-4-2 0,-2 1 685,-1-3 0,-2 1 0,-1-1-90,-3-1 0,-1-1 0,-2 0 0,2 18 0,-4-1-531,-2-5 0,-4-1 531,-3-6 0,-3-1-91,-2-4 0,-1-2 91,-3-5 0,-2-1 0,0-5 0,-1-1 0,-11 21 1802,3-11-1802,-1-2 2009,11-16-2818,-1-4 1941,11-15-3740,-4-4 487,3-4 2121,-11-9 0,0-10 0,-8-9 0</inkml:trace>
  <inkml:trace contextRef="#ctx0" brushRef="#br0" timeOffset="14766">7204 12759 20311,'-37'-26'959,"0"-1"1,-5 3-1,-1 3-689,-8 4 0,-2 4-884,-5 3 1,-2 5 883,-4 7 0,-1 4-1442,1 3 0,0 4 1307,2 6 0,3 4 0,6 0 0,4 3 305,9 1 0,5 4-350,12-2 0,7 3 20,10 32-65,43-21 0,17-5-45,-6-11 0,6-6-142,3-4 1,5-2 0,0-5 111,-6-8 0,-1-4 0,4-5 30,-9-2 0,4-2 0,2-3 0,-2 0 0,-2 0 0,-1 0 0,-4-1 0,1 0 0,1-3 0,12-4 0,3-1 0,-3-4 0,-7-4 0,-3-13 0,-7-5 0,-8-1 30,-13 11 0,-5-1 0,-4-4 30,-3-12 0,-6-5 0,-10 5 0,-11 10 0,-10 3 0,-3 2 60,-5-2 0,-6 2 0,-2 3-47,-6 0 0,-3 4 0,-3 3 16,-5 3 1,-3 4 0,-2 3-68,15 8 1,-2 2 0,0 2-1,0 4-192,-1 3 1,-1 4 0,0 2 0,1 2 169,2 2 0,-1 3 0,2 1 0,1 4 0,-12 9 0,1 4 0,5 3 0,6 2 0,3 2 0,5 3-92,6-1 1,4 3 0,11 3 91,13 13 0,13 5 0,7-4 0,2-13 0,7-4 0,6-2-45,4 0 0,6 0 0,4-3 0,1-7 45,0-7 0,1-6 0,4-4 0,4-3 0,1-3 0,4-4 0,4-2 0,1-1 0,-1-2 0,-3 0 26,1 0 1,-3-2-1,0-1 1,1-1-1,3-1-52,-7-1 0,3 0 1,2-2-1,0 0 0,0-2 1,-3 0-1,-4 0-154,4-3 1,-3-2 0,-2 0 0,-1-1-1,-1-1 180,9-5 0,-1-1 0,-3-2 0,-1-1 0,-6 2 0,-1 0 0,-2-3 0,-4-4-142,-3-8 0,-3-4 0,-4-2 0,-6 2 172,-4 2 0,-6 1 0,-7-2 99,-4-9 1,-8-1 0,-11 9-130,-28 8 0,-14 15 0,13 12 0,-3 5 0,-2 7 78,-6 5 0,-1 7 0,0 6-78,11 0 0,1 3 0,-1 4 0,2 2 0,-2 4 0,2 4 0,0 2 0,2 2 0,0 3 0,2 2 0,1 3 0,2 0 0,2 1 0,2 1 0,2 2 0,3-1 0,3-1 0,1 1 0,3 0 0,3-1 0,0 14 0,4-1 0,6-2 333,4-4 1,5-2 0,12-1-334,10-10 0,11 0 0,4-4 0,2-4 0,6-1 0,3-6 0,6-4 108,2-3 0,6-2 0,2-5 1,-2-6-109,-7-8 0,-1-5 0,0-5 0,0-1 0,1-2 0,1-3 0,-1-2 0,-1-3 0,-1-1 0,-1-3 0,0-2 0,-3-3 0,-2-1 0,0-2 0,-3-3 0,-3-1 0,-3-2 0,-3-1 0,-2-2 0,-4-2 0,-3 0 0,-2-2 0,-3-1 0,-5-1-199,1-17 1,-7-1-1,-7 1 199,-5-1 0,-7 1 0,-5 2 0,-7 1 0,-7 2 0,-4 4 0,-6 3 0,-4 3 0,-5 4 0,-3 5 0,-4 5 0,-6 6 0,9 13 0,-5 4 0,-3 4 0,1 2 0,3 1 0,0 2 0,3 3 0,0 2 0,-2 3 0,0 1 0,-2 2 0,-1 2 0,2 5 0,5 4-420,-3 9 0,4 7 0,4 5 0,6 2-637,8 1 0,6 3 0,3 2 0,1 0 1057,-6 15 0,4 0 0,13-1 0,16-1 0,12-2 0,5-5 0,6-18 0,0 0 0,0 0 0</inkml:trace>
  <inkml:trace contextRef="#ctx0" brushRef="#br0" timeOffset="15175">10668 11262 21924,'-33'-13'1440,"1"-3"-991,-1 2 91,1 0 90,-3 3-181,-1 2-89,-3 0-90,-2 4 90,-1 1 134,10 17 1,1 10 90,-2 24 0,2 10-1162,9-16 0,2 3 0,1 3 577,5-1 0,2 4 0,1 1 0,2-1 0,0 11 0,2-1 0,3 5 0,1-10 0,1 4 0,1 2 0,0-1 0,1-3 0,-1 0 0,1-3 0,1 0 0,1 5 0,1-5 0,1 4 0,0 2 0,1 1 0,1-2 0,1-3-728,5 13 1,2-3 0,1-2 0,-1-2 479,-2-9 1,-1-1 0,1-2 0,1-1-203,6 12 0,1-2 1,-1-12-1287,8-1-153,-5-15 1889,-8-19 0,-6-17 0,-4-14 0</inkml:trace>
  <inkml:trace contextRef="#ctx0" brushRef="#br0" timeOffset="15338">9807 12768 17754,'-31'-15'944,"0"1"1,-24-14 836,18 6-1781,17 2 1286,20 0-1286,24-3 0,26-4 14,-13 11 1,4 0-60,9 0 0,2 0-180,5 0 0,2 0-225,3 1 1,1 1 179,-3 1 0,0 1-899,-2 1 0,-2-1 1169,-6 1 0,-1 0 0,-4 2 0,-3 0 0,-2-1 0,-1 0 0</inkml:trace>
  <inkml:trace contextRef="#ctx0" brushRef="#br0" timeOffset="15816">11098 12180 22554,'9'-4'2699,"-4"1"-2430,-3 1 1,-2 2 90,-3 8-90,-5 2 0,-5 10 90,-11 5-181,8-7 91,-3-3 450,12-11-540,4-4-90,3-10-90,0-9 0,5-17 90,9-12-90,7 6 0,5-1-750,-4 10 1,3 2 749,10-10 0,3 3 0,-7 17 0,1 6 0,1 6 0,0 4 0,30 14-191,-8 27 191,-30 16 0,-9 8 0,-5-10 0,-7 5-181,-6-6 0,-5 7 1,-3 2-1,-3-3 181,-8 9 0,-5-3 0,-1 0-864,1 1 0,-1-2 0,-2-2 864,0-6 0,-1-4 0,3-5 0,1-7 0,1-4 448,-1 1 1,2-3-449,-5 8 137,6-4-137,39-35 0,12-10 0,6-5 0,3-1 0,3-1-198,16-7 1,3-1 197,-7 5 0,0 1 0,4 0 0,0 0 0,-1 1 0,-2 1 0,-1 1 0,-2 0-315,-5 3 1,-3 1-541,-4 2 1,-2 0 15,0-1 0,-3-1 839,7-4 0,-2-2 0,-24 5 0</inkml:trace>
  <inkml:trace contextRef="#ctx0" brushRef="#br0" timeOffset="16131">13055 11321 22284,'5'-38'899,"-1"1"1,-1 2 0,0 2-630,-1-20 89,-6 19 181,-4 17 90,-8 27-91,-5 20-89,-4 31-816,13-22 0,2 8 485,2 9 1,2 8 0,1 3-822,4-9 0,1 3 0,2 1 0,0 0 702,0 1 0,0 1 0,1-1 0,2 0 0,1 1 0,2 0 0,1-2 0,0-4-730,3-2 0,1-5 0,1-1 610,-1-3 0,1-1 0,3 1-843,6 5 0,3 0 0,3-4-506,1-12 0,2-3 0,1-2 1477,14 13 1,3-12-1,-2-23 1,-2-13-1,-12-12 1,-1 1-1</inkml:trace>
  <inkml:trace contextRef="#ctx0" brushRef="#br0" timeOffset="16384">13807 11203 19491,'0'-62'2249,"0"6"278,10 15-1718,15 18 1,22 21-720,-15 11 0,3 6-102,6 6 1,1 4 11,5 9 0,-2 4-1086,3 7 1,-2 3 1085,-15-12 0,-2 2 0,-1 2 0,-2 2 0,-1 3 0,-3 1-425,-1 1 1,-2 0 0,-2 2 424,-2 0 0,-2 1 0,-2 1-360,-3-1 1,-2-1 0,-2 1 359,-2-2 0,-1 0 0,-2-1 0,-2-1 0,-1-1 0,-2-1 0,-5 18 0,-4-1-148,1-13 1,-3 2-1,-1-3-1291,-10 12 0,-1-3 314,2-1 1,-1-7 1448,3-18 1,1-8 0,-4-8 0,-1-14 0</inkml:trace>
  <inkml:trace contextRef="#ctx0" brushRef="#br0" timeOffset="17466">25380 3894 22104,'-8'-38'659,"0"0"1,-2-2 0,-2-1-1383,-3-3 0,-1-1 948,-3-2 0,-2-1 45,-3 1 0,-1 1-46,-4-1 1,-3 1-45,-1 3 0,-3 2 0,-4 2 0,-1 1-90,-2 6 0,-2 3 0,-1 5 0,-1 6-45,-1 9 0,0 7 89,-1 10 1,2 9 0,1 11 0,3 9-442,13-5 1,3 4 0,2 2 336,1 7 0,1 3 0,3 3 0,1 4 0,3 3 0,2 1-712,2 3 1,1 2 0,4 0 681,2 2 0,2 1 0,3 0 22,0-16 1,3 0-1,0 0 1,1-1-469,2 1 1,0-1-1,2 0 1,0-1 445,5 16 0,0-1 0,2-1-154,2-1 1,1-2 0,0-1 93,0-2 0,1-2 1,0-1-61,-1-4 0,2-1 0,-1-1-90,-2-5 0,1 0 0,-1-2-82,6 11 0,0 0-967,1 0 0,-1-3-450,2 11 1709,-2-11 0,-34-41 0,-7-13 0</inkml:trace>
  <inkml:trace contextRef="#ctx0" brushRef="#br0" timeOffset="17615">24287 5111 23634,'-41'-46'2068,"8"6"-1978,11 8 0,16 5 0,39-9-90,14 6 0,-6 8 0,4 2-690,0 3 1,0 2 239,5 0 1,0 1-226,2-1 0,0 0-539,-1 2 0,0-1 1214,-1 0 0,-1-1 0,-2 0 0,-1 0 0,0 0 0,-1-1 0</inkml:trace>
  <inkml:trace contextRef="#ctx0" brushRef="#br0" timeOffset="18171">26054 3904 24083,'-21'0'1260,"3"0"-1081,2 0 91,2 6-90,0 1 0,-1 9 0,1-2-90,0-1 0,4-6 0,3-3 0,4-4 449,3 0-179,1-8-360,5-4 90,5-10-90,7-6 0,8 1 90,9-2-90,-2 10 0,4 3 90,18-6-45,-17 10 0,0 3-1165,11 13 1300,-4 12-223,-10 18 133,-11 14-45,-22 1 0,-8 3-45,-2-9 0,-5 1-1086,-7 17 0,-6 0 1086,1-16 0,-3-1 0,2-7 0,-2 1 0,1-1-292,-9 11 1,0-2 291,1-3 0,3-2 405,5-8 0,8-6-405,14-11 174,11-6-174,57-30 2304,-3-2-2304,-7 4 0,10-2 0,-5 2-630,-7 2 0,-1 2 366,-3 1 0,4 0 0,-8 2-1265,16-1-810,-29 9 2339,-3-3 0,-11 3 0,-2-1 0</inkml:trace>
  <inkml:trace contextRef="#ctx0" brushRef="#br0" timeOffset="18540">28234 3356 15532,'-7'-50'2069,"-2"5"732,-7 9-2531,-2 8-1,-2 14 91,-7 22 0,-5 29-225,12-3 0,1 6-72,-4 12 1,1 5-34,7-11 0,0 2 0,0 1 0,0 4 0,1 1 0,0 1-30,2 2 0,0 2 0,2-1 0,0-1 0,1 0 0,2-1 0,1-1 0,2 0 0,1-2 0,1-3 0,2-1 0,2-1-45,3 18 0,4-2 142,4-8 0,5-4-547,2-7 1,6-4-316,4-7 1,3-5-406,4-6 1,2-7 1169,3-6 0,1-6 0,1-9 0,0-4 0,1-5 0,-1-1 0</inkml:trace>
  <inkml:trace contextRef="#ctx0" brushRef="#br0" timeOffset="18789">29128 2940 24443,'30'-53'1619,"8"10"-989,16 20 134,3 38 1,3 14-585,-9 1 0,0 7-1148,-3 2 0,2 7 0,-4 2 968,-8-3 0,-4 2 0,0 6 0,-8-8 0,0 6 0,0 1 0,-2 0 0,-1-2 0,-1 1 0,-2-1 0,-1-1 0,0 4-420,-2-1 0,1 3 0,-1 1 0,-2-1 1,-4-3-121,-1 12 0,-6-4 0,-3 4 540,-4-13 0,-4 3 0,-1 2 0,-1-1 0,0-4 0,-1 2 0,-2-2 0,0-1 0,-2 2 0,-3 2 0,1 0 0,-1-1 0,1 1 0,0-1 0</inkml:trace>
  <inkml:trace contextRef="#ctx0" brushRef="#br0" timeOffset="19600">25481 7151 17404,'-21'-27'989,"0"0"1,-8-6 1742,-16-7-2642,19 27 1285,0 8-1375,8 1 753,5 4-753,9 8 2808,8 12-2808,-3 6 0,2 12 0,-6-6 0,-3 2 0,-7 25-1526,1-16 1,-2 2 1525,-2-9 0,0 0 0,-2 1 0,-1 3-364,-1-2 1,-1 4-1,1-2 274,-2 5 0,0 1 45,-6 13 0,0 2-162,8-9 1,2-3 161,5-14 0,2 0 45,-2 6 0,3-2 0,3 2 0,4 12 90,8-17-90,6 6 0,9-20 2617,6-9-2617,21 7 179,-10-3-89,10 5 1322,-19-2-1323,-3 3 1,-5 2 0,-4 4 438,-4 1-438,-4 1-90,-2 11 0,-2-8 0,2 6-90,1-11-180,2-2-269,5-2-451,3-2-449,5-3-989,3-2 2428,1 0 0,5 2 0,-1 1 0</inkml:trace>
  <inkml:trace contextRef="#ctx0" brushRef="#br0" timeOffset="20398">27146 15125 15948,'-8'34'719,"0"0"1,0-1 0,0-1 1786,-9 25-2057,3-9 1214,5-10-1483,4-9-90,5-10 754,9-8-844,9-7-90,19-8-90,14-3 91,10-3 1483,-16 5 0,1 3-1259,-6 6 0,-1 4-45,-1 0 0,-5 4 180,6 26 90,-30 5-90,-18-6 0,-5 2-1,-9 22-269,-6-9 0,-2-1 0,13-21 0,1-2 0,-5 4 0,6 1 424,18 29-424,41-20-840,-18-18 1,7 0 839,19 0 0,11 0 0,-7-2 0,-15-1 0,-3 1 0,9 5 0,4 3 0,-13 2 0,-21 1 0,-7 2 0,0 3 0,-5 1-202,-5 4 1,-5 0 201,-1 0 0,-3 0 0,-4-1 0,-4 0 0,-10 11 0,-1-3 0,7-15 0,0-1 0,-6 6 0,1-3-539,-3-1-271,9-9-89,4-6-1,10-12-89,-2 1 1599,8-9-2858,-6 3 1470,6-4-572,-12-8 3599,4 4-1259,-7-6-361,2 7-449,0 1-270,-3 2-360,-3-2-629,-1-1-1170,-3-3 2249,0-1 0,-3-4 0,-1-1 0</inkml:trace>
  <inkml:trace contextRef="#ctx0" brushRef="#br0" timeOffset="21667">25351 7137 23184,'3'-4'1799,"-2"-1"-990,-1 3-449,0-2-180,-3-1 0,-4-2 0,-5 0 90,-15-1-180,2 3-1,-10-4-89,6 4 90,-1-4 360,-15-4-180,11 1 90,-18-16-90,18-2-270,1-21 0,14 13 0,10-3 0,9 21 0,0 4 0,0-1 0,0 3 0,4-2 0,-1 2 0,3 1 0,-2 1 0,-2-1 0,2 2 0,-2 1 0,2 0 0,0 2 0,0-1 0,0 0 0,0 0 0,0 0 0,0-2 0,0 2 0,0-4 0,0 3 0,2-1 0,-1 2 0,2-2 0,-2 1 0,1-1 0,-2 4-360,-2 1-540,0 3-1978,-2 1 449,-5 10 2429,-2 2 0,-7 12 0,-1 2 0</inkml:trace>
  <inkml:trace contextRef="#ctx0" brushRef="#br0" timeOffset="26529">14611 10778 21115,'0'5'1889,"0"-1"-1619,1-4 0,2 0-91,1 0 1,0 0 90,0 0 90,2 0-180,-4 0 0,4 0 90,-4 0-1,2 0-89,0 0 360,2 0-360,0 0 360,6-4 179,15-25-629,-5-2 0,1-5-45,6-13 0,-1-3-1668,1-1 1,-2-1 1667,-3 1 0,-1 1-45,-4 9 0,0 0-207,2-1 0,1-2 0,-1 1 207,5-7 0,1 0 0,-3 6 0,1-2 0,0 3-830,4-3 1,-1 3 829,2-1 0,1 1 0,0 3 0,1 0-153,0 3 1,1 0 152,-1 1 0,1 1 0,1 3 0,1 0 0,-1 0 0,1 0 0,1 3 0,1 1 45,0 0 0,-1-1-45,-1 2 0,0 0 90,-1-1 0,-1 1-45,-2 0 0,-1-1 45,-2 0 0,0-1-90,-1 1 0,1-1 0,12-15 0,0-2 0,-9 12 0,1 0 0,9-12 0,2 0 0,-12 15 0,0 2 0,1-1 0,2-3 0,0 1 0,1 0 0,1 0 0,0 0 0,-1 1 469,1 0 1,-1 0 0,-2 3-470,5-3 0,0 0 0,-1 0 0,3-3 0,-2 1 0,6-5 0,0-1-64,-5 5 0,1-2 0,-2 1 64,3-3 0,-2 1 0,1-1 0,1 0 0,-3 1 0,1 0 0,1 0 0,-1 1 0,-1 0 0,1-1 0,-2 3 0,3-1 0,-2 1 0,6-5 0,3-1 0,-10 9 0,4-2 0,0 0 0,-3 3 0,10-6 0,1 1 0,3-2 0,5-3 0,-5 5 0,-5 4 0,1 1 0,4-2 0,6-2 0,-6 2 0,-3 2 0,-2 1 0,-6 5 0,3-1 0,0 0 0,2-4 0,0 0 0,-2 2 0,9-7 0,-1 1 0,-7 3 0,3-1 0,-4 2 0,1-4 0,-3 2 0,1 0 0,-1 0 0,-4 1 0,2-1 0,-5 4 0,2-1 0,-2 1 0,4-4 0,-1-1 0,13-9 0,-1 1 847,-16 13 0,1-1-847,1 2 0,2-2 0,-1 1 0,9-4 0,0 0-48,-6 5 1,3-1 0,0 0 47,5-1 0,1 2 0,-1 1-237,8-5 1,1 0 236,-8 5 0,2-1 0,-2 3 0,3-1 0,-3 2 0,0 0 0,0 1 0,-2 0 0,-1 1 348,1-2 0,-1 0-348,-1 1 0,2-1 0,-4 1 0,4-1 0,-2 1-368,6-4 1,0 1 367,-8 4 0,2 0 0,-3 1 0,2-1 0,-2 1 0,-2 1 0,-1 1 168,-2 1 1,-1 0-169,-2 2 0,-1 0 0,26-11 0,-8 5 1264,-7 4-1264,-9 2 0,-5 2 343,-5 1-343,-3 1 0,-4 1 1335,0 0-1335,-2 2 384,8-6-384,-4 3 0,5-2 0,-2 3 0,-3 4 0,2-2 0,6 2 0,-10-2 0,5 2 0,-10 1 0,-1 1 0,0 1 0,2-1 0,2-1 0,1 1 0,1-2 0,-2 5 0,0 0 0,3 2 0,-1-2 0,2-1 0,-1-4 0,6 0 0,-7 0 0,4 3 0,-6 2 0,-4 0 0,4-1 0,-2-3 0,3 1 0,-1-2 0,2 3 0,2-1 0,3-1 0,1 1 0,-1-2 0,-1 3 0,13 1 0,-13-1 0,8 2 0,-16-3 0,-3 3 0,1 0 0,-4 0 0,2-1 0,-2 0 0,0-1 0,-1 2 0,-2-1-540,-2 1-2788,-1 2 1169,-12 0 2159,3 0 0,-9-2 0,4 0 0</inkml:trace>
  <inkml:trace contextRef="#ctx0" brushRef="#br0" timeOffset="27224">22314 4238 21295,'-16'-11'3418,"-6"-2"-3058,6 5-1,-3 1-89,8 5-90,1 2 90,2 0-180,4 0 0,0 0 0,4 0 180,4 5-90,20 6-180,9-1 90,27 5-264,-28-12 1,3-1 173,24 1 0,3-2-555,-13-1 0,0 0 555,17 0 0,-1 0 0,-19 2 0,-4 0 0,-1-2 0,-1 1 0,-4 3 0,0 0 45,0-1 0,-1-1-45,9 3 90,-5-1 90,-29 8-180,-16-1 90,-23 30-90,-3-9 0,1 4 0,0 3 90,-7 15-310,14-17 0,1 2 220,-6 18 1054,7-1-1054,4 1 0,4-5 0,7-2 90,2-7-90,5-3 0,0-6 0,0-4 0,0-5 0,0-7 932,0-5-752,0-6 90,0-3-90,0-4 0,0-6-90,-9-7-90,-22-39 0,-7 0 0,12 15 0,-4-5 0,3 3-612,-1-4 1,0 0 611,3 6 0,0-2 0,1-1 0,-4-16 0,4 2-64,6 15 0,1 0-926,-4-12 1,2 4-1170,3 7 2159,-3 4 0,3 27 0,-3 5 0</inkml:trace>
  <inkml:trace contextRef="#ctx0" brushRef="#br0" timeOffset="27926">17542 4758 20665,'-14'-35'2249,"-2"-6"-2069,-2-7 180,-3-4-91,-1-2 1,-2-3 0,1 16 0,-2-1-135,5 11 0,-3-1 45,-13-4 0,-7-1 0,3 6-180,2 8 0,0 4-712,-23-9 1,0 8 756,20 17 0,3 6 0,-1 2 0,0 4 0,-1 3 0,1 3 45,2 3 0,2 5 45,2 3 0,3 4 0,3 4 0,4 4-45,2 5 0,5 3-45,4 7 0,5 4-1673,2 7 1,5 3 1627,2-17 0,2 0 0,2 2 30,0 3 0,2 1 0,2 3-319,3 1 0,2 4 0,2 1 1,-2-5 288,2 3 0,-1-3 0,2 2-233,0-5 0,1 3 0,0-2 1,0-5 232,-1-6 0,-1-5 0,1 0 0,7 17 0,0-3 0,-1-5 0,-1-2 20,-1-6 1,-1 0-21,-3-6 0,0-2-45,-1-5 0,-1-1-224,10 18 1473,-3-11-1834,-7-7 2203,-4-8-2742,-6-6 1696,-2-8 0,-11-9 0,-2-5 0</inkml:trace>
  <inkml:trace contextRef="#ctx0" brushRef="#br0" timeOffset="28118">16499 6138 22554,'-41'-8'749,"0"0"1,3 0 0,1 0-390,-26-10-91,16 0-179,22-2 0,19-3-90,30-6 0,26-7 0,-12 15 0,4 1-968,8-3 1,3 0 562,3 0 1,2 1-181,-1 1 0,0 1-315,-2 1 1,0 0-360,-6 2 0,0 0 1196,-6 1 1,-1 0 0,-5 2 0,-1-1 0,-4 0 0,0 1 0</inkml:trace>
  <inkml:trace contextRef="#ctx0" brushRef="#br0" timeOffset="28457">17242 5518 20305,'0'-18'3418,"0"-2"-2788,-4-1-90,3-1 89,-2-5-539,3 10 0,7 24-90,4 12 0,9 30 0,5-3 0,1 3 0,3-1 0,-1-5 90,-1-6-90,-1-10 0,5-11 0,1-38 0,-3-10 225,-13-17 0,-5-9-412,-5 4 0,-2-2 322,1 0 0,-1 1-90,-4 7 0,0 6-273,0 1 228,0 16 0,0 18 0,5 17 0,4 19 0,5 12-450,4 11-359,1 7-360,3-2-88,-1 0-1171,3-12 2428,-2-11 0,1-15 0,-1-11 0</inkml:trace>
  <inkml:trace contextRef="#ctx0" brushRef="#br0" timeOffset="28785">17831 5224 20150,'-12'-57'2429,"5"3"-2249,1 6 0,6 8-90,0 12 804,6 16-804,6 24-45,5 16 0,1 8-45,-3-4 0,0 2-344,7 17 1,-3 2 343,-6-13 0,-3 0 45,2 10 0,-2-1-45,-1 14 368,0-1-368,-9-46 415,-5-25-325,0-20-180,-2-26 135,5 20 0,1-5-565,4-23 0,3-3 520,-2 17 0,1-1 30,2 2 0,3-2 0,2 6 228,6 10 0,3 6-258,18-18 90,6 48-90,-12 27-180,-1 12-585,-10-6 1,0 0-855,11 15 360,-13-20 0,1-4 1259,8-8 0,-3-20 0,0-11 0</inkml:trace>
  <inkml:trace contextRef="#ctx0" brushRef="#br0" timeOffset="29266">18562 4532 22284,'-20'-46'1619,"-1"8"-1439,-3 9-90,-1 15 0,-1 5 0,1 20-90,1 5 90,2 16-90,7 8 90,5 6-90,6 4 90,8 0-90,4-17 0,3 0 0,10 14 0,14 10 0,-4-26-90,3-4 0,3-4-270,20-5-179,8-16 449,-32-5 0,1-4 90,9-20 0,-3-6 0,-14 5 0,-2-3-269,7-14 0,-2-4 314,-10 7 0,-3 0-374,-1-5 0,-2-1 464,-1-1 0,-2-4 14,-4 3 1,-1-4 0,-1 3-476,0-7 0,0 0 446,-2 8 0,-1-2 0,0 4 60,-1 2 0,0 1 90,-4-11 0,0 0-91,2 9 1,-1 1-135,-1 3 0,0 3 401,0-11-356,4 37 707,0 16-797,0 16 90,0 16 0,0 18 0,0 12-90,3-9 0,3 5 0,4 4 0,2 2-809,-4-22 0,0 0 0,1-1 584,7 20 0,2-6-315,-6-20 1,0-1-1807,4 9 1,-1-3 2345,8 12 0,4 6 0,-11-33 0</inkml:trace>
  <inkml:trace contextRef="#ctx0" brushRef="#br0" timeOffset="29599">18988 4297 22679,'-51'-33'1169,"26"-13"-1259,37 23-90,31-13-885,14 16 975,-23 8 0,1 1 45,2 0 0,0-1 45,0 0 0,-1 0 45,-1 0 0,-1 1 314,24-14 395,-12 2 325,-8-15-449,-18 7 0,-5-13-25,-13 15-65,-2-6-451,0 8-89,0 6 35,0 17-35,3 16 447,11 31-447,-2-12 0,1 2-90,-1 1 0,0 0-270,1 4 1,-1-2-811,2 10-359,-5-3 1529,-3-11 0,-5-18 0,-1-9 0</inkml:trace>
  <inkml:trace contextRef="#ctx0" brushRef="#br0" timeOffset="29739">19524 3397 22194,'-15'-47'509,"0"0"1,0 4 0,-1 1-465,2 5 0,-1 3 45,-11-20-180,6 18-449,5 18-271,7 22-1528,5 19 2338,3 18 0,0 13 0,0 6 0</inkml:trace>
  <inkml:trace contextRef="#ctx0" brushRef="#br0" timeOffset="30049">19780 3623 23004,'2'5'1349,"0"5"-1169,-2-2-90,0 5 0,0 5 0,9 17 0,2-5-90,13 14 0,5-14 0,23 3 0,-10-17 0,14-2 90,-6-43-90,-18-4 0,-13 4 0,-3-4-1585,-6-29 1585,-16-3 90,-9 1-348,-13 5 258,-5 9-90,-2 14-90,1 11-360,5 14-2608,-2 29 3148,16 0 0,2 19 0,16-10 0</inkml:trace>
  <inkml:trace contextRef="#ctx0" brushRef="#br0" timeOffset="30519">20332 3338 21924,'8'-59'2249,"2"3"-1889,4 1 0,3 6 0,3 9-91,4 11-89,5 16 90,25 27-180,-22 9 0,0 7-497,0-1 1,-2 2 406,-2 10 0,-4 2 90,0 16 15,-14-25 1,-2-2-106,1 9 89,-4-7-89,-12-34 0,0-18 0,-5-21 0,5-21-1377,7 19 0,2-2 1377,3-7 0,2-3 60,4 3 0,2-5 0,0 4-219,1-5 1,7 2 307,12 4 1,9 0 0,-1 13-60,19 13-45,-3 13 0,-2 16 0,-17 32 0,-7 10-45,-6-12 0,-2 0 45,6 12 0,-4 0-45,2 10 0,-7-12 0,-6-10 0,-2-9 90,-6-6-90,-2-11-90,-2-3 2984,-2-12-3614,2-3-2097,6-28 2817,-3 2 0,3-12 0,-6 9 0</inkml:trace>
  <inkml:trace contextRef="#ctx0" brushRef="#br0" timeOffset="31340">22346 2063 20126,'-6'4'3058,"0"-3"-2698,6 3 89,0-4-359,0-12 0,6-1 90,0-16 90,6-1 90,1-4-90,-5-2-1,-2 0-89,-9 2-90,-8 4-90,-9 7 90,-25 16 0,3 14 90,-16 18-1741,25 8 0,3 7 1651,8-7 0,3 2-90,-7 15 0,5 2-114,12-11 1,4-1 113,2 0 0,2 0 0,4-2 0,4 0 0,11 12 0,4-3-45,-3-13 0,3-2-135,10 8 0,4-5-180,-7-15 0,3-6-899,15-2 0,5-9 1259,5-11 0,0-7 0,0-1 0,-2-4 0,-2-12 0,-1 1 0</inkml:trace>
  <inkml:trace contextRef="#ctx0" brushRef="#br0" timeOffset="32267">23098 1954 20305,'16'-48'2879,"-2"5"-2429,-7 5-181,-4 6 1,-8 7-90,-4 5 0,-9 11 0,-6 9-90,-7 13 0,-5 12-90,-1 13 90,2 8-328,6 6 328,11 5-90,8-2 0,12-1 0,8-6 0,25 8-90,-3-22-90,15-2 0,-10-28 90,-1-15 0,-1-11 90,-14-5 0,-2-3 90,7-23-259,-11 16 0,-4-2 259,-3-23 180,-8 1-90,-6 2 89,-7 7-89,-1 7 0,-4 2 48,8 23-138,1 12-45,8 34 0,6 17 0,3-4 0,1 3-45,-1 9 0,3 0 0,2-9 0,3-5 0,11 7 438,1-10-438,3-9 0,1-14 0,2-13 0,3-14 0,0-16 0,1-13-277,-20 17 1,-3-3 276,1-4 0,-2-2 0,-1-4 0,-3-2 0,0-4 0,-2-1-460,-1-3 0,-2 0 460,-1-1 0,-1-1 0,-1 1 0,-1 0 45,-1 2 0,0 1 45,1 3 0,-2 1 45,-2 5 0,-1 1-132,0 4 1,-1 2 86,-9-17-90,1 10 90,7 19 401,-1 14-401,6 23 90,-3 18-90,4 18-45,0-19 0,0 2 201,2 2 1,0 1-247,1 3 0,2 0 45,1-2 0,2-1-45,3-1 0,1-1 0,-1-4 0,2-1 0,18 23 0,-1-11 192,17-9-102,-11-17-180,11-15 90,-14-20 0,-3-17 0,-3-14-222,-15 18 1,-2-2 221,-1-2 0,-2-3 0,-2-2 0,-1-1 0,-1-1 0,-1 0 0,-1 0 0,-2 0 45,-1 2 0,-1-1-45,-3-12 0,0 1 135,0 14 0,0 0 45,-2-6 0,1 1 628,-1-16-808,-1 26 0,5 3 0,-3 30 0,6 18 0,-3 14 0,4 18 0,0 13-275,5-8 1,1 1 274,0-11 0,2-1 0,4 17 0,4-2 0,-1-19 0,2-3 0,2 1 0,1-1-54,2-3 1,2-1-622,13 9 1,1-2-271,-9-12 1,1-1-540,9 5 0,0-4 1484,10-1 0,-2-8 0,-5-6 0</inkml:trace>
  <inkml:trace contextRef="#ctx0" brushRef="#br0" timeOffset="38690">9823 9064 23274,'-10'-7'1619,"3"2"-1439,4 3-90,-1 2 0,3 0 0,-2-2-1,3-2-89,0-5 0,-4-15 90,-2 2-382,-12-28 382,-1 15-1573,-2 3 0,-3 0 1573,-10-6-45,9 13 0,-1 2-571,-13-4 526,1 6 90,-1 6-90,4 8 0,3 3 286,4 4-286,1 0 3072,5 6-3072,3 3 1056,3 11-1056,6 7 0,4 28 0,4-20 0,0 2 0,2-1 0,0 1 0,0 3 0,0-1-1403,0 20 1403,2 2 0,0-29 0,0 3 0,3 18 0,2 1 0,-2-11 0,1 2 0,3 15 0,0 0 0,-3-14 0,0-2 0,2 2 0,0-1 0,-2 2 0,1-1 0,0-2 0,2 0 0,-2-2 0,0 0 0,1-3 0,0 1-260,3 10 0,0-2 260,-3-13 0,0-1-44,1 8 0,-1-2 44,2 3-90,-4-7-180,0-9-180,-3-9-269,-2-9-45,-1-5-855,-5-18-123,-2-3 1742,-7-21 0,-2-3 0,-3-7 0</inkml:trace>
  <inkml:trace contextRef="#ctx0" brushRef="#br0" timeOffset="38983">9173 9973 22014,'-24'-4'2699,"1"-3"-2339,3 4-90,4-1-1,7 2-179,4-3 0,16-4-90,9-4 0,23-5 0,4 0 0,5-1-558,-10 5 0,1-1 558,18-5 0,0 1 0,-21 7 0,0 2 45,5-2 0,-2 2 225,21-7-180,-10 3 0,-28 8-270,-19 4-270,-4 2-360,-3 0 847,0-2-3545,-11-3 3508,3-2 0,-9-4 0,5 0 0</inkml:trace>
  <inkml:trace contextRef="#ctx0" brushRef="#br0" timeOffset="39726">10282 9014 21655,'-5'0'1529,"-2"0"-1439,6 0 449,-2 0-269,13 0-180,2-2 0,12-4 0,2-8 0,7-6 0,-4-3 0,0-2 180,17-13-180,-15 10 0,-1 1 90,5-9 89,-5 4-89,-6 7 0,-5 5-90,-4 4 90,-6 5-90,-1 2 90,-6 4 0,0 3 180,0 12-1,2 9-179,0 19 0,4 16-90,-4-2 0,0 3-90,0-10 0,1 1-492,-1 15 1,1 0 491,0-17 0,0-2 0,0-2 0,-1 0 0,1-4 0,0 0 0,1 6 0,0-3 0,1 12 0,0 4 0,-5-32-90,-2-7-180,0-7-270,0-5-4947,0-4-4344,-5-2 9431,-4 0 1,-7-1-1,-2 1 1</inkml:trace>
  <inkml:trace contextRef="#ctx0" brushRef="#br0" timeOffset="39960">10530 9738 21115,'-21'16'4228,"1"0"-3509,0-9-89,1-1-181,3-6 1,7 0-270,4 0 0,5 0-90,9-2-90,11-6 45,13-6 0,6-3-45,-5 3 0,2 0-336,16-8 0,1 0 336,-12 7 0,0 0-135,8-2 0,-1 1 0,-16 5 0,-1 0-45,4 0 1,-3 1-541,-3 0-1529,-11 0 720,-8-2-630,-10-6 2159,-6-4 0,-7-3 0,-1-3 0</inkml:trace>
  <inkml:trace contextRef="#ctx0" brushRef="#br0" timeOffset="40208">11407 8535 23364,'4'-32'2608,"-6"7"-2248,-6 11 0,-8 14 0,-5 16-1,-1 15-179,-3 21-135,15-19 0,1 2-225,2 7 1,2 2 179,2 2 0,4 4-443,5-1 1,2 4 0,1-3 397,3 8 0,3-1 15,-1-7 0,2 2 0,2-5-150,4 1 0,3-5-180,0-1 1,3-2-181,-1-5 0,1-2-641,-1-6 1,1-2-799,24 15 1952,-3-21 1,-4-9 0,-3-12 0</inkml:trace>
  <inkml:trace contextRef="#ctx0" brushRef="#br0" timeOffset="40546">12207 8119 24173,'52'12'734,"0"1"1,0 0 0,1-1-1,-1 1 1,0 12 0,-1 4-1588,2-6 1,11 3 0,4 3 0,-7 1-1,-15 2 853,-8 23 0,-13 3 0,1 1 0,-3 0 0,-4 2 0,-4 0 0,-3-1 0,-3-2 0,-3-1 0,-2-1 0,-4-4 0,-2-1 0,-2-6 0,-3 0 0,-1-4 0,-2-1 507,0-5 1,-1-2-508,-11 26 0,2-12 699,3-11-699,1-8-539,6-8-811,-2-11 2106,0-9-756,-10-25 0,4-4 0,-5-15 0</inkml:trace>
  <inkml:trace contextRef="#ctx0" brushRef="#br1" timeOffset="45920">2964 8548 22734,'-46'3'389,"0"-1"1,2 1 0,1-2-165,6 0 0,1-2-598,-25 1 733,14 0 356,17 0-626,19-6 136,25-7-136,32-16-90,-8 7 0,4-2-512,13-6 1,5-3 511,-12 7 0,1 0 0,3-1-415,-9 4 1,2 1 0,1-1 0,1 0 414,1-1 0,1 1 0,2-1 0,3-1 0,2 1 0,5-2 0,2 0 0,-2 1 0,-4 1 0,-2 2 0,-3 0 0,-1 1 0,3 0 36,-4 2 0,3-1 0,0 0 0,-3 1 0,-5 2 99,20-7 0,-8 4-237,-9 2 1,-3 2 191,-11 3 0,-3 1 0,11-10-90,-21 6 983,-19 0-983,-28-4 1705,-12 5-2605,-1 2-539,4 7-810,19 6 2425,2 0 0,2 0 1,0 0-1</inkml:trace>
  <inkml:trace contextRef="#ctx0" brushRef="#br1" timeOffset="46186">4357 7413 23544,'-12'-32'1709,"2"3"-1619,3 6-1,4 9 361,3 38-180,7 20-180,-1 0 0,1 6-620,4 6 1,2 2 559,-3-15 0,0 2 0,1 1-436,0 2 1,2 0-1,-1 1 436,1 0 0,0-1 0,0 0-574,0-2 1,0-2 0,0 0 588,4 17 0,0-2-45,-1-9 0,-1-3-135,-3-7 0,0-3-405,7 22-3989,-9-39 4529,-12-36 0,-9-46 0,2 17 0,0 0 0</inkml:trace>
  <inkml:trace contextRef="#ctx0" brushRef="#br1" timeOffset="46570">4268 7296 22734,'-30'-36'599,"1"1"1,1 2 0,1 2-510,3 6 0,1 1 0,-12-15 0,11 14 0,14 10 0,15 8-90,20 11 0,25 6 0,-15-2 0,4 0-635,6 1 1,2 0 634,2 0 0,4 0 0,3 1 0,5 0 0,-4 2-424,2 4 1,-3 2 482,-8-6 1,1 2 0,-9 3 96,-13 6 0,-10 4 384,-11 30-316,-10-19 1,-5 3-592,-3 6 0,-4 2 547,-3 5 0,-1 3-1,-3 1 1,-1 2-90,0 0 0,1 0 0,1-2 0,1-1-90,2-4 0,2 1 45,2 9 0,3-1 0,4-20 0,1-1-45,3 6 0,3-4 962,5 0-962,4-11 906,1-8-906,1-5-38,-4-10-232,0-3 1069,-4-6-3947,0 0 270,-2-6 2878,-9-5 0,-2-8 0,-10-4 0</inkml:trace>
  <inkml:trace contextRef="#ctx0" brushRef="#br1" timeOffset="47544">7029 10746 23004,'-22'17'1979,"1"-8"-1709,5 1 89,4-9 1,6 3-180,2-4 0,8-4-90,9-7-90,16-11 90,21-15-60,-13 12 0,6-4 0,2-1-566,-4 6 0,2 0 0,2 0 1,2-2 535,-2 2 0,3-2 0,0 0 0,1 1 0,0 1 0,12-5 0,1 1 0,-1 1 0,-3 2 0,1 0 0,-2 1 0,-2 2 30,-2 2 0,-1 0 0,-8 4-928,17-6 988,-2 3 0,-37 14-90,-8 3 0,-7 2-900,-4 0 1816,-13-2-2265,-2 0 236,-14-5 1113,1-2 0,-5-2 0,-1-3 0</inkml:trace>
  <inkml:trace contextRef="#ctx0" brushRef="#br1" timeOffset="48169">8101 9833 23184,'-5'-23'2428,"0"3"-2068,-1 4-90,-4 5-180,9 3 0,-8 4 0,8 11 90,-2 10-90,4 19 0,3 23-45,5 0 0,1 4-584,-1-13 0,1 2 539,-1-7 0,1 3 0,1-4 0,2 2 0,0-3 0,0-4 0,0-1 0,1-5 0,1-1 0,12 20 0,-3-9 0,-4-13 0,-4-8-90,-5-17 0,-5-14 0,-12-20 90,-5-25 0,2 19 0,-2-3-246,-1-7 1,-2-3 245,-2-4 0,-1-1-123,-1-3 0,-2-1 168,-2 1 0,-1 1 45,1 2 0,-1-1-166,3 14 1,-1-1 0,1 3 120,-1-2 0,1 3-90,-4-5 1,1 4 44,3 5 439,12 10-439,13 12 0,22 13 0,20 12 0,-15-1 0,3 3 337,4 2 1,3 3-338,0 1 0,2 4 0,-2-1 0,7 6 0,-2 1 0,-8-5 0,1 3 0,-4 1 0,5 14 0,-7 2 45,-11-12 0,-7 4 0,-3 24 0,-12 0 0,-10-23 0,-7-2 0,-10 13 0,-7-1 45,3-18 0,-4-1 0,1-3-45,-6 6 0,0-2 15,-1-3 0,-3 1 0,4-3 271,9-7 0,1-1-331,-7 3 0,3-3 90,13-7-71,2-2-19,18-10 0,0 0 0,5 0 604,-2 0-784,7-4-270,-4-1-1799,9-10 361,-1 1 1888,18-29 0,-7 10 0,11-20 0</inkml:trace>
  <inkml:trace contextRef="#ctx0" brushRef="#br1" timeOffset="49552">13096 8390 22554,'8'0'1709,"0"0"-1349,2-4 180,2-5-1,6-9-89,7-11 0,9-14-225,-12 15 0,1-3-579,4-7 1,2-3 442,5-7 1,2-3-584,-10 12 1,0-2-1,1-1 554,2-4 0,-1-2 0,1-1-555,0-3 0,1-2 1,-2-1 524,1-2 0,-1-2 0,-1-1-30,-7 13 0,-1-1 0,-1 0 0,0-1-462,0-2 0,-2-1 0,0-1 1,-1-1 483,-1-3 1,-1-2-1,-2 0 1,0-1-1,0-2 1,-2-1-1,-1-2 1,-2-5-152,-2 13 0,-2-3 0,0-3 0,-2-2 1,0 1-1,0 1 0,0 3 129,-1 1 0,0 3 0,-1 1 0,0 0 0,0-1 0,-2-4-77,1-2 1,-2-4-1,0-2 1,0 0 0,-1 0-1,-1 3 1,0 3 76,-2-5 0,-1 2 0,0 3 0,-1 0 0,0 0-68,-2-3 1,0 0 0,0 0 0,-1 0 0,0-1 67,2 11 0,-1 0 0,1-1 0,-1 1 0,-1-1 0,1 1 0,-1-2 0,-1 0 0,1 1 0,-1-1 0,-1 0 0,0 1 0,0 0 0,-1-1 0,-1 1 0,0 0 0,0 1 0,-2-1 0,1 2 0,-1-1 0,-1 1 0,0 0 0,-1 0 0,0 2 0,-2 0 0,0 1 0,-1 1 0,-1 0 0,0 0 0,-2 2 0,-5-10 0,-2 2 0,0 0 0,-2 2 0,-1 0 0,-1 1 0,-1 2 0,0 0 0,-2 2 0,-1-1 0,0 2 0,-2 0 0,0 1 0,-1 1 0,0 1 0,-1 0 0,-1 2 0,0 0 0,0 0 0,-1 2 0,-1 0 0,1 0 0,-2 1 0,0 1 0,0 1 0,-1 0 0,-1 1 0,-1 1 0,0 0 0,0 2 0,-2 0 0,0 0 0,-1 2 0,0 0 0,-1 1 0,7 6 0,0 0 0,0 1 0,-2 0 0,1 1 0,-1 1 0,0 0 0,0 1 0,0 1 0,-2 0 0,-1 0 0,-4 1 0,2 2 0,-3 1 0,-2-1 0,-3 2 0,1 0 0,0 0 0,2 1 0,2 2 0,3-1 0,3 2 0,1 1 0,0 0 0,-1 0 0,-3 2 0,-4-1 0,5 2 0,-2 1 0,-3-1 0,-2 1 0,-1 0 0,-1 0 0,-1 2 0,1 0 0,1 0 0,1 2 0,3 1 0,-5 1 0,2 1 0,1 1 0,1 1 0,0 1 0,-1 1 0,0 0 0,-2 1 0,-2 0 0,8-1 0,-2 1 0,-2 0 0,0 1 0,-2 1 0,1-1 0,-1 1 0,1 1 0,0-1 0,2 1 0,1 0 0,1 0 0,-8 1 0,1 1 0,2 0 0,1 1 0,0-1 0,1 1 0,0 1 0,0 0 0,0 1 0,2-1 0,-1 2 0,0 0 0,1 0 0,0 1 0,1-1 0,2 1 0,1 0 0,2-1 0,-12 3 0,4 1 0,2-1 0,0 0 0,1 1 0,0 0 0,0 0 0,1 0 0,-1 0 0,2 0 0,-1 1 0,1-1 0,2 0 0,0 1 0,1-1 0,0 0 0,0 1 0,1-1 0,-8 3 0,0 1 0,0 0 0,2-1 0,0 1 0,2-1 0,2 0 0,0 0 0,0 0 0,1 1 0,3-2 0,0 0 0,1 1 0,0 0 0,1 0 42,-8 5 0,0 1 0,1 1 0,1 0-42,3-1 0,1 2 0,1 0 0,2 1 0,2 1 0,1 0 0,2 1 0,1 1 0,2 1 0,1 0 0,1 1 0,2 1 0,1 0 0,2 0 0,0 1 0,2 0 145,-8 13 0,1 0 0,3 1-145,2-3 0,2 0 0,2 0 245,2-1 1,2-1-1,1 1-275,3-4 0,2 1 1,1-1 29,2-2 0,2 0 0,1 1 523,-4 16 1,3 4-524,6-9 0,2 5 0,1-1 0,2 1 0,2 0 0,1 0 467,1 0 1,0-1-1,1-1-497,2-5 0,1 0 0,1-4 75,2 0 0,1-4 362,0 0 0,0-2-362,1-3 0,0-1-813,1-3 1,0-2 767,17 28 0,5-7 289,12-6-289,-1-23 0,9-1 0,-1-2 0,1 0 0,2-1-389,5 0 1,7 1 0,-6-3 343,-2-2 0,-3-2 45,0-1 0,-1 1-151,-3 0 0,-2-1 196,-3-1 0,-2-1 801,-5 0 0,-1-1-846,-4-1 0,-2 0 90,23 8-180,-10 0 90,-11-2 90,-7-6-180,-9 0 2923,-4-9-2833,-4 3 1392,-5-4-1571,-2 0-3485,-3 0 876,0-8 2788,-5-8 0,3-14 0,-3-6 0</inkml:trace>
  <inkml:trace contextRef="#ctx0" brushRef="#br1" timeOffset="50380">5096 4464 23004,'-36'-16'1349,"-4"1"-1169,-6 3-90,1 5 0,5 3 0,9 4 0,14 6 0,14 4 0,20 6-90,18 2 0,20 0 0,-20-8 0,1 0-200,4 0 0,2 1 245,19 5 0,0 2-45,-16-4 0,-1 0 0,10 5 0,-3 3 0,2 14 0,-19 14 0,-16 11 0,-15-24 0,-6 1 45,-2 2 0,-4 2 0,-12 16 0,-4 0 45,3-16 0,-2-1 0,-8 10 0,-3-4 44,8-20 1,-1-5-45,1-1 0,-1-3 180,-25 7-90,6-12 0,7-7 0,6-10 0,5-7-90,7-9-90,9-16 0,6-12 90,7-13-230,0 26 1,1 0 139,1-2 0,1 1 0,0 0 0,2 1-172,3-30 172,2 6 0,-4 5 0,2 4 0,-3 5 0,1 4 0,-1 5 0,0 4 0,1 7 0,-4 3 0,0 8 667,-2 3-667,0 7 183,0 2-183,0 2-90,-4 0 180,0 0-90,-1 0 0,-2 0 0,6 0-6656,-3 0 6656,1 0 0,2 4 0,-3 1 0</inkml:trace>
  <inkml:trace contextRef="#ctx0" brushRef="#br1" timeOffset="51951">6696 7237 22284,'-10'-5'1439,"3"3"-1349,4 0 180,3 2-90,3 8 0,6 8 0,5 18-90,3 4 0,3 7 30,-6-3 0,1 2 0,0 1-560,1 1 0,1 0 1,-1 2 499,0 4 0,0 1 0,-1 2 0,1 2 0,-1 2 0,-1-3-60,-3-12 0,-1-1 0,1 1 30,2 11 0,1 2 0,-2-3-30,-1-2 0,0 0 45,2 12 0,0-1-299,-4-18 0,0 0 254,2 8 0,-1-2 90,2 7-166,-3-24 0,2-2 76,4 13 0,5 5 0,-6-23 1385,4 2-1385,-7-16 584,5 5-584,-12-17 189,0 3-549,-4-4-1439,0 0 270,-4-6-989,-2-3 2518,-8-9 0,-4-3 0,-5-2 0</inkml:trace>
  <inkml:trace contextRef="#ctx0" brushRef="#br1" timeOffset="52381">6806 9023 21835,'-13'12'2248,"5"-1"-2068,1-6 0,6 3-90,-3-1 90,10 5 0,6 3 0,10 3 0,11 7-180,8 5 90,6 4-90,3 2 0,1 0 44,-18-15 1,-1 0 45,14 9 0,4 0 90,-24-16 270,-2-7-90,-8-3-90,-3-4-90,-7-4-180,-2-7 89,0-12-89,0-13 0,0-12 0,-2 5 0,-2-3-145,2 12 0,-2-1 235,-1-12 0,-1 2 0,-6-11-45,-5 24 0,-3 2-45,-16-12 45,8 19 0,-3 3-45,-22 2-90,-8 9 90,-2 9 0,-2 9-270,0 9-360,4 7-269,6 5-270,10 1-450,13 1-990,13-4 2609,12-2 0,16-5 0,7-1 0</inkml:trace>
  <inkml:trace contextRef="#ctx0" brushRef="#br1" timeOffset="53837">13421 8548 23184,'-15'0'2069,"7"0"-1890,2 0 91,8-6 90,6-7-90,8-16 0,16-17-599,-8 16 0,3-3 374,8-7 0,3-1-944,-8 8 1,2-1 0,1-1 928,5-3 0,1-2 0,0 0 0,5-5 0,0-1 0,1-1-332,-10 10 1,0 0 0,1-2-1,0 1 324,1-3 1,0 0 0,1-1-1,-1 0-294,0 0 0,-1-1 1,1-1-1,-1 1 317,0 0 0,-2 1 0,1-2 0,1-3-9,-1-2 0,1-3 0,0-2 0,-1 1 0,-2 2-36,-1-1 0,-3 2 0,0 0 0,1-3-187,-2 0 1,1-2-1,0-1 1,-2 0 0,-3 3 186,-3 0 0,-3 2 0,-2 1 0,0-2 0,0-1 0,-2-1 0,0-1 0,-1 0 22,-1-1 0,-1-1 1,-1 1-1,0-1 68,-1-1 0,-1 0 0,0 0 0,-1 0-68,-1 2 1,-2-1-1,1 0 1,-2 1-1,1 1 1,-1 0-1,-1 1 1,-1 1-1,0 2 1,-1 0-1,-1 1 1,-1 0 39,1-11 1,-2 0 0,-3-2-41,-2 6 1,-2-3-1,-2 0 1,-2 1-23,-1 1 0,-3 1 0,0 0 0,-1 0 0,0 1 0,-1-1 0,-1 1 0,-1 2-33,-1 4 0,-2 0 1,0 2-1,0 3 33,-2-1 0,0 3 0,-1 1 0,-1-3 0,-2 1 0,0-1-30,-1 0 1,0 0 0,-1 0 29,-1-2 0,-1 0 0,0 1-30,-2-3 0,-1 1 0,0 0-3,-2-1 0,0 1 0,0 0 33,-3-1 0,0 1 0,-1 0-39,0 2 1,0 0-1,-5 0 39,10 10 0,-5-1 0,-1-1 0,0 1 0,2 3 0,-2 0 0,2 2 0,-1 0 0,-3 0-23,0-1 0,-3-1 0,-1 0 1,0 2-1,2 2 23,-1 3 0,1 2 0,-1 1 0,0 0 0,-2-1 0,-1 0 0,-1 0 0,0 1 87,-2 0 0,-1 1 1,0 0-1,0 0-87,-2 0 0,1 0 0,-1 0 0,0 0 0,1 1 0,0 0 0,-2 0 0,-3-1 0,9 3 0,-3-1 0,-2-1 0,0 0 0,1 1 0,2 1-12,1 1 0,2 1 0,1 0 0,-1 1 0,-3-2 12,0-1 0,-2 0 0,-2-1 0,0 0 0,1 2 0,4 1 0,-10-2 0,4 2 0,0 1 0,-4-1 0,9 3 0,-2-1 0,-2 0 0,-1 1 0,0 0 0,0 2-15,1 1 0,0 1 0,0 1 0,0 1 0,-1 0 0,1 0 30,0-1 0,0 1 0,0 0 0,0 1 0,1 2 0,1 1-33,-5 1 0,-1 3 0,2 0 0,2 3 0,3 1 18,3 3 0,3 2 0,1 1 0,0 0 0,-1 2 0,-1 1 0,1 0 0,0 1 0,-1 1 0,1 0 0,-1 2 0,0-1 0,-1 1 0,1 1 0,-1 0 0,0 1-149,0 0 1,-1 1 0,1 1 0,-1 0 148,1 0 0,-1 1 0,0 0 0,0 1 0,1 0 0,0 1 0,0 1 0,1-1 32,-1 1 1,1-1 0,0 1 0,0 1-33,1-1 0,1 1 0,-1 0 0,-4 2 33,8-4 0,-2 1 0,-2 0 1,-1 1-1,0 0 0,0 0-33,-2 1 0,0 0 0,-1 0 0,0 1 0,-1 0 0,-2 1 0,0 0 0,-1 1 0,-2 0 0,0 1 0,1 0 0,1-1 0,2-1-42,2 0 1,1-2 0,2 0 0,0 0 0,2 0 0,0 0 41,-5 3 0,1 0 0,1 0 0,2 0 0,5-2 0,-6 6 0,5-1 0,2 0 0,5-1 0,2 0 0,2 0 0,-11 14 0,5 1-27,9-2 0,5 2 27,6-3 0,4 2 202,6 2 1,6 1-203,3-2 0,6 3 0,5-3 0,6 2 0,0-2 0,5 6 0,3-1 0,-2-9 0,2 2 0,2-4 0,15 12 0,2-5 0,-11-13 0,1-3 0,9 7 0,0-4 1439,15 1-1439,0-10 0,2-7 0,-16-12 0,2-3 0,17 2 0,-21-5 0,-1 0 0,5 0 1702,-6 0-1702,-9-3 510,-6 1-510,-6-1 3331,-2 1-3331,-5 2 186,-3 0-186,-4 0-540,-2 0-989,-6-2 360,-1 0-181,-5-5-808,-2 0 2158,-2-2 0,-6 2 0,-3 1 0</inkml:trace>
  <inkml:trace contextRef="#ctx0" brushRef="#br1" timeOffset="54252">6079 4225 21565,'-37'14'1619,"4"-5"-1259,9-1-181,11-7 181,10 3-90,18 0-90,18-3 0,24 3-135,-19-1 0,3 0-282,6 0 0,2 1 237,4 3 0,0 0-328,0 1 1,0 0 327,-2-2 0,-2 2 0,-5 0 0,1 1-258,6-1 1,-1-2 392,-16-1 0,-1 0 45,4-1 0,-2-2 180,-3-2-180,-8 0-180,-8-8 580,-3-10-580,-5-16 45,-6-5 0,0-4 0,-1 6 0,0-2 0,-4-14 0,-2-4-1,-4-7 1,-3 2-14,0 14 1,-1 2-32,-2-12 0,-4 3 45,-1 16 0,-2 7 498,-10-2-543,-17 18 0,8 42 0,17-3 0,0 5-467,-5 5 1,1 3 286,-3 6 0,0 2-225,-1 3 1,1 1-271,1 3 0,1 0-674,2-1 0,1 0 1349,3-1 0,2-1 0,2-3 0,1 1 0,2-2 0,0-1 0</inkml:trace>
  <inkml:trace contextRef="#ctx0" brushRef="#br1" timeOffset="55661">13599 9154 22644,'-16'-4'2249,"0"-1"-2069,3-4 0,5 0-1,5 0 1,3-2-90,7-4 90,9-8-90,20-9-215,-10 12 1,3 0 214,8-6 0,3 0-1538,7-4 0,2-1 1538,4-4 0,4-3 22,-15 9 1,4-4-1,0 0 1,-2 1-53,3-5 0,-2 2 0,1-3-38,-1 0 1,3-2-1,-2-2 1,-3 2-360,0-5 1,-3 0 0,-1-5 390,-8 6 0,1-4 0,0-3 0,-1-1 0,-1 0 18,-1-4 0,-1-1 0,-1-1 0,0 0 0,-1-1-367,1 1 1,-1-1 0,0-1 0,-1 1 0,-3 1 348,-2 2 0,-1 0 0,-2 0 0,-2 3 0,-1 2-54,1-9 0,-4 3 0,0-2-222,-3 0 1,0-3-1,-1 0 1,-1 3 221,0-2 0,-2 2 0,0-2 178,-1 4 0,1-2 1,-1-1-1,-2-1-178,-2 0 0,-2-2 0,-1 1 0,1 3 0,0-7 0,0 3 0,-1-6 0,-1 16 0,-1-5 0,0-2 0,-1 0 0,0 2 0,0 6-86,0-1 0,0 4 0,0 1 0,-2-2 86,-2-12 0,-1-3 0,-1 1 0,0 6 0,-1 2 0,0 6 0,-1 0 0,-1 1 0,-2 2 0,0 0 0,-1 1 0,0 1 0,-2 1 120,-2 1 1,0 2 0,-2 0-121,-1 1 0,-1 0 0,-1 1 0,-2 0 0,0 2 0,-2 0 0,-1 0 0,-2 1 0,0 0 0,-1 1 0,-1 1 0,-4-1 0,-3-1 0,-5-1 0,-1 0 0,2 1 0,-3-2 0,1 2 0,-3-2 0,1 2 0,-2-2 0,-1 1 0,3 1-131,-3 0 0,4 1 1,-2 0 130,-2 0 0,-1-1 0,-1 1 0,13 8 0,-1-1 0,1 1 0,-2 0-28,-1 0 0,0-1 0,-1 1 0,-1 1 28,0-1 0,0 1 0,-2 1 0,-4-2 0,4 5 0,-3-2 0,-2 1 0,-1 0 0,1 0 0,2 3-62,0-1 1,3 2 0,0 1 0,-1 0 0,-3 0 61,-1 0 0,-4-2 0,-1 1 0,-1 1 0,2 0 0,3 3 0,3 2 0,3 1 0,1 2 0,-2 0 0,-5 1 0,3 1 0,-5 1 0,-2 1 0,-1 0 0,0 0 0,1 1 0,4 0-87,-11-1 0,5 1 0,0 1 0,-3 0 0,-6 1 87,14 2 0,-4 0 0,-4 1 0,-1 0 0,-2 0 0,1 1 0,3 0 0,2 0 0,5 0 0,-3 1 0,6 0 0,2 1 0,0 0 0,-2 1 0,-5 1 0,4 0 0,-5 1 0,-2 0 0,-2 2 0,0-1 0,0 2 0,3-1 0,2 0 0,5 0 0,-12 3 0,6 1 0,2-1 0,-1 2 0,-2 0 0,7-1 0,-1 0 0,-2 1 0,-1 0 0,2 1 0,2-1 0,4 1-32,-15 5 0,5 1 0,2 0 0,-3 3 32,3-1 0,-2 2 0,-1 1 0,2 0 0,4-1 0,4-2 0,3 0 0,1 0 0,-2 3 0,-1 1 0,-2 3 0,-1 1 0,3 1 0,7 0 157,0 7 0,6 0 1,2 0-158,0-1 0,2 0 0,5 0 0,-1 15 0,9-2 0,10-16 0,3-2 1430,-4 31-1430,6-8 0,-1-8 2159,6-1-2159,-3-16 1877,4-2-1877,4-21 715,4-17-1795,1-4-1928,10-22 3008,2-1 0,0-3 0,3-2 0</inkml:trace>
  <inkml:trace contextRef="#ctx0" brushRef="#br1" timeOffset="56038">7606 3591 21025,'-19'-22'2249,"1"1"-2069,4 3-90,5 5 89,0 6-89,8 2 90,-8 18 0,3 8-90,-7 19 0,1 13 0,2 10-308,6-28 1,1 0 262,1 2 0,1 1-124,0 12 0,4 1 124,4-4 0,2-1 0,-1-2 0,3-2-45,4-10 0,4-4 0,15-1 34,26-13-34,-8-8 0,-17-8 0,-1-4 0,15-12 90,-6-12 0,-7-11 0,-17 3 0,-4-6 0,-4-2 0,-4-3-262,-1-1 1,-4 1 216,-4 5 0,-3 3-45,-13-6-90,-1 13 220,-1 11-850,-2 12 72,-1 15-1241,-1 12 1889,0 12 0,-1 12 0,1 4 0</inkml:trace>
  <inkml:trace contextRef="#ctx0" brushRef="#br1" timeOffset="57238">13823 8802 23544,'-37'5'1709,"3"-1"-1170,5-4-269,14 0 180,29-16-180,23-4-180,-1 0 0,4-3-1696,7-1 0,2-1 1606,-10 4 0,2 0 0,1-1 29,3-1 1,0-2 0,4-4-533,2-3 0,4-5 0,1-1 0,-4 1 525,-10 5 1,-2 2-1,0-2 1,1-2-279,-1-1 1,3-2 0,-1-2 0,-1 0 0,-4 1 255,-3-3 0,-2 1 0,-3 0 0,0-2 0,-1-2 0,0-1 0,-2-1 0,0-1 0,-2-1 0,0-2 0,-1 0 0,-1-1-295,-2-1 0,0-1 1,-1 0-1,-1-1 295,-1-2 0,-1-1 0,0 0 0,-2-1 0,0-3 0,-2 0 0,0-1 0,-1-1 0,-3 11 0,0-2 0,-1 0 0,-1 0 0,1 0 0,-2-4 0,1 1 0,-2-1 0,1-1 0,-1 1-26,0-2 1,0-1 0,0 1 0,-1-1 0,0 1 25,-1-1 0,0 0 0,0 1 0,-1 0 0,1 0 0,-1 3 0,1 1 0,0 1 0,-2-2 0,0-1 62,-1 2 1,-2-2-1,1-1 1,-2 0-1,-1 1 1,0 1-45,-2-6 0,-1 1 0,-1 0 0,-1 1 0,0 1 40,0 1 1,0 0-1,-1 0 1,0 3-1,-3 1-58,-2-4 0,-2 1 0,-1 4 0,-1 4 0,1 5 0,-1 4 0,-2-2 135,-8-14 0,-4-2 0,1 3-135,7 13 0,0 1 0,-1 0 286,-8-13 1,-2-1 0,1 3-287,9 13 0,1 3 0,0-1 0,-2 0 0,1-1 0,-1 1 0,0-1 0,-1 0 0,1 1 0,-2 0 0,0 1 0,-2 1 0,0 0 0,-1 2 0,-1 0 0,-2 1 0,-1 1 0,-1 2 0,-2 1 0,-2 1 0,0 1 0,-3 1 0,-1 1 0,-1 2 0,-3 0 0,0 2 0,-1 1 0,-2 1 0,-1 1 0,-1 1-39,-3 1 1,-1 1-1,-1 1 39,-2 0 0,-1 1 0,-1 2 32,14 2 0,-1 1 0,0 0 0,-1 1-32,-3 0 0,1 0 0,-1 0 0,-1 1-57,-1 0 0,-2 1 0,1 0 0,-1 0 57,-2 1 0,0 0 0,0 0 0,-1 1 0,0 0 0,-1 1 0,0 1 0,0 0 0,-1 0 0,0 2 0,0-1 0,0 2 0,-1-1 0,-1 1 0,1 1 0,-1 0-137,13 0 1,-1 1-1,1 0 1,-1 1-1,0-1 137,0 1 0,-1 0 0,1 1 0,-1-1 0,1 1 0,-1 1 0,0 0 0,0 0 0,0 1 0,0 0 0,2-1 0,-1 2 0,0-1 0,1 0 0,1 1 0,-12 1 0,1 1 0,1 0 0,0 0 0,4 0 0,1-1 0,0 1 0,2 0-4,4-1 1,0 0 0,2 0 0,1 0 3,-11 4 0,2 0 0,2 1 0,6-1 0,2 0 0,1 1 0,-14 7 0,3 2 0,8-2 0,3 1 375,7-1 0,2 1-375,6-1 0,2 1 0,-18 25 0,11-1 0,6 3 0,13-17 0,2 0 0,-5 13 0,-1 7 1516,11-26-1516,-2 6 2364,3-12-2364,-3 6 1924,2-11-1924,-6 9 501,-1 2-501,-7 11 0,7-4 0,0 1 0,3-8 0,-1 2 0,-1 1 0,0-1 0,1-2 0,1-2 0,4 2 0,0 0 0,5-3 0,2-2 0,3-11 0,0 0 0,0 0-180,0-1-359,0-3-451,0 1-269,0-3-720,0 0 1979,0-1 0,0-4 0</inkml:trace>
  <inkml:trace contextRef="#ctx0" brushRef="#br1" timeOffset="57519">8873 3646 21295,'-12'0'1799,"-10"10"-1619,-3 34-180,-1 5 45,15-11 0,4 4 0,4 5 0,5 0-45,2-13 0,4 0-172,2 10 0,4-3 172,21 2 0,8-9 90,4-18-90,0-6 180,8-32-180,-19-5 0,-15 1 0,-5-4 0,-6-31 0,-8 26 0,-4-3-45,-7-15 0,-3-1-135,1 13 0,-1 1-135,-5-11 0,-2 4-1394,-7-3 1735,-1 8 1,5 14 0,0 4 0</inkml:trace>
  <inkml:trace contextRef="#ctx0" brushRef="#br1" timeOffset="58385">13908 1705 11760,'0'-22'8995,"0"1"-7826,0 1-359,0 2-180,0 0-181,0 0-89,0 2 0,2 0 0,0 3 0,0-1-91,0 2-89,-2 3-90,0 5-90,0 2 180,0 12-90,0 13 90,0 20-90,-3 20-480,0-24 0,-1 2 435,-1 3 0,0 2-45,-1 3 0,2 0 0,0 0 0,1-1 0,2 0 0,0-1 0,3-3 0,2-1 45,1-4 0,2-1-45,3-5 0,1-1 0,15 22 0,7-10 0,3-13 0,7-15 0,4-10 0,7-18-1625,5-11 1625,-26 3 0,-1-3 0,0-2 0,0-5-483,11-17 1,-2-4 482,-11 13 0,-3 0-949,7-13 1,-4 2 948,-14 17 0,-3 2 0,7-24 0,-8 11 0,-4 9 1032,-2 12-1122,-4 10 933,0 6-843,-9 16 3392,-2 9-3392,-9 13 0,3 9 0,10 0 0,3 1 0,5 7 0,2-9 0,6-4 0,13-9 0,9-6 0,5-10 0,4-4 0,0-7 90,11-13-180,-14-16 90,-6-3 0,-29-14 0,-19 14 0,-13 0-45,0 14 0,-3 3-45,-17-3-45,16 8 0,-1 3-494,-15 5 89,20 2-3958,21 6 4498,22-4 0,25 4 0,1-6 0</inkml:trace>
  <inkml:trace contextRef="#ctx0" brushRef="#br1" timeOffset="58721">15118 1841 15574,'5'-16'1889,"-2"0"642,-8 7-2261,-13 6 797,0 8-887,-8 11 450,12 3-540,7 21-90,22 6 90,4-1 1762,17-5-1852,-7-21 0,-1-7 0,-4-6 180,2-16-90,-12-5 90,-1-12-90,-15-5-90,-6-4 90,-6-1-90,-5-1 90,-3 6-90,2 5 0,-3 7-90,5 6-270,2 7-270,7 3-359,4 12-1260,5 4 2249,0 7 0,3 1 0,2-2 0</inkml:trace>
  <inkml:trace contextRef="#ctx0" brushRef="#br1" timeOffset="59019">15439 1714 21745,'4'-20'2608,"0"2"-2338,-4 4-90,0 7 180,0 3-91,0 16-89,0 7 180,0 46-270,0-7-240,0-15 1,0 2 149,0-9 0,0-2 0,2 1 0,0 1 0,0 8 0,0 0 0,3 16 44,-2-26 1,-1-1-134,0 0-541,2-2-989,-1-11 90,-1-5-990,-2-11 2594,0-10 0,-4-5 0,-1-8 0</inkml:trace>
  <inkml:trace contextRef="#ctx0" brushRef="#br1" timeOffset="59348">15419 1773 21745,'-11'-33'2608,"1"-2"-2158,6-1-270,0 2 0,8 2 0,4 5-91,10 5 91,9 6-90,7 7 0,23 21-90,-15 4 90,8 15-90,-27-2 90,-16 13-90,-18-8 0,-12-4 0,-6-2 0,-20 5 0,15-11 0,-1-2 0,-10 2 0,11-4-180,8-8-269,13 2-1710,11-7-450,14 2 2609,9-3 0,7-8 0,3-1 0</inkml:trace>
  <inkml:trace contextRef="#ctx0" brushRef="#br1" timeOffset="61669">7565 10235 24983,'-53'8'989,"8"-2"-989,12-10 90,24-9 0,36-18 0,10 3 0,8-3-1448,1 3 1,6-3 0,3 0 1402,-3 2 0,4 0 0,2-1 0,2-1-255,-5 4 0,3-1 1,1 0-1,2 0 0,1 1 240,-5 2 0,2 0 0,1 0 0,1 1 0,0-1 0,2 1-221,-6 3 0,1-1 0,0 1 0,2 0 0,-1 0 0,2 0 0,-1 1 202,-5 2 0,1 0 0,0 1 1,0-1-1,1 1 0,0 0 1,0 0-1,0 1-138,1-1 0,0 0 0,0 1 1,1 0-1,0-1 0,-1 2 0,1-1 1,0 1 137,-2 0 0,0 1 0,-1 0 0,1 0 1,0 0-1,1 0 0,2 0 0,1 0-11,-3 1 0,2-1 0,1 1 0,1-1 0,1 1 0,1-1 0,-1 1 0,0-1 0,-1 1 0,-1 0 10,2 0 0,0-1 0,0 1 0,-1 0 0,0 0 0,1 0 0,-1 0 0,1 0 0,0 0 62,-3 0 0,2 0 0,0 0 0,1 1 0,-1-1 0,0 0 0,-1 0 0,-2 1 0,-2 0 0,-2 1-42,13-3 0,-3 0 0,-2 1 0,-2 0 0,-3 0 0,-1 0 24,13-4 1,-1 0 0,-7 1 0,-9 0-55,-6 0 0,-8 0 542,4-2 0,-9-1-542,-16-6 0,-20 5 1659,-13 1-1749,-13 8-899,-9 4-540,-8 5-450,-6 12 1979,-9 5 0,25-1 0,-1 1 0,-3 1 0,0 0 0</inkml:trace>
  <inkml:trace contextRef="#ctx0" brushRef="#br1" timeOffset="62220">8256 10534 24623,'-54'10'240,"1"1"0,5-3 0,4-2-240,-21 0 89,32-12 91,35-8 0,38-15-30,5 5 0,10-4 0,1 0-1406,-6 3 0,1 0 0,4-2 1274,-8 4 0,3-2 0,3-1 0,-1 1 0,-1 0 4,9-3 0,-1 1 1,0-1-1,2 0-330,-7 4 0,1-1 1,1 1-1,1-1 0,1 1 323,-6 3 0,-1 0 0,1 0 0,1 0 0,3 0 0,2-1-5,-6 3 0,2-1 0,3 0 0,2 0 0,0-1 0,0 1 0,-1 0 0,-1 1 0,-3 1-235,5-2 0,-3 2 0,-1 0 0,0 1 1,0-1-1,1 0 0,3 0 245,-4 1 0,1-1 0,3 0 0,0 0 0,0 0 0,0 0 0,-2 1 0,-2 1 0,-3 0-122,7 0 1,-3 0 0,-3 1-1,0 1 1,1 0 0,3-1 203,1 0 1,2-1 0,2 1 0,0-1 0,0 1-1,0-1 1,-3 1-12,4 0 0,-2-1 0,0 1 0,0 0 0,-2 0 0,1 0-91,-2 1 0,0 0 0,-1 0 0,-1 0 0,-1 1 0,-4 0 166,9-2 0,-2 0 1,-5 2-1,-6 0-166,1 0 0,-5-1 713,-2-1 1,-3-1-714,11-14 0,-11 2 0,-21 6 1645,-13 11-1645,0 4 2949,-2 3-2949,2-1 78,-3 1-2146,-5 1-7763,-5 9 8600,-12 6 1,-8 13 0,-8 3 0</inkml:trace>
  <inkml:trace contextRef="#ctx0" brushRef="#br1" timeOffset="65162">26338 10244 22284,'-14'-60'1350,"-2"-4"-1216,7 30 1,-1-2-1168,0 0 1,0 0 1257,0-4 0,0 1 0,-1 1 0,0 0 204,0 2 0,1 0-249,-1 4 0,0 1 90,-10-22-90,1 11 354,0 14-444,-2 12 0,-6 24 0,-7 22 45,0 17 0,0 9-256,6-8 1,1 3 150,2-3 0,-1 4 0,1 2 60,7-8 0,2 2 0,0 1 0,1-3-60,-1 4 0,2-1 0,0 4-8,0 8 1,-1 7-1,2 0 1,3-7-23,3-8 0,2-5 0,2 2 30,-1 13 0,1 2 0,4-1-306,5-5 0,3-2 0,2-2 231,2 6 1,3-1 44,-1-12 0,1 2 0,1-6 0,4-3 0,2-5-180,-1-3 0,2-2-488,5 1 1,0-3-323,10 9-1888,6-2 359,-30-31 2858,-3-10 1,-19-15 0,-1-8 0</inkml:trace>
  <inkml:trace contextRef="#ctx0" brushRef="#br1" timeOffset="65385">25587 11226 21924,'-51'-21'2609,"0"1"-2249,6 2 0,5 2-91,9 2-89,9 1-90,11 2-90,15-3 0,14-3 90,23-4-90,-14 8 0,7-1-30,18-4 0,11-2 0,-1 0-30,-10 4 0,0 0 0,2-1-788,0 1 1,4-1 0,-2 0 0,-4 1 262,11-3 0,-7 1-315,-14 4 1,-7 0-8932,-3-6 9410,-10 0 1,-6-5-1,-4 0 1</inkml:trace>
  <inkml:trace contextRef="#ctx0" brushRef="#br1" timeOffset="65805">27390 9720 22374,'8'-48'3058,"-2"5"-2518,-4 7-90,-2 9-180,0 6-180,0 8 719,4 26-539,2 12 0,4 37-180,-4-24 0,-1 2-433,1 8 1,-1 3 387,1 4 0,-1 2-45,0 1 0,0 4 0,0-6 0,-1 2 0,1-2 0,-1 7 0,1-2 0,-2-9 0,0 2 0,-1-6 0,0-3 0,-1-3 0,0-4 0,-2-2 0,3 23 0,1 0 0,-1-24 0,0-1 0,-2-20-450,1-24-1473,5-17-596,5-18 2519,5-20 0,-6 34 0,0-2 0,1-2 0,1 0 0</inkml:trace>
  <inkml:trace contextRef="#ctx0" brushRef="#br1" timeOffset="66446">29343 9471 21924,'5'-32'2879,"-2"5"-2339,-3 0-91,0 7 181,0 1-180,0 6-91,0 4-89,0 4-90,-5 3 0,-4 18-45,-7 37 0,1 13-90,8-20 0,1 3-536,-2 8 0,0 6 0,5-4 491,7 1 0,5-4 45,2 1 0,5 0-45,2-4 0,7 0-240,7-4 0,8 2 1,0-6-1384,7 1 1,2-4 932,-10-8 1,1 0 0,-2-9 632,-1-11 1,-5-10 0,1-18 0,-3-7-1</inkml:trace>
  <inkml:trace contextRef="#ctx0" brushRef="#br1" timeOffset="66720">30314 9082 24983,'10'-37'1439,"5"8"-809,7 11 269,17 15-269,18 19-630,-22 3 0,5 7 0,-2 1-759,9 11 1,0 4 758,-4-1 0,1 4 0,-4 2-394,-11-6 0,-3 2 1,-1 0 393,0 1 0,-2 2 0,0 3 0,-5-2 0,-2 4 0,0 1 0,-2-3 0,-1 0 0,-1-1 0,-2 1 0,3 9 0,-2 3 0,-7-2-1253,-8-9 1,-5-2-1,-1-2 218,-2 5 1,-5-2-495,-10 13 0,-5-5 1451,2-20 1,-3-6-1,-3 1 1,-3-3-1,-3-1 1,0 0-1</inkml:trace>
  <inkml:trace contextRef="#ctx0" brushRef="#br1" timeOffset="69586">1961 7088 22014,'-59'0'569,"0"0"1,24 0 0,2 0-525,-15 0 0,6 0-45,19 0 90,11 0 0,7 6 0,12 3 0,9 5 90,20 0 0,21-7-444,-18-6 0,7-2 294,10-5 0,7-3 0,-2-1-809,-8 1 1,-2 0-1,3-1 801,0-1 1,4-1 0,0 0-1,-4 0-52,1-2 0,-2 0 0,-2 1-375,0 1 0,-2-1 1,0 1 404,16-4 0,-2 1-299,-9 1 1,-3 1 298,-9 4 0,-2 0 442,20-7-442,-19 9 1868,-17 3-2048,-12 8 1498,-16 3-1858,-7 7 508,-7 2-2307,-1 0 2339,-2-1 0,2-7 0,-3-2 0</inkml:trace>
  <inkml:trace contextRef="#ctx0" brushRef="#br1" timeOffset="70172">2989 6504 22554,'-17'-23'1080,"1"5"-991,2 9 1,2 15 90,5 14 90,4 19 0,6 17-521,1-21 0,0 1 341,3 6 0,1 2-45,2 3 0,0 1-45,1 3 0,1 0 45,0 0 0,0-2-45,0-2 0,0-1 0,-1-4 0,-1-2 0,0-5 0,0-3 0,4 21 0,0-13 90,-3-15-90,-3-11-90,-4-20 0,-2-22 0,-2-22 90,-2 16 0,-2-4 0,-1-3 0,-3-5 0,-2 0-280,-3-1 0,-2-1 1,-2 0 279,1-1 0,-1 0 0,-2 2 0,0 5 0,-2 1 0,0 5-234,-3 1 0,1 4 279,2 2 0,-1 2 44,-16-16-89,7 7 0,7 11 0,11 5 1424,10 8-1424,16 6 656,17 4-656,21 10 0,-17-2 0,2 2-338,5 4 0,1 3 338,2 3 0,0 2 0,1 4 0,0 2 0,-3 2 0,-1 3 0,-3 4 0,-4 2 0,-4 1 0,-5 2 45,-6 2 0,-6 3 90,-5 2 0,-6-1 0,-5 2 0,-4 0 0,-5-1 0,-3-1 0,-1-4 0,-3-2-45,0-4 0,-1-2-1,-14 18-89,5-12 0,7-11-89,8-8-361,5-10-630,9-5-719,10-6 1968,9-6 0,13 1 0,5-6 0</inkml:trace>
  <inkml:trace contextRef="#ctx0" brushRef="#br1" timeOffset="71787">15187 10534 17057,'-30'39'2339,"-1"-5"69,-1-5-1868,1-6 835,5-5-745,3-9 309,13-3-489,2-6 1043,8-4-1313,9-9 90,10-14 0,21-22-595,-6 7 0,8-7 0,-1-1 385,-3 4 0,1 0 0,3-3-638,-7 9 0,2-3 0,2-2 0,2-1 0,1-1 590,-5 7 1,3-1 0,1-1 0,0-1 0,1 1 0,-2 1 0,0 1-369,6-7 0,-1 2 0,-1 1 0,2-2 0,5-4 356,-10 9 0,3-3 0,3-3 0,2-1 0,0-1 0,-1 1 0,-1 0 0,-2 3 0,-4 3-234,3-3 0,-4 3 0,-1 1 1,-1 1-1,0-2 0,3-1 234,1-3 0,3-1 0,0-2 0,0 0 0,0 0 0,-3 2 0,-2 2-77,2-5 0,-4 3 1,0 1-1,-1-1 1,3-3 76,-4 6 0,2-3 0,1-1 0,0 0 0,0 0 0,-2 2 0,0 1 0,3-5 0,-1 3 0,-1 0 0,0 0 0,3-1 0,-1-1 0,1-1 0,2-1 0,-1 0 0,-1 3 0,-2 4 23,2-3 1,-1 4-1,-2 2 1,1 0-24,-1 1 0,0 1 0,0 1 0,0-1 0,-1 3 0,0 0 0,0 0 0,0 0 0,11-10 0,-1 0 0,1 0 0,-1 2 0,0-1 0,0 1 82,-1 1 1,-1-1 0,4 0-83,-10 9 0,2-1 0,2-1 0,-1 2 0,-1 1 0,0 0 0,0 2 0,-1 0 0,3-1 67,-1 1 1,3-2 0,0 1 0,0 1-1,-2 2-67,14-6 0,-2 4 0,1 1 0,-12 7 0,0 0 0,0 0 0,1 1 0,0 1 0,0 0 0,1 1 0,3-2 0,2-1 0,2-1 0,3 0 0,-2 0 0,-3 2 0,-1-1 0,-2 2 0,0 0 0,1-1 0,11-5 0,3-1 0,-1 0 0,-5 2 0,-7 3 0,-5 1 0,0 0 0,-3 1 0,-1 0 0,0 1 0,13-8 0,1-1 117,-10 4 1,1-2 0,-2 1-118,6-5 0,-1 0 0,-9 5 0,2-2 0,-3 2 0,1-5 0,-1 0 489,-2 3 0,3-3 0,-2 2-489,5-5 0,2-1 0,-4 6 0,6-3 0,-1-1 0,-5 6 147,3-2 0,-3 2-147,0 1 0,3-1 0,-5 5 0,14-2 1749,-5 3-1749,-3 8 1603,12-1-1603,-17 5 0,11 1 0,-19 3 448,1 3-448,-2-1 0,-5 2 0,-4-3 1197,-5 3-1197,-5 0-270,-6 2-450,-2-2-1169,-4-7 630,0-1-360,0-6-630,0 3 2249,-4-3 0,-2 2 0,-5-1 0</inkml:trace>
  <inkml:trace contextRef="#ctx0" brushRef="#br1" timeOffset="72519">22139 4283 21475,'-18'-11'3238,"1"0"-2878,9 4-180,2 0-90,6 5 359,0 0-89,8 10 0,4 10-90,15 16-90,5 16-90,-1 2-1,1 5-489,-8-9 0,2 3 422,-4-6 1,2 5 0,0 2-1,0-2-569,2 7 1,0-2 0,0 0 546,0-1 0,-1 0 0,0-3 0,-2-6 0,-2-3 0,-1-4 45,1-1 0,-2-5-45,4 8 0,-4-17 0,-21-33-45,-8-21 0,-5-8 45,1 7 0,-1-2-15,-8-20 0,-2-3 15,3 11 0,-1-1 0,1-1 0,-1-1 0,1 0 0,-2-2 0,3 9 0,-1-2 0,0 3 45,-2-6 0,-1 1-45,-8-8 0,1 2 45,10 22 0,1 4 1587,-19-22-1542,5 10-90,-1 2 90,19 12-90,1 3 0,18 12 0,24 4 0,5 3 0,33 2-428,-30 2 0,1 0 428,6 2 0,0 1 45,4 1 0,-1 2-45,1 3 0,0 0 0,0 2 0,0 2 45,-3 2 0,-1 2 0,-2 1 0,-3 3 0,-2 0 0,-3 2 0,-4 1 0,-3 1-71,-4 1-1,-3 1 207,3 33 0,-10 3-180,-18 1 0,-2-17 0,-4 0 0,2-12 0,-3-1 0,-2 12 0,-1-2 0,-8 10 0,10-22 0,0 0 0,-12 21 0,1-6 0,13-18 0,4-19 0,12-5 1648,-5-7-1648,9-7 278,0-19-278,-2 3-990,2-14-1258,-3 9-7583,-2-3 8218,-4 8 1,-4 2-1,-3 8 1</inkml:trace>
  <inkml:trace contextRef="#ctx0" brushRef="#br1" timeOffset="74544">24718 11574 20665,'23'-9'4498,"-12"2"-3869,6 3 1,-15 0-90,-2 3 359,0-5-539,0 5 0,0-3-360,0 2 0,0-3 0,0-2 0,-8-4 0,-1-2 0,-7-3 0,-2-4 0,-2-1 0,-3-2 0,-1 1 0,-2-1 0,-1 1 0,-14-9 0,8 8 0,-9-5 0,10 10 0,1 2 0,-3 0 0,-1 3 0,-3-1 0,-17-1 0,12 3-846,-12-1 846,19 3 0,1 1 0,1-2 0,1 2 0,3-2 0,1 2 0,-4-4 0,1 1 0,5 0 846,6 2-846,11 4 0,2 0 0,-1 1 0,1 1 0,0-3 0,-2 0 0,0-4 0,-4-4 0,-4-6 0,-7-8 0,-7-9 0,-10-10-549,16 19 0,-1-1 549,-5-3 0,-3-2 0,-5-4 0,-3-1 0,10 11 0,0 0 0,-3-1-561,-3-4 0,-2-1 0,-2 1 561,-5-4 0,-1 0 0,-2 0-526,9 6 1,-1-1-1,-1 0 1,0 0 525,-4-1 0,0-1 0,-1 1 0,-1-1 0,-3-2 0,0-1 0,-1 1 0,0-1-355,10 8 0,-2 0 0,1 0 0,-1 0 0,0 1 355,-1-1 0,1 1 0,0-1 0,-3 0 0,-3-1 0,3 2 0,-4-1 0,-1-1 0,-2 0 0,0 0 0,2 1 0,2 1-150,1 1 0,1 2 0,2 0 1,-1 0-1,-1-1 0,-2-1 150,-3-1 0,-3-1 0,-1-1 0,-1 0 0,0 0 0,3 1 0,2 1-97,-6-2 0,2 1 1,2 1-1,0 0 0,0-1 97,-2 0 0,1-1 0,-1 0 0,1 0 0,0 0 3,0 1 1,1-1 0,0 1 0,-1-2 0,-4-1-4,12 7 0,-2-2 0,-3-1 0,0 0 0,0 0 0,0 0 0,2 1 0,2 1 0,-6-2 0,3 1 0,1 1 0,0-1 0,-2 1 0,-1-2 0,5 3 0,-3-2 0,0 1 0,-2-1 0,1 0 0,1 1 0,2 0 0,3 3 0,-11-6 0,4 1 0,1 2 0,1 0 0,0-1 36,1 1 1,0 0 0,1 0-1,0-1 1,1 2-37,2 0 0,1 1 0,1 0 0,-1 0 0,2 0 0,-9-4 0,1 0 0,0 0 0,-2-1 0,2 2 0,-2-1 0,0 0 0,0 0 0,3 2 0,2 1 0,2 2 0,0 0 0,-2 0 0,4 0 0,-3 0 0,-1-1 0,3 2 0,2 2 0,-7-2 0,4 3 0,-1 0 0,3 0 0,-1 2 0,1-1 288,3 3 0,1 0 0,-2-1-288,-11-5 0,-2 0 0,3 0 0,-6-1 0,1-1-26,11 4 0,-2-2 0,5 3 26,0-1 0,1 1 0,4 1 0,-2 0 0,2 0 222,-8-1 1,1 0-223,6 2 0,-1 0 0,1 1 530,-6-1 0,2 2-530,-1-1 0,-1 1 0,-2-1 0,1 0-68,-2 1 1,0 0 67,-1 1 0,-2-1 0,0 1 0,-1-1 0,-3 0 0,0 0 0,0 0 0,0-1 0,-1 0 0,-2 0 0,9 1 0,-4-1 0,3 1 0,-9-1 0,1-1 0,11 3 0,-1-1 0,0 1 0,2 2 0,1 2 0,0-1 0,-1-1 0,1-1 0,0 1 0,2 1 0,-1 0 0,2 0 0,-16-6 0,5 1 0,21 5 0,3 0 893,0-1 0,1 1-893,-25-12 0,1 1 0,-6 0 0,-3 1 0,26 9 0,0 0 474,-6 0 0,-3-1 0,4 3-474,8 2 0,3 3 0,-2 0 0,-1 0 0,0-1 0,1-1 365,-31-4-365,2-3 0,8 0 0,4 1 0,5-3 0,3 2 0,2-1 1074,5 1-1074,3 0 0,5 3 0,5 0 149,5 4-149,10 0 583,-1 5-1662,8 0-57,-3 6-2462,4 1-6233,0 0 8938,0-3 0,4-13 0,0-3 1</inkml:trace>
  <inkml:trace contextRef="#ctx0" brushRef="#br1" timeOffset="75075">12905 5251 14542,'19'-49'1349,"-1"3"838,-2 7-2007,-4 8 1565,-3 10-1655,-6 10 1022,-3 9-842,-9 19-180,-7 17 0,0-6 0,-1 3 1161,-4 8 1,-3 1-1207,-2 5 0,-3 2-224,-2 2 0,-1 1 179,0-2 0,-1 0 45,1-5 0,1 0-347,-6 5 1,2-3 301,12-16 0,1-1 0,-3 1 0,6 0 0,12 7 743,14-11-743,17 8 0,13-8 0,8-2 917,8 4-917,4-2 89,0 0-345,2 1 256,-3 0 0,-1 1-134,-19-10 1,-1 1 313,13 5 720,13-1-1,-33-16-357,-7-18-542,-18-10 0,-11-20 0,-8-17 138,6 23 0,1-3-138,-2-5 0,0-2 0,-1-4 0,0-2 0,-1 2 0,0-4 0,-1 0 0,0 0 0,0 0 0,0 1 0,0 1 0,1 1 0,0 2 0,-5-15 0,3 7 0,-1 0 0,7 13 376,0 12-376,8 9 0,-3 8-180,4 8-359,0 13-181,0 10 535,0 18-1254,0 3 0,0 3-3477,0-6 1,0 1 4196,1 15 0,0 1 0,2-11 0,0-1 1,1 1-1,1 0 0</inkml:trace>
  <inkml:trace contextRef="#ctx0" brushRef="#br1" timeOffset="76889">14732 11099 21924,'-5'5'2069,"4"3"-1709,-8-7 540,4 3 179,1-4-629,0 0 629,4 0-899,4-2 0,0-4-90,6-6 0,18-28 0,4-2-404,-7 8 1,5-5-1,-1 1 314,5-7 0,2-5 0,-8 12 0,3-7 0,2-2 0,0 0 0,-3 3-552,0 0 1,-2 3-1,0-1 1,3-2 551,1-3 0,1-4 0,2 0 0,0 0 0,-1 2-580,3-3 0,-1 3 0,0 0 0,1 0 580,2-2 0,1 0 0,1 1 0,0 0 0,-7 9 0,1 1 0,0 0 0,1 0 0,0 0-311,1 0 1,1 1 0,0-1 0,0 1 0,0 0 310,2-1 0,0 0 0,0 1 0,1-1 0,0 1-161,0-1 0,1 1 1,0-1-1,0 1 1,0 0 160,1-2 0,0 1 0,0 0 0,0 0 0,0 0-43,0-1 0,0 2 0,-1-2 0,3 0 1,2-3 42,-3 3 0,3-3 0,2-2 0,0 0 0,0 0 0,0 1 0,-3 2 0,-1 1 0,-1 2 0,-2 1 0,1-1 0,1 0 0,2-1 0,-4 3 0,2-2 0,1 0 0,1-1 0,-1 0 0,0 1 0,-1 2 0,-2 2 0,10-10 0,-1 4 0,-2 1 0,0 0 0,0 1 0,0 0 0,1 0 0,-1 1 0,0 0 0,0 0 0,-2 1 0,0 0 0,0 1 0,0-1 0,-1 1 23,-2 1 1,0 1-1,-1 0 1,0 0-1,0 0-23,9-7 0,-1 0 0,0 0 0,0 0 0,-4 3 0,-1 0 0,1 0 0,2-2 0,0 0 0,3-2 0,0-1 0,0 1 0,-3 3 0,0-1 0,-3 3 0,0 0 0,2-1 0,-1 0 0,2-2 0,0 0 0,0 1 0,-5 3-18,-2 3 1,-3 2-1,-1 1 1,0-1 17,13-11 0,-1-1 0,-1 0 0,0 1 0,-1-1 0,-1 0 85,-1 1 0,0-1 0,-2 0-85,0 0 0,-2 0 0,1 0 0,-3 3 0,0 0 0,-1 1 0,-3 1 0,-1 2 0,0 0 0,-3 4 0,0 1 0,-1 1 0,11-11 0,-2 1 489,-5 7 0,0 1-489,-2 3 0,-1 1 0,-2 1 0,1 2 0,0 1 0,1 0 0,-1 1 0,1 0 0,-1 2 0,1-1 0,-1 2 0,-1 0 0,-1 1 0,-1 1 1232,23-17-1232,-5 4 0,-7 5 2221,6-2-2221,-16 12 0,3-2 2312,-17 11-2312,-2 2 591,-5 1-861,-2 1-334,-4 1-835,-8 1-437,0 2 1876,-16-10 0,8 2 0,-7-10 0</inkml:trace>
  <inkml:trace contextRef="#ctx0" brushRef="#br1" timeOffset="77120">21701 4356 21205,'12'-9'2429,"2"-2"-1890,9-9-449,-1 5 90,24-11-180,-14 17 90,15-1-90,-10 18-90,20 12 180,-12 5-180,10 6 0,-23-6-270,-5-5-269,-9 3-9202,-6 5 8893,-6-5 0,-13 9 0,-4-9 0</inkml:trace>
  <inkml:trace contextRef="#ctx0" brushRef="#br1" timeOffset="78104">24340 10986 21565,'-3'-20'2608,"-2"-3"-2248,1-4 90,-4-2 899,2-21-719,-6 14-181,-4-16 1,-5 18-90,-5-2-90,-5-1-180,-7-1-500,-7-2 410,19 18 0,0 0 0,-3-2 0,-2-1 0,-1-1 0,-2 0 0,-2-3 0,-1-1 0,-4 0 0,-1-1-626,-4-3 1,-2 0 625,-4-1 0,-3 0-864,15 9 0,-2 0 0,0-1 864,-4-1 0,0 0 0,-2 0 0,-3-2 0,-2-1 0,0 0-661,-3-1 0,-1-1 0,0 0 661,12 7 0,0 0 0,-1-1 0,1 0 0,-1 1 0,0-1 0,-1 0 0,-3-2-203,5 2 1,-3-1-1,-1-2 1,-1-1-1,1 2 1,3 1 202,-12-7 0,3 3 0,0-1 0,-3-1 0,10 4 0,-3-1 0,-1 0 0,-1-1 0,2 1 0,3 3-163,-10-6 0,3 2 0,0 2 0,0-1 163,-3-1 0,0 0 0,-1 0 0,0 1-18,11 6 0,-1 1 0,0 0 1,0 0-1,0 1 18,0-1 0,-1 1 0,1 0 0,-1 0 0,0 1 0,1 0 0,-1 0 0,0 0 0,0 1 0,1-1 0,-11-4 0,1 1 0,-1-1 0,-3-1 0,12 4 0,-4-1 0,0 0 0,0-1 0,1 1 0,2 0 0,-8-3 0,2 0 0,1 1 0,-2-2 0,2 2 0,-3-2 0,0-1 0,2 1 0,5 2 108,5 3 0,4 1 0,1 0 0,-3-1-108,0 0 0,-1 0 0,-2-1 0,-1 1 0,1 0 0,-1 0 0,0 1 0,-1-1 0,0 1 0,1 1 40,0-1 0,0 0 0,0 0 0,1 1 0,0 1-40,-10-3 0,1 0 0,1 2 0,4 1 0,-1 1 0,3 1 0,0 1 0,0-1 0,0 1 0,0 0 0,0 1 0,1 0 0,-1 0 199,1 1 1,0-1 0,0 0-200,0 1 0,0 0 0,0 0 0,-1 0 0,0 1 0,1 0 0,-2-1 0,0 1 0,-1 0 0,0 1 0,-1 0 0,-1 0 0,-1 1 0,0 0 0,-1 0 0,-1 1 0,0 1 0,0-1 133,-1 1 1,0 1 0,0-1-134,0 2 0,0 0 0,0-1 75,1 0 1,1 0 0,1 1-76,2-1 0,0 1 0,1-1 0,4 1 0,0-1 0,1-1 0,3 1 0,0-1 0,2 0 96,-20-4 1,2-2-97,1 0 0,0-1 0,1-1 0,-1 0 0,-1-2 0,0-1 0,18 7 0,0-1 0,-1 1 0,0-1 0,-1-1 0,0 1 0,0 1 0,-1 0 0,-3-1 0,-1 1 0,-4-2 0,0 1 0,3 1 0,-3 0 0,2 1 0,-3 0 227,4 0 1,-3 0 0,0 0-1,4 2-227,0 1 0,4 1 0,0 1 0,0-1 0,0 1 0,1 0 0,-18-2 0,-2 0-441,11 2 0,-3 0 0,4 2 441,-7-1 0,2 1 0,11 1 0,-3 1 0,5 0 503,1 3 1,1 0-504,-12 0 0,2 0 0,15 0 0,1 0 0,-8 0 0,3-1 0,-1-2 0,9-1 773,2 3-773,14 0 952,3 0-1941,11-3 3133,4 0-3583,0-1-303,0 1 1742,0 3 0,0 0 0,0 2 0</inkml:trace>
  <inkml:trace contextRef="#ctx0" brushRef="#br1" timeOffset="79015">17437 10317 23544,'-5'-38'869,"0"1"1,0 2-1,0 2-689,-6-28 90,5 13-90,-1 12 90,6 11 179,-3 14 1,4 21-90,0 24-270,2-1 0,0 4-1345,0 11 1,0 4 1254,3 9 0,0 3 0,-1-18 0,0 1 0,0 1-844,1-1 0,0 1 1,0 0 843,0-1 0,1 0 0,1-1 0,2 19 0,2-3-847,1-4 1,1-3 846,-1-7 0,2-3-6,0-6 0,2-3-39,7-1 0,1-4-45,16 0 444,-4-18 1,2-10-445,-4-21 0,-1-11 45,6-16 0,-3-8 956,-7 2 0,-5-5-821,-9 3 0,-5-4 0,-4 2 90,-6-7 0,-3 3-90,0 1 0,-2 3-90,-4 16 0,-2 6 3253,-4 5-3253,-8 27 33,7 14-33,-4 21 0,12 7 0,8 2 0,10 0 658,7-4-658,9-5-90,5-9 90,2-7-90,-1-9 90,-3-9 0,-1-27 0,-22-30 0,-7-5 0,-9 25 0,-7 2-45,-10 3 0,-3 4 45,-14-9-90,14 16 0,0 3-450,-5 3-359,8 3-181,8 7-269,10 1-450,11 10-719,10 2 2518,16 4 0,11-5 0,9-3 0</inkml:trace>
  <inkml:trace contextRef="#ctx0" brushRef="#br1" timeOffset="79321">18464 10371 23723,'-11'-11'2339,"-4"4"-1979,-13 7-180,-5 9 0,0 9-90,1 5 0,7 20 0,14-10-90,17 13 0,21-18 0,14-4 0,10-6 0,4-8-289,0-4 289,-4-10 0,-8-5 89,-11-9-89,-11-9 90,-26-34 0,-11 12-90,-1 13 0,-4 2-258,-26-9 258,-6 7-90,12 19 0,-2 5-450,4 3 0,1 3 45,1-1 1,2 4-3002,-11 13 3496,39-3 0,12 10 0,14-6 0</inkml:trace>
  <inkml:trace contextRef="#ctx0" brushRef="#br1" timeOffset="79540">18927 10294 21438,'5'-13'3418,"-2"-1"-3149,-3 3 814,0 3-723,0 10 267,0 14-448,0 20-89,0 19-45,2-18 0,2 2-248,-1 6 1,2 1 157,3 2 0,2 2-105,1-4 0,1 2 1,1-2-301,1 4 0,1-1-600,1-2 1,2 2 0,-2-6 1049,0-5 0,-1-5 0,13 21 0,-10-30 0</inkml:trace>
  <inkml:trace contextRef="#ctx0" brushRef="#br1" timeOffset="79856">19045 10290 23033,'-9'-47'989,"0"0"1,1 3 0,-1 0-765,1 6 0,0 1-46,-1-24 91,4 12-90,9 15 30,5 15-121,10 13-48,8 19 49,3 14-90,-6 6 0,-3 4 0,-5-8 0,-1 3 44,4 24 1,-5 1 45,-10 9 45,-7-24 0,-4-3 155,-18 6-20,-12-7-270,-7-10 0,-5-8 0,-2-11 0,2-5 0,6-4 61,6-4-61,0-3-90,14-1-1709,0 0-1799,17 5 3598,4 5 0,4 7 0,3 5 0</inkml:trace>
  <inkml:trace contextRef="#ctx0" brushRef="#br1" timeOffset="80609">19670 9806 20575,'0'-16'3238,"-5"-2"-2878,-2-5 0,-5-4 180,0-4-91,0-6 181,-1-3-91,3 6 1,-3-4-1876,-3-2 0,-2-2 1426,-2-2 0,-3 1-45,-3 0 0,-3 3-526,0 10 1,-1 3 525,-4-1 0,-3 0-275,-6 1 1,-3 2 274,-5-1 0,-2 2-354,-7 1 1,-4 3 308,18 7 0,-2 0 0,-1 3 0,-6 0 0,0 3 0,-2 1 0,-2-1 0,-2 2 0,-4 3 0,8 4 0,-4 2 0,-2 1 0,1 1 0,2 0 22,-1 0 1,3 1-1,0 1 1,-3 1-100,0 1 1,-2-1 0,-1 3 0,-2 3 0,-1 6 76,15-1 0,-2 5 0,-2 3 0,0 2 0,1 2 0,1-1 0,2 0 0,4-3-212,-10 6 0,6-3 1,1 1-1,-1 3 1,-4 6 211,12-7 0,-4 3 0,-2 4 0,-2 2 0,-1 1 0,2 1 0,1-1 0,3 0 0,4-2 0,5-3 0,-7 10 0,7-4 0,3 0 0,2 3 0,-2 5 0,5-6 0,0 5 0,-2 3 0,2 2 0,0 0 0,2-1 0,3-3 0,3-3 0,-4 16 0,4-6 0,5 1 0,3 6 0,6-10 0,1 5 0,2 3 0,3 2 0,1-2 0,2-3 0,3-6 0,5 10 0,4-6 0,4-1 0,3 2 0,-4-10 0,2 1 0,2 2 0,2-1 0,4-2 0,5-4 0,6-1 0,6-4 0,3-1 0,3-3 0,-1-1 0,-1-3-161,1 0 1,-1-3 0,1-2 0,2-1 0,4 0 160,-6-4 0,4 0 0,2 1 0,1-2 0,0-2 0,0-2 0,-2-3 0,11-2 0,-1-4 0,0-3 0,0-2 0,1-1 0,-7-1 0,0-1 0,1-1 0,0-1 0,0-2 0,0 0-64,1-1 1,0 0-1,0-2 1,1-1-1,2-2 1,1-3 63,-2-1 0,2-2 0,2-2 0,1-2 0,0 0 0,-1-1 0,-2 0 0,-3 0-9,4-1 0,-2 1 1,-3-1-1,0-1 1,2-3-1,2-4 9,-12 5 0,2-3 0,3-1 0,0-2 0,1-1 0,-1-2 0,-2-1 0,-2 0 0,-4-2 0,-4 0 0,2-9 0,-5-2 0,-3-1 0,-3-1 0,-1-2 0,-1 1 0,0-1 0,2 2 0,-1 0 0,1-1 0,-3-1 0,-1 0 0,-4-1 0,-4 0 0,-3-9 0,-4-1 0,-3-2 0,-4 1 0,-3 2 0,-3 2 0,-5-9 0,-6 2 0,-3 2 0,-3 0 119,-1 2 1,-2 0 0,-3 1 0,-2 1-233,0 4 1,-1 1-1,-4 0 1,-6 2-410,-5 5 0,-5-1 1,-4 2-1,-1 2 1,1 4 228,0 2 0,0 3 1,-2 2-1,-3 1-139,-1 3 0,-4-1 1,-1 1-1,0 4 1,2 4 431,1 6 0,2 4 0,0 2 0,0 2 0,1 0 0,-1 1 0,1 2 0,0 0 0,1 2 0,0 0 0,0 0 0,-1 0 0</inkml:trace>
  <inkml:trace contextRef="#ctx0" brushRef="#br1" timeOffset="81905">15605 1484 21565,'0'-38'2069,"0"-3"-1530,0-2-89,-3-3 0,-2 1-1,-5-2 1,-2-3-90,-2-4-180,-2-3-45,-4 5 0,-2-1-135,6 20 0,-1 0-173,-11-17 1,-7 4 172,-12 17 0,-6 9-846,5 6 0,-4 4 846,2 3 0,-4 2 0,0 3 0,3 6 0,2 3 0,-2 0 0,-5 2 0,-1 2 0,-1 0 0,-2 1 0,-1 2 0,1 0-906,-2 1 0,1 0 1,0 1 905,3-1 0,1 0 0,-3 2 0,6 1 0,-2 1 0,-1 1 0,2 1-275,4 1 1,1 1 0,0 1 0,1 0 274,0 0 0,1-1 0,1 2 0,2 0 0,-6 8 0,3 1 0,5 0 0,2 4 0,5 1-101,2 0 0,3 1 101,3 1 0,2 1 0,3 0 0,3 2 30,4-2 0,1 2 0,2-1-30,0 7 0,2 0 0,-1 16 0,2-1 45,6-20 0,3 1-45,2 19 0,3 2 0,1-14 0,1-1 0,-1-6 0,1 2 0,1-2 98,5 7 1,2-2-54,2 2 0,1 1-45,2-1 0,1 0 0,1-1 0,2 0 845,1-3 1,3 2-846,0-7 0,3 2 0,0-3 0,8 6 0,3-2 0,-8-7 0,3 0 0,3-1 0,5-4 0,3-2 0,-1-3-126,6 6 0,2-3 126,-6-6 0,3 0 0,-3-3 0,5-3 0,-2-4 0,3-3 0,1-3-204,1-3 0,0-3 249,3-2 0,2-3-45,0-5 0,2-2 45,1-1 0,0-4-45,-21 2 0,1-1 0,-1-2-379,0 0 0,0-1 1,-1-2 378,-1-1 0,0-1 0,1-3 60,13-10 0,1-4 0,-2 1-417,-13 5 1,-2 1 0,0-3 386,10-8 0,1-3 0,-4 1 332,0-9 0,-5 0-272,-2-2 0,-1-2 0,-14 16 0,-1 0 0,-1-2-60,-1 1 0,-2-2 0,0-1-30,-2-1 0,0 0 0,-2-2-77,-2-1 0,-1-1 0,-1 0 77,-1-2 0,-2-1 0,-1 0 0,-2-1 0,0-1 0,-1 0 0,-1 0 0,-1-1 0,-2 0 397,0 2 1,-2 0-1,-1-3-397,-2 2 0,-1-4 0,-2 0 0,0 4 0,-1-3 0,-2 4 0,-2-4 0,-5-5 0,-4-6 0,-1 2 0,-1 8 0,3 11 0,-1 6 0,-6 1-473,-8-2 1,-7-1 0,-2 4 0,2 7 321,-16 2 1,-3 11-510,6 4 0,-4 4 1,3 5 659,-8 9 0,4 6 0,-2 4 0,2 2 0,1 1 0,0 0 0</inkml:trace>
  <inkml:trace contextRef="#ctx0" brushRef="#br1" timeOffset="88122">17157 6549 17144,'-20'9'3778,"12"-4"-1369,12-11-2139,17-6 0,13-12 0,5-3-135,-6 5 0,4-2-497,0-1 0,7-5 1,2-1-1,-3 2 392,2 1 0,-2 1 0,2-2-30,2 0 0,3-3 0,0-1 0,-1 3 30,6-4 0,-2 1 0,1 0-30,-12 7 0,1 0 0,0 0 0,0 0 22,0-1 1,0 1-1,1-1 1,3-2-278,2-1 0,3-3 0,2 0 1,-1 0-1,-3 1 277,0 0 1,-2 2-1,0-1 1,3-1-23,-1-1 0,2-1 0,2 0 0,-2 0 0,-3 3 22,-3 1 1,-3 3-1,0-1 1,4-1-216,4-1 1,4-2 0,2-1-1,-1 1 1,-2 2 192,0 1 0,-2 1 0,0 1 0,3-2 0,0 1 0,2-2 0,2 0 0,-2 1 0,-3 3-85,-4 2 1,-2 2 0,-1 0 0,3-1 84,0 0 0,4-2 0,0 0 0,-1 0 0,-3 1-20,0 1 0,-3 1 1,-1 0-1,3-1 42,8-5 1,2-1 0,0 0-1,-2 0 45,-8 2 1,-1 0-1,-2 1 1,-2 1 210,0-2 1,-1 2 0,0-1-279,8-6 0,2-1 0,-5 2 715,-3 1 0,-2-1-715,-4 4 0,1-1 0,-1 0 0,5-3 0,2 0 0,3-2 0,6-3 0,-4 4 0,-4 2 0,0 1 0,7-3 0,5-2 0,-5 3 0,-2 2 0,-2 1 0,-7 3 0,2-1 0,0 1 0,0-1 0,-1 1 0,-2 1 0,8-4 0,0-1 0,-8 4 0,1-2 0,-2 3-129,3-3 1,-2 1 128,0-1 0,1-2 0,0 0 0,-1-1 509,1-1 1,-1-1-510,1-1 0,0 0 0,-2 1 0,1-2 0,-4 4 0,2-3 0,-2 3 0,6-4 0,-1-1 0,-5 6 0,1-2 0,-2 3 0,3-3 0,-1 3 0,2-1 0,1 1 0,0-1 0,1 2 0,1 0 0,0 1 0,0 1 0,1 1 0,0 1 0,1 0 0,0 2 0,0 0 0,0 1 0,1 1 0,1 0 0,-1 0 0,0 1 0,0 0 0,0-1 0,0 1 0,-2 1 0,1 0 0,-3 0 0,0 1 0,-2 1 0,-1 0 0,-3 1 0,-1 1 0,25-10 1028,-8 5-1028,-13 3 673,-7 3-673,-4-1 1513,-11 5-1513,-1 0 1067,-11 5-1067,-1-1 150,-4 2-150,-1-3 0,-7 3-1080,0 0-449,-7 2-270,0 6 1799,-15 13 0,-2 6 0,-13 11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18:30.058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5754 4939 22464,'-39'-46'1709,"1"10"-1169,1 19 269,-3 40-269,18 10 0,1 11-1568,4 1 1,0 7 0,1 3 1229,2-2 0,0 4 1,0 1-1,1 4-484,0-3 0,0 4 1,1 1-1,-1 2 0,1 2 282,2-12 0,0 1 0,0 2 0,1 0 0,-1 2 0,0 0 0,0 1-190,0-2 0,1 2 1,-1 0-1,0 1 1,0 1-1,0 0 1,0 1-1,0 1 190,1-8 0,1 0 0,-1 2 0,0-1 0,0 1 0,1 1 0,-1 0 0,0 0 0,0 1 0,1-1-93,-1-1 1,1-1 0,-1 1 0,1 1 0,0-1 0,-1 1 0,1 0-1,-1 0 1,1 0 0,0 1 0,0-1 92,-1 3 0,1-1 0,-1 1 0,1 0 0,-1 0 0,1 0 0,-1 0 0,1 1 0,0-1 0,0 0 0,0 0 0,0 0 0,0 0 0,0-1 0,1 0 0,-1 0 0,1 1 0,-1 0 0,1 0 0,-1 2 0,1 1 0,-1 0 0,2-4 0,-1 0 0,1 3 0,-1 0 0,0 1 0,1 1 0,-1 0 0,1-1 0,0 1 0,0-2 0,0 0 0,0-2 0,0-2 0,1-1 0,-1 7 0,0-2 0,1-1 0,0-3 0,0 1 0,0-2 0,1 1 0,-1 1 0,0 0 0,1 2-82,-1 1 0,1 1 0,-1 3 1,1 0-1,-1 0 0,1-1 0,0 0 1,0-2-1,1-3 0,0-3 0,1-4-150,-1 13 0,1-6 0,1-3 0,0-2 0,1-2 0,-1 0-254,1 3 0,1-2 0,0-2 1,0-1-1,0-3 583,0 17 0,-1-4 0,2-6 1,1-1-1,1-8 0,3 6 0</inkml:trace>
  <inkml:trace contextRef="#ctx0" brushRef="#br0" timeOffset="817">4885 5324 14594,'-36'-38'299,"0"1"1,5 1 0,1 1-210,5 5 0,4-1 180,-3-21 2331,19 10-2241,32 3-270,-1 20 0,5 0-45,14-2 0,6 2-136,-8 4 1,3 0 0,2 1 90,9-1 0,3 1 0,2 0-164,-10 4 1,2-1 0,1 2 0,0 0 163,5 1 0,1 1 0,1 0 0,0 2 0,1 0 0,1 2 0,0 1 0,0 2 102,-2 2 0,1 1 0,-1 2 0,-1 3-102,-2 2 0,-2 1 0,0 4 0,-2 3 45,-3 2 0,-2 4 0,-1 3 0,-3 3 0,-2 2 0,-2 2 0,-2 6 0,-3 5-161,-8 2 0,-2 5 0,-1 5 0,-3 2 0,-1-1 0,-2-2 152,0 1 0,-4-1 0,-1 0 0,-1 2 0,-2 3-63,-2-4 0,0 3 0,-2 2 0,0 0 1,-2 1-1,-2-1 0,-2-3 72,-2 0 0,-3-2 0,-2 0 0,-2-1 0,0 1 0,-2 0-30,0 5 0,-3-1 0,0 1 0,-2 1 0,-1-1 0,-1 0 10,1-6 1,-1 0 0,-2-1-1,0 1 1,0 0 0,-2 0 0,-1-1-26,-1 1 1,-1 1 0,-1-1 0,-1-1 0,-1 1 0,0-1 0,-1 0 37,-1 0 1,-1 0-1,-1-1 1,-1 0-1,0 0 1,0-1 0,-1 0-14,-1 0 1,0-1 0,0 0-1,-1 0 1,0-1 0,-1 0 0,0-1-14,1 0 1,-2-2 0,1 1 0,-1-1 0,0-1 0,0 0-1,-1 0-12,-4 6 0,0-1 0,-1 0 0,0-1 0,0 0 0,0-2 15,2-3 0,0 0 0,0-2 0,-1 0 0,-1-1 0,-3-1 45,2-2 0,-3-1 0,-1 1 0,-1-2 0,-1-2 0,0-3 0,0-3-60,-3-4 0,-1-3 0,0-3 0,-1-2 0,1-2 0,0 1 0,-8 3 0,0 1 0,1-3 0,1-5 0,1-8 0,-3-8 0,1-8 0,3-6 0,5-6 0,9-5 0,5-7 0,3-2 0,2 2 0,0-2 0,4 1 0,1-3 0,-5-10 0,2-2 0,7 1 454,9-2 0,7 2-454,3 0 0,3 0 0,7 1 0,6-1 0,2 1 0,6 1 0,7-3 0,7 0 0,-6 16 0,2 0 0,4 1 200,4-1 1,2 1 0,3 1-201,4 1 0,2 2 0,3 2 30,1 4 0,2 2 0,1 5-30,0 5 0,1 4 0,0 7 30,-1 4 0,1 7 0,-3 6 0,2 7 0,-3 7 0,-2 7-8,-11-3 1,-3 4-1,0 5 1,-3 1-123,-4-1 1,-1 3 0,-2 2 0,-1 2-1,-1 1 118,1 7 0,-1 2 0,-1 3 0,-1 0 0,0 2-3,-3-8 0,-2 1 0,1 0 0,-1 2 0,0 2 0,2 3 5,-3-9 0,1 3 0,0 2 0,1 2 0,-1 0 0,1 1 0,0-2 0,-1-2 0,0-2-147,2 3 0,-2-3 0,1 0 0,0-2 1,0 0-1,1 2 0,2 2 127,-3-6 0,2 3 0,0 1 0,1 0 0,0 1 0,0-2 0,1-1 0,0-3 0,-1-4-53,5 6 0,1-4 0,-1-2 0,1-2 0,1-1 0,1 0 53,5 7 0,2-1 0,0-2 0,2-1 0,1-1 0,0-4 0,1-1 0,1-2 0,1-1 0,1-2 0,0-3 0,1-2 0,1-1 0,1-2 0,1-2 18,0-3 0,2-1 0,0-2 0,1-3 0,1-1-18,0-1 0,0-2 0,2-2 0,1-2 0,3-2 49,-4-2 1,2-3-1,3 0 1,1-2-1,0-1 1,-1 0 0,0-1-50,7-1 0,0-1 0,0 0 0,0-2 0,-1 0 0,1 0 0,-2 2 0,1 0 0,-1 0 0,0-2 0,-1-3 0,0-6-720,2-6 0,3-5 1,0-4-1,-5-2 1,-9 1-1,-11 1 720,-6-11 0,-8-3 0,13-10 0,2-6 0,-27 11 0,-54 18 0,0 1 0</inkml:trace>
  <inkml:trace contextRef="#ctx0" brushRef="#br0" timeOffset="1351">8653 10213 22644,'-22'0'1439,"5"10"-989,11 33-90,12 7-793,3-11 0,3 2 568,2-4 0,4-2-45,4 1 0,2-1 45,2 0 0,4-2 44,21 4 1,4-5-135,-12-13 0,1-4-336,17 2 1,2-8 290,-17-13 0,1-10 0,-2-5 0,3-7 0,-4-1 0,9-9 0,-3-6-338,-7 4 1,2-5 0,-7-6 337,-12 2 0,-4-6 0,-3-2 0,-2 3-647,1-6 0,-3 1 0,-2-3 669,-2-1 1,-1-3-1,-2 0 1,-4 3 7,-4-2 0,-4 3 0,-2 1 30,-1 1 0,-3 0 0,-1 2-30,-2 3 0,-2 0 0,-2 3-540,-1 3 0,-2 3 0,-1 1 555,-13-13 0,-4 5 0,-1 10 0,-5 8 51,0 7 1,-5 11 112,-1 16 1,-5 11 0,2 5-90,9 1 0,3 4 0,-1 6-263,0 2 1,-2 5 0,1 3 0,5 2 164,7 1 0,4 2 1,3 2-1,0 1-22,0 4 0,1 2 0,2 1 0,1 1 94,2 1 1,0 1-1,3 1 1,3 4-95,4 1 0,3 5 0,1 1 0,3-2 0,1-3 49,1-1 1,2-4 0,2 0 0,2 2-50,2-3 0,1 3 0,2 0 0,3-3 0,2-5 0,10 7 0,4-7 0,3-3 0,2-1 0,3-3 0,2-2-337,2-3 0,3-3 1,1-3 336,2-2 0,2-3 0,1-2 0,2-3 0,1-3 0,1-3 0,1-1 0,1-3 0,0-2-150,1-3 0,1-2 0,0-2-236,-1-2 0,0-2 1,0-1-35,0-3 0,-1-3 1,0-1-151,-3-2 0,0-1 1,-1-3-361,-1-2 1,-2-2-1,0-2 930,-3-3 0,0-2 0,-2-3 0,-3-1 0,-1-3 0,-1-1 0,-1-2 0,-1 0 0,1 0 0</inkml:trace>
  <inkml:trace contextRef="#ctx0" brushRef="#br0" timeOffset="1801">12495 8553 22554,'-24'-30'1439,"-3"1"-1259,3 6-90,-1 3 0,5 4 180,0 3-180,11 1 0,0 3 0,9 3 0,0 3 0,-6-1-90,-4-2 90,-29-16-90,-3-1 0,10 7 0,-5-1 134,-22 1 1,-4 3-45,11 3 0,-5 4 157,7 9 1,-7 3-1,-2 4 1,3 6-619,1 5 1,2 6 0,0 5 0,-1 4 475,8-1 0,-2 4 0,1 3 0,-1 2 0,2 1 0,3-1-578,-3 6 0,3 0 0,1 1 0,2 2 1,1 2 487,7-4 0,0 1 0,1 2 0,3 1 0,2-2 0,3-1-421,-2 12 1,5-1 0,4-1 0,1 1 405,1-1 0,3 0 0,2 0 0,2-1-292,3-2 1,3 0 0,1-1 0,3 0 291,3-4 0,2-1 0,2-1 0,3-1 0,7 13 0,4-2 0,3-2 102,2-5 0,4-3 1,7-1-148,5-8 0,7-1 0,2-3 0,-1-4-255,3 1 0,0-5 1,7-3-293,-5-7 1,8-1-1,3-3 1,-2-2-1,-5-5-368,4-4 1,-4-6 0,3-3 959,-5-1 0,4-1 0,-2-4 0,-5-3 0,-3-7 0,-4-3 0,-2-3 0,1-3 0,-1 1 0,1-1 0</inkml:trace>
  <inkml:trace contextRef="#ctx0" brushRef="#br0" timeOffset="2299">13563 8444 21152,'-4'-37'510,"1"-1"0,-1 3 0,-1 2-420,-12-21 0,1 15 1680,0 19-1500,0 22 0,-1 25 0,5 29-180,7-16 0,2 4-420,0 8 0,2 7 352,2-10 1,1 6-1,1 1 1,0-2-689,0 7 0,1-1 0,0 3 666,2-1 0,0 4 0,1 0 0,0-3 0,2 2 0,1-3 0,2-1-81,1 0 1,1-1-1,1-2 81,1-3 0,2-1 0,1-2 0,1-4 0,2-2 0,1-2 0,0-4 0,1-2 0,3-3 0,12 10 0,5-6-45,-2-8 0,3-8 0,2-7 0,1-9-313,3-9 1,0-9 222,2-9 0,0-8 75,-17 4 0,0-4 0,0-6 15,1-7 0,2-7 0,-1-2 0,-3 1-166,2-6 0,-4 1 1,2-4 210,-9 13 0,1-2 0,0-1 0,-2-2 0,-2-1 71,-3-2 1,-2-2 0,-2-1 0,-1 1 0,-1 2-27,1-1 0,-2 3 0,-1 0 0,0-3 9,-1 1 0,-1-3 0,1-1 0,-3 2 0,0 4 36,-2-9 0,-3 4 0,0 2 0,-2 1 0,-1 2 0,-1 1 0,-2-16 0,-3 3 0,-1 9 0,-2 4-90,0 10 0,-2 7 1992,-14-2-1992,0 46 0,7 43 0,7 18 0,4-28 0,3 1 0,0 3-333,0 4 1,0 5-1,1 1 1,2-2 332,1-5 0,1-1 0,1 0 0,0 0 0,1 3 0,1 1 0,-1 0 0,1 1-298,1 1 0,0 0 0,0 0 0,1 0 298,1 0 0,0 0 0,1 0 0,0-1-202,0-3 0,1 1 0,0-1 1,0-1-129,4 13 0,2-1 0,0-2-60,-1-6 1,1-1-1,1-2-90,-1-6 0,1-2 1,1-1-625,7 11 0,1-4-3812,-2-10 1,1-5 4337,21 10 0,-5-31 0,-1-18 0</inkml:trace>
  <inkml:trace contextRef="#ctx0" brushRef="#br0" timeOffset="2789">15605 8417 24893,'-7'-53'989,"0"12"-899,-5 19 180,6 30 180,-2 28-225,7-3-1,1 5-445,-2 8 1,1 7 355,2-7 0,1 5 0,1 2 0,0-2-946,0 8 0,0-1 0,0 4 833,2-1 1,0 4-1,0 1 1,0-4 7,1 5 0,0-3 0,1 3-30,-2-15 0,1 4 0,0 0 0,0 0 0,0-5-754,2 14 0,-1-4 1,1 2 753,-2-8 0,1 4 0,0-3 0,0-6 45,2 6 0,-2-6 0,2 3 0,-6-21-45,-7-39 0,-4-37 0,1 2 0,-1-10 0,1-2-251,0-4 0,2-2 1,0-6 250,2 13 0,1-5 0,0-3 0,0-1 0,1 1 0,1 3-49,-1 0 1,2 2 0,0 0 0,0 0 0,0-4 48,1-2 0,0-4 0,0-2 0,1 1 0,0 2 0,2 4 0,2-6 0,1 4 0,1 2 0,1 0 166,0 5 1,1 0 0,2 2 0,0 1-167,6-10 0,2 2 0,2 4 0,-1 7 0,2 4 0,7 6 0,13 6 0,7 7 0,0 7-213,7 7 0,1 10 213,-6 9 0,2 7 0,-6 7 0,3 18 0,-8 8 214,-5 3 1,-6 7-215,-14-5 0,-5 4 0,-8 3 0,-15 6 0,-10 1 0,0-2 0,7-10 0,-1-2 0,-8-4 0,-17 4 0,-9-3 0,2-15 881,13-19 1,0-9-882,-9 0 0,4-11 737,15-19 0,6-7-1007,0-29 45,13 12 0,7-1-123,6 5 0,5 1-237,4-2 1,2 1-91,4 0 1,1 2-451,2 2 1,2 2 1124,0 3 0,1 3 0,-3 5 0,1 3 0,-1 2 0,0 0 0</inkml:trace>
  <inkml:trace contextRef="#ctx0" brushRef="#br0" timeOffset="3374">18891 7481 15981,'2'-58'405,"0"0"0,-6 7 0,-4-4 0,-2 4 402,-1-5 0,-6 3-807,0 8 0,-5 0 0,-3 7 0,-11 4 0,-6 7 45,-6 4 0,-7 7 15,-6 10 0,-8 5 0,4 4 73,11 2 0,3 3 0,-2 4-111,0 1 1,-3 3 0,1 3-1,5 4-183,0 8 0,4 4 0,2 3 161,-1 7 0,1 3 0,3 2 22,11-10 1,1 1-1,2 2 1,1 4-5,1 2 0,2 5 0,0 2 0,2-1 0,3-3 4,2 0 0,2-3 1,2 0-1,1 2-69,-2 11 0,1 3 0,3-1 0,7-6 47,6-7 0,6-5 0,4-2 45,10 18 0,7-5-90,7-7 0,7-7 90,6-5 0,10-6-45,-13-15 0,8-2 0,1-3 0,-3 0 0,5-1 0,-1-1 0,2 0-50,-1-2 1,5-1 0,-2 0-1,-4 0 50,-1 0 0,-4-1 0,-2 1 0,-2 2 0,-1 1 0,-2 3 652,16 6 1,-4 11-534,-18 7 1,-3 9 0,-7 2-90,-8-6 0,-5 2 0,-3 4 151,-3 1 0,-3 5 1,-2 1-1,-6-1-181,-4-5 0,-5-1 0,-3 1 0,-4 2 15,0-2 0,-4 1 0,-2 3 0,-3 0 0,0 1 0,-2-3-147,-2 2 1,-1 0-1,-2-1 1,-1 0-1,-1-1 1,1 0 146,0 0 0,1 0 0,-1-1 0,-1-1 0,-1 0 0,-2-2 30,-2 0 0,-4 0 0,0 0 0,-1-3 0,3-4 0,3-5 184,-8 3 1,4-7 0,-1-1-230,-7 2 0,-2-1 0,5-9 217,7-12 0,4-12-217,-1-29 0,6-13 0,13 5 0,4-5-87,5 0 1,3-6-1,3 2 87,8-12 0,9 0 0,2 11 0,6-1 0,5 5 441,5 9 0,4 6 0,1 1-441,-1 0 0,1 1 0,3 10-330,13 14 0,4 11 0,-5 4-210,-3 6 1,-3 7-691,1 5 1,2 5 0,-6-2-3687,-8-2 1,-3 0 4308,7 7 1,-2-1 0,3-2 0,-4-5-1</inkml:trace>
  <inkml:trace contextRef="#ctx0" brushRef="#br0" timeOffset="3639">20036 7703 26631,'20'-56'210,"1"1"0,-3 10 0,2 8-210,14 3 0,-1 54 0,-17 11 0,-3 9 0,1 12 0,-2 10-672,-4-10 0,-1 7 1,-1 3-1,1-4 672,-1 6 0,1-1 0,-1 6-322,-1-14 0,0 6 0,0 3 0,0 1 0,0-3 0,-1-5 322,1 1 0,-2-6 0,1 1 0,0 5 0,0-2 0,0 5 0,1 3 0,-1-1 0,0-3 0,0-6 130,0 12 1,0-7 0,0 4-446,-1 1 0,2 5 1,-1-2-1,-1-9-405,0-1 1,0-6-226,1 9 1,-4-11 985,-9-29 0,-1-28 0,-10-30 1</inkml:trace>
  <inkml:trace contextRef="#ctx0" brushRef="#br0" timeOffset="3833">20409 5722 22998,'-16'-54'-72,"0"0"0,-1 0 0,2 4 0,0 1 0,0 3-333,-3-14 0,0 4 180,3 13 1,0 5 1011,-10-10-967,3 31-2788,-5 46 2968,6 10 0,8-3 0,1 3 0,4-5 0,0 0 0</inkml:trace>
  <inkml:trace contextRef="#ctx0" brushRef="#br0" timeOffset="4283">21741 7241 23364,'-29'-11'1529,"3"4"-270,1 39-629,12 19-406,6 0 1,2 5-1099,4 7 0,2 4 934,-1-15 0,0 2 0,1 1-30,1 2 0,0 1 0,2 4-8,2 1 1,2 4 0,1 1-1,2-2-22,3-2 0,3-1 0,0 0 0,1-1-331,-1-1 0,0 0 0,2-1 0,2-4 361,7 8 0,3-5 0,1-7-75,2-8 0,3-7-11,-1-6 0,3-5 56,-3-9 0,1-4 0,0-6 0,-1-6 0,-2-8 0,-2-6-45,-3-4 0,-3-9 75,-8-13 0,-5-11 0,-4 1-258,-2 4 0,-3 0 1,-3-4 249,-1-2 1,-1-5-1,-3 0 1,-2 2 8,-5-8 0,-3 2 0,-6-2-13,2 15 0,-4-3 0,-3 0 0,0 1 0,1 3 79,-9-12 0,0 3 1,-4 1-98,2 7 0,-3-2 0,-1 3 0,1 7-30,2 9 0,-1 5 0,0 4-195,-15-4 0,-1 7-291,6 3 0,0 8-1373,-5 18 0,3 8 1889,17-4 0,5 4 0,-3 13 0,8 6 0,11 21 0</inkml:trace>
  <inkml:trace contextRef="#ctx0" brushRef="#br0" timeOffset="4736">23487 6834 16791,'17'-35'539,"-1"-1"1,13-23 1968,-4 18-2418,-2 27-90,0 26 180,-3 31-135,-11-9 0,-2 4 42,1 14 0,-2 4-57,-1-10 0,0 1 0,-1 3 0,1 6 0,0 3 0,0 1-30,-1-12 0,0 1 0,0 1 0,0 4 0,0 4 0,0 3 0,0 3 0,0 0 0,0-1 18,-1-1 0,1 0 0,-1 0 0,1-1 0,-1 0-183,0-1 0,0-1 1,0 1-1,0-3 1,-1-1 164,1 2 0,-1 0 0,-1-4 0,1-7 0,-1 3 0,0-7 1846,-1 14-1936,-6-39 90,0-45 0,1-7 0,3-8-643,0 0 1,1-4 0,2-4 642,1 3 0,2-2 0,1-3 0,1-1 0,1-9 0,2-1 0,1-4 0,4-4-51,-2 19 1,2-4-1,2-3 1,1-1-1,0 0 1,1 0 0,0 2-1,-1 3 96,2-6 0,-3 2 0,1 3 0,2-1 0,4-2 0,7-2 15,-4 13 0,6-3 0,2-2 0,4-2 0,2-1 0,2 0 0,0 1 0,0 2 0,-1 3 0,-1 4 0,-3 4 0,-3 6 7,17-14 1,-5 10-1,2 5 1,7 0-121,-4 2 0,7-4 0,4-1 0,1 3 0,-4 7 0,-6 12 0,-10 16 83,3 32 0,-13 25 0,-2 3-30,-4-12 0,-2 3 0,-1 2 0,-1 1 0,-4-5 0,-1 1 0,-1 2 0,-1 0 0,0 1 0,0 5 0,0 0 0,0 1 0,-2 1 0,1 0 0,-1 2 0,-1 1 0,0 0 0,-1 0 0,1 0 58,-1 0 0,0-1 0,0 0 0,0 2 1,0 2-239,-2-10 0,1 2 0,0 1 0,0 1 0,0 0 0,-1-1 0,1-1-520,0 4 1,0 0 0,0-1-1,0 0 1,-1-1 0,1 0 699,-1-3 0,1 1 0,-1 0 0,0-2 0,0-1 0,-2-3 0,2 12 0,-2-3 0,0-2 0,-2-7 0,-2 10 0,1-1 0</inkml:trace>
  <inkml:trace contextRef="#ctx0" brushRef="#br0" timeOffset="5992">4621 14419 15172,'-61'16'2878,"4"-6"-33,4-4-2575,10-6 1415,13-2-1325,17-3 179,25-8-179,30-10-207,-3 6 0,5-2-153,13-5 0,4-1 317,-10 5 1,2-1 0,2 0-318,-9 4 0,1-1 0,1 0 0,2 1-576,3-2 0,2 0 0,1 1 0,1-1 576,4-1 0,1 0 0,1 1 0,1-1 0,-10 4 0,0 0 0,1-1 0,1 1 0,-1 0-313,3-1 0,0-1 0,0 1 0,1 0 0,-1 0 313,3-1 0,0 0 0,1 1 0,-1-1 0,1 0-158,0 0 0,1 0 0,0 0 1,0 0-1,1 0 158,-10 2 0,0 1 0,0 0 0,1-1 0,0 1 0,-1-1-54,1 1 1,0 0-1,-1 0 1,2 0-1,1-1 1,3-1 53,-1 1 0,4-1 0,1 0 0,2-1 0,0 0 0,-1 1 0,-1 0 0,-3 0 0,-2 1 0,-2 1 0,-1 1 0,-1-1 0,1 0 0,1 0 0,3 0 0,-4 0 0,2 0 0,2-1 0,1 0 0,0 0 0,0 1 0,-2-1 0,-1 2 0,-2-1 0,12-2 0,-3 1 0,-2 1 0,0-1 0,-1 1 0,2-1 0,-8 3 0,-1-1 0,0 1 0,1-1 0,1 0 0,1 0 0,4 0 0,-7 0 0,3 0 0,2 0 0,1 0 0,2-1 0,-1 0 0,0 1 0,-1-1 0,-1 1 0,-2 1 0,3-2 0,-2 1 0,-1 1 0,-1-1 0,0 1 0,1-1 0,1 1 0,3-2 0,-4 2 0,3-2 0,2 1 0,0-1 0,1 0 0,0 1 0,-1-1 0,-1 1 0,-3 0 0,-1 2 0,7-3 0,-3 1 0,-1 1 0,-2 0 0,0 0 0,0 0 0,1 1 0,-1-1 0,0 1 0,0 0 0,-1 0 0,1 0 0,-1 0 0,0 1 0,8-2 0,0 0 0,-1 0 0,0 1 0,0 0 0,0 0 0,-2 1 0,-1 0 0,0 1 0,0-1 0,0 1 0,0 0 0,-1 0 0,-1 1 0,0 0 0,0 0 0,0 0 0,0 1 0,-1-1 0,0 1 0,0 0 0,0 1 0,0-1 0,-1 0 0,1 1 0,-1 0 0,0 0 0,0 0 0,1 0 0,-1 0 0,-1 0 0,0 0 0,1 1 0,-1 0 0,0-1 0,0 1 0,0 0 0,0 0 0,-1 0 0,1 0 0,0 0 0,0 0 0,-1 0 0,1 0 0,-1 1 0,0-1 0,1 1 0,-1-1 0,1 1 0,1-1 0,-1 1 0,0 0 0,0 0 0,0 0 0,1-1 0,0 1 0,0 0 0,0-1 0,0 1 0,0 0 0,0 0 0,1-1 0,-1 1 0,1 0 0,0-1 0,-1 1 0,1 0 0,0 0 0,-1-1 0,1 1 0,-1 0 0,1 0 0,-1-1 0,-1 1 0,1 0 0,-1-1 0,1 1 0,-1 0 0,1 0 0,-1-1 0,0 1 0,0 0 0,0 0 0,0-1 0,-2 1 0,-1 0 0,0 0 0,1 0 0,1-1 0,3 1 0,-3-1 0,2 1 0,2-1 0,1 0 0,0 0 0,0 0 0,-2 0 0,-3 1 0,5-1 0,-2 0 0,-2 0 0,0 0 0,1 1 0,3-1 0,1 0 0,3-1 0,1 1 0,1-1 0,-1 1 0,-3 0 0,-3 0 91,2 0 0,-5 0 1,-1 0-1,2 1 1,3-1-92,-5 0 0,2 1 0,3-1 0,0 0 0,0 1 0,-1-1 0,-3 1 77,8-2 1,-3 1 0,-1 0 0,3-1 0,5 0-78,-13 2 0,4-1 0,3-1 0,1 1 0,2-1 0,-1 0 0,-2 0 0,-3 1 0,-4 0 19,15-2 0,-6 0 0,-2 0 0,1 0 0,3 0-19,-8 1 0,3-1 0,1 1 0,1-1 0,-2 0 0,-1 1 0,-4-1 0,5 0 0,-3 0 0,-3 0 0,0 0 0,1-1 0,1 1 0,-1 0 0,0 0 0,0 0 0,0 0 0,0 0 0,0 0 0,0 0 0,0 1 0,0-1 0,-1 1 0,0-1 0,0 1 0,0 0 0,0 0-110,0 0 1,-1 0 0,0 0 0,1 1 0,-1-1 109,-2 1 0,1 0 0,0 0 0,-1 0 0,1 1-39,10-3 0,0 1 0,0 0 0,0-1 39,-2 2 0,0-1 0,0 0 0,-1 0 0,-1 1 0,-1-1 0,0 0 0,0 0 0,-2 1 0,0-1 0,0 0 0,4 0 0,-8 0 0,3 0 0,2 0 0,0-1 0,-1 1 0,-3 0 0,10-2 0,-3 2 0,2-1 0,4-1 0,-10 1 0,5-1 0,3 1 0,1-2 0,-2 1 0,-2 1 0,-6 0 11,10-1 1,-7 0 0,-1 1-1,4-1-11,-2 0 0,4-1 0,0 1 0,-2 0 0,-4 0 0,10-2 0,-5 1 0,-1-1 0,-2 1 0,0 0 0,-1 1 0,-5 0 0,-1 0 0,2-1 164,10-1 1,2 0-1,-4 1-164,-16 3 0,-3 0 0,2 0 231,8-1 0,2 0 1,-5 1-232,-2 0 0,-1 3 0,-4 0 0,2 1 0,-3 0 0,8 1 0,-1-1 0,15 1 0,-1 0 0,-19 2 0,0 0 603,15 0 0,2 0-603,-6 0 0,0 0 0,3 0 0,-2 0 990,-19 0 0,-5 0-990,9 0 1573,-40 0-2563,-2 0 134,-24 0 856,-8 0 0,-13 6 0,-11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18:44.527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4885 6545 26602,'-22'-24'1259,"-4"23"-539,-7 47-720,13 5 0,2 12-1467,2-4 0,1 7 0,1 3 1467,3-16 0,1 1 0,0 3 0,0 1 0,0 1-287,1-2 0,0 1 0,0 2 1,1 0-1,-1 2 0,0 0 287,1-3 0,0 1 0,-1 1 0,1 0 0,0 2 0,0-1 0,0 1-83,1-4 1,0 0-1,0 0 1,0 1-1,0 1 1,0-1 0,1 1-1,-1-1 83,0 3 0,1 0 0,-1 0 0,1 1 0,0-1 0,-1 1 0,1 0 0,0-1-144,0 0 1,0 0 0,1 0 0,-1 0 0,1 0 0,-1-1 0,1 1 0,0-2 143,-1 7 0,0-1 0,1 0 0,0 0 0,0-1 0,0 0 0,0-2-128,1-4 0,-1 0 0,1-1 1,0-1-1,0 0 0,0-1 0,1-1-97,-1 2 0,0 0 0,1-1 1,-1-1-1,1-2 0,0 0-47,0 16 0,0-2 1,1-3-1,0-2-298,-1 6 0,1-4 1,1-4-99,3 6 1,0-12 667,3-11 0,-1-87 0,-2-3 0,0-1 0</inkml:trace>
  <inkml:trace contextRef="#ctx0" brushRef="#br0" timeOffset="450">4114 7540 16614,'1'-59'142,"0"0"0,0-1 1,1 1-1,-1 0 1,0 0-1,1 0 1,0-7-1,1 1 1,1 1-1,0 0 1,1 0-1,0 2-310,2 4 1,0 0 0,1 1 0,0 1 0,2 1-1,1 0 258,3-5 0,1 0 0,2 2 0,2 1 0,1 1 18,1 3 0,2 2 0,1 0 0,2 2 0,2 2-57,8-9 1,2 3 0,3 2 0,2 2 60,3 3 1,3 3-1,2 2 1,2 4 13,2 3 1,3 4 0,2 3-1,1 4-54,-10 7 0,1 2 0,2 3 0,0 3 0,0 2-36,1 2 0,0 3 0,0 2 0,2 5 0,0 6-11,-5 4 1,2 5 0,1 4 0,-1 3-1,0 2 1,-3 0 0,-3 0-81,5 6 0,-4 0 1,-3 2-1,0 3 0,-1 4 67,-7-4 1,2 4 0,0 2 0,-1 1 0,-4 2 0,-4 0 0,-6 0 5,-3 10 0,-6 0 0,-6 2 0,-3 0 0,-3 1-18,-2-7 0,-2 1 0,-3 1 0,-2 0 0,-2 0 0,-2 0 15,-2 3 0,-3 1 0,-2 0 0,-1 0 0,-3 0 0,0-1 23,0-7 1,-1 0-1,-2-1 1,-1 1 0,0-1-1,-2-1 1,0 0-14,-2 0 1,0 0 0,-1 0 0,-2-1-1,0-1 1,0 0 0,-2-1-68,-4 6 1,-2 0-1,-1-2 1,-1 0-1,0-2 1,-1 0 41,2-4 0,-1 0 0,-1-1 0,0-1 0,0-1 0,-1-2 0,-7 4 0,-1-1 0,0-1 0,0-3 0,0-2 0,2-4 0,1-2 0,0-1 0,-1-3 0,0-2 31,-7 2 1,0-4 0,0-2 0,0-5-32,6-4 0,0-3 0,0-3 0,1-5 239,-9-5 1,2-5-1,2-7-239,5-4 0,4-5 0,2-4 0,6-5 0,3-5 0,4-1 281,4-4 0,5-1 0,3-2-281,4 1 0,3-2 0,4 1 0,4-20 0,8 1 0,5 8 0,7 5 756,4 9 0,7 7-756,3 9 0,5 11 0,3 14 0,3 14 0,6 20 0,2 14 0,-2 3-6,-6-3 0,-4 2 0,3 4 6,-8-7 0,1 3 0,1 2 0,-1 0 0,-2 0 0,1 5 0,-2 0 0,0 0 0,0 0 0,-4-8 0,0 1 0,0 0 0,1-1 0,0 1-260,2 0 0,0 1 0,0-1 0,1 0 1,1-1 259,0 0 0,1 0 0,1 0 0,1-2 0,1 0 0,-1-2 0,1-1 0,0-1 0,3-1 0,4 0-148,3-2 0,5 1 0,2-2 0,1 0 1,-1-3-1,-2-2 148,-2-3 0,-2-2 0,-1-2 0,2-1 0,2-1-219,0 0 1,3-1 0,2 0 0,-1-2 0,-1-3 0,-3-4-322,3-2 0,-4-4 1,1-4-1,1-5 540,10-6 0,3-6 0,-1-3 0,-5-2 0,1-3 0,-4-2 0,0-5 0,-4-3 0,-1 0 0,0 0 0,0-1 0</inkml:trace>
  <inkml:trace contextRef="#ctx0" brushRef="#br0" timeOffset="807">7037 9019 18320,'-51'-5'1079,"8"11"1543,20 14-2532,18 19-90,24 11 504,-1-21 1,3-1-505,7 0 0,3-3 0,5-1 0,2-3-90,4-5 0,1-4-45,2-4 0,2-5-45,0-4 0,1-7-60,-4-7 0,1-5 1,-4-3 149,6-6 0,-4-6 63,-7 2 0,-1-4 0,-6-2 27,-4-13 0,-11-6 67,-9 12 1,-5-5-1,-3-3 1,-3 1 156,-4-4 1,-5-2 0,-3 1 0,0 0 64,0 0 0,-1 1 0,-1 0 1,-4 3-200,-2 4 0,-4 0 0,-1 4 0,-1 9 134,-16-2 1,-3 13-90,-2 13 0,0 13-135,-1 16 0,2 13 0,16 0 0,2 6 0,2 3 0,-1 9 0,3 4 0,3 3 0,7-8 0,1 2 0,2 1 0,2 1 0,0 3 0,2 0 0,3 3 0,5 7 0,5-6 0,5 6 0,2 4 0,3 2 0,1-1 0,1-2 0,-1-7-424,0 0 1,1-5-1,1-2 1,2 2-1,3 3 424,-1 0 0,3 5 0,1 2 0,2 1 0,2-4 0,0-5 0,1-8-342,8-2 0,1-7 0,1-5 0,2-1-78,13 9 1,3-3-1,2-5-30,0-5 0,1-5 1,2-5-121,1-4 0,2-5 1,-1-5-331,1-5 1,0-4-1,0-5 828,0-6 1,0-5 0,-1-4 0,-16 2 0,0-3 0,-1-2 0,0-1-1,0-4 1,-1 0 0,1 1 0,-1-1 0</inkml:trace>
  <inkml:trace contextRef="#ctx0" brushRef="#br0" timeOffset="1672">9819 8318 24623,'10'-19'2249,"-3"2"-2159,-4 5 0,-1 1-90,2 4 89,1 0-89,4 1 0,-4 1 0,3-10 0,-6-1 0,0-15 0,-11-10 0,-4-11 90,-11 11 0,-6 2-257,6 11 0,-3 2 302,-15-4 0,-4 8 135,5 19 0,-1 10-136,-5 10 1,0 9-135,-4 12 0,2 8 0,15-8 0,1 4 0,1 2-731,-1 7 0,3 2 0,1 2 731,7-11 0,0 0 0,3 2 0,0 4 0,3 5 0,2 4 0,1 3 0,1-2 0,2-2 0,1-1 0,1-3 0,3 1 0,2 5 0,3-4 0,1 4 0,1 4 0,3-2 0,3-1 0,4-6-248,8 5 1,5-4 0,3-3-1,1 0-22,-2 0 0,2-1 1,1-2-1,5-6-30,14 1 0,5-6 1,1-12-61,-8-15 0,0-8 0,1-4 0,5-5 0,1-4 1,0-4-91,3-6 0,0-4 1,0-4 44,-13 4 0,0-3 0,-1-2 1,-1-1 21,0-3 1,-1 0 0,-1-4-1,0-4 832,0-6 1,0-6 0,0-2 0,-2-1 0,-3 3-647,0-1 1,-3 2-1,-1-1 1,0-3 537,-1 1 1,0-4 0,0-2 0,-3 2 0,-3 4 77,1-10 1,-5 2 0,-2 2-384,-1 4 0,-2 1 0,-2 1 203,-3 6 1,-2 1 0,0 2-15,0-13 0,-2 3-180,-3 9 0,0 4 135,-2-22 404,-1 32-584,2 36 0,-1 46 0,-1-6 0,2 7 109,-1-8 1,0 3-1,0 1-109,1 6 0,-1 2 0,2 5 0,1-8 0,1 5 0,0 2 0,1-1 0,-1-3 36,1 1 0,1-3 0,-1 1 0,2 2-36,0-1 0,0 3 0,1 1 0,0-3 0,1-3 0,3 7 0,1-4 0,2-3 0,-2-3 0,2-1 0,0-3 305,7 15 1,3-4-306,7-2 0,3-6 0,-11-21 0,2-5 0,6-1 0,0-12-450,12-36 225,-23 1 0,-2-5 90,2-7 0,-3-4 90,0-7 0,-1-3 0,-1-3 0,-2-1 0,0-3 0,-1 0-512,-2-1 1,0 1 556,-1 0 0,-2 0 0,0 0 0,-2 1 0,0 2 0,-1 1 45,-2 1 0,0-2 97,-2 9 1,-1-1-1,0 2-97,0-5 0,0-1 715,-1 3 1,0-2 0,0 3-626,-2 1 0,0 3 0,2 1 0,-1 2 135,-2-18 106,3 26-376,-4-7 1773,3 11-1773,-6-12 1234,2 21-1234,-3 2 159,4 23-159,0 19 0,4 25-401,0-13 1,0 3 400,0 9 0,0 4-647,0 9 1,0 2 646,1-18 0,1 1 0,0 4 0,2 1 0,1 6 0,0-1 0,1-2 0,0 3 0,1-4 0,2 6 0,0-9 0,1 5 0,1 1 0,0-1 0,2-5-900,6 11 1,1-4 0,2-2 719,-2 1 0,1 0 0,2-6-675,10 8 1,2-10-433,-9-25 1,1-7-1323,30-1 2658,2-28 0,-26-7 0,-2-6 1,2-6-1,0 1 0</inkml:trace>
  <inkml:trace contextRef="#ctx0" brushRef="#br0" timeOffset="2117">12527 8218 26872,'-24'-53'1619,"1"8"-1529,3 18-90,6 40 0,6 26 0,6 3 0,2 10 0,2 4-1063,0-6 0,1 3 0,1 2 0,0 0 1063,0 2 0,-1 1 0,1 0 0,1 1 0,1 5 0,0 1 0,1-1 0,0-3 16,0 1 0,0-2 0,1 2-16,1-4 0,2 4 0,0 0 0,-1-5 0,0-1 0,0-3 0,0 0 0,3 10 0,2 1 0,-2-8 0,-2-12 0,1-9 0,9-3 0,-11-51 0,-5-18 0,-3-16 0,0-5-500,0-1 0,0-6 0,-1-3 0,1 1 500,0 11 0,-1 0 0,1-1 0,0 0 0,0-1 0,1-5 0,-1 0 0,2-1 0,0-1 0,3 1 117,0 7 0,1-2 0,2 0 0,1 1 0,0 3 0,2 4-117,5-3 0,1 6 0,1 1 0,1 0 0,0-11 0,1-5 0,2 9 0,7 21-76,12 28 0,5 17 0,-6 7 76,0 12 0,-5 11 0,-8-2 0,0 7 0,-2 3 0,-6-4 0,0 15 0,-7 1 0,-4-10 0,-1 2 0,-5-4 0,-7-1 0,-4-5 0,-1-7 0,-3-1 0,-7 0 0,-2-4 0,-12-1 0,-12-11 2234,16-40-2234,5-16-405,15-9 0,4-5-270,2 10 1,4-4-420,4-8 0,4-6 0,2 5 1094,5 2 0,2 3 0,8-14 0,2 4 0,-3 23 0,-1-1 0</inkml:trace>
  <inkml:trace contextRef="#ctx0" brushRef="#br0" timeOffset="2632">15102 7657 23310,'19'-41'629,"0"1"1,-5 2 0,-4 1-540,-8-23 797,-24 18-347,-23 21-360,13 21 0,-5 10-180,-6 11 0,-5 8 0,1 6-661,7 0 0,2 4 0,-1 3 0,1-1 661,0 0 0,-1 0 0,1 2 0,3 4 0,5-1 0,1 4 0,2 1 0,4 0 0,5-2-485,6 13 1,8-1 0,2-1 484,-3-1 0,2-2 0,12-3 0,20 0 0,13-4 0,2-9-236,6-10 0,5-9 236,-2-2 0,3-1 0,-1-5 0,-10-7 0,-1-2 0,0-1 0,1 0 0,1 0 0,-1 1 0,22 1 0,-2 3 0,-3 3 0,-1 3 0,-5 3 0,-3 5 0,-5 4 0,-4 6 0,-5 5 0,-5 4 0,-5 6 0,-7 7 0,-11 6 0,-6 7 0,-4-2 0,0-10 0,-4-2 0,-4 5 0,-4-2 0,-3 6 0,-3 2 0,-2-2 0,1-6-314,-6 7 0,-1-7 0,-4 2 314,2-3 0,-4 2 0,0-1 0,0-7 0,-1-6 0,0-4 0,0-3 0,0-3 0,-1-1 0,0-3 162,-11 5 1,-1-6-163,4-9 0,0-7 805,6-11 1,1-8-806,4-9 0,3-9 0,3-10 0,4-6 0,3-9 0,5-7 0,7 1 0,4-6 0,2 4-190,2-7 0,4 2 190,1 10 0,1 0 0,4 7 0,4 10 0,3 7 1530,26-9-1530,7 26 0,10 25 556,-30-1 1,0 4-1007,1 5 0,1 1-491,-2 1 1,1 0 130,-1 2 1,1-2-226,-2-2 1,1-3-225,-2-1 0,1-4 1259,29 2 0,1-16 0,-1-10 0</inkml:trace>
  <inkml:trace contextRef="#ctx0" brushRef="#br0" timeOffset="2899">16755 8010 26026,'16'-39'239,"1"0"1,-3 4 0,0 2-240,8-12 0,-4 26 385,-2 31-385,1 31 0,-10-8 0,0 4 0,1 10 0,-2 4-790,0 10 1,-2 3 789,0-17 0,-2 1 0,1 1 0,-2 4 0,1 0 0,-1 1-295,-1 1 0,1 2 1,-1-1 294,1 1 0,-1 0 0,-1 0-376,1-1 0,0 0 0,0 0 376,0-3 0,0-1 0,0 3 0,0-8 0,0 3 0,0-1 0,0-3-256,0 19 1,0-3 255,0-14 0,0 0 0,0-6 0,0 17 0,0-21-118,-3-21-1501,2-30-360,-8-32 810,8 4 0,1-5 1172,-6-15 1,1-4-1,4 11 1,1-3-1,-1-1 1,0-6-1,-1 0 1,0 0-1</inkml:trace>
  <inkml:trace contextRef="#ctx0" brushRef="#br0" timeOffset="3182">16921 6608 15712,'-7'-50'557,"-1"1"1,1-1 0,-5-1-1,-3 1 1,0 6 887,-2 1 1,-3 20-1206,-9 57 0,-4 39 0,8-2-240,12-14 0,5 4-216,0-7 1,-3 9-1,2 4 1,3-4-1,7-10 216,14 7 0,8-9-45,0-2 0,3-5 72,2-9 1,4-6-73,-1-8 0,2-8 1591,33-17-1636,-22-30 0,-3-13 90,-12 5 0,-5-8-53,-8 3 1,-1-9-1,-4-2 1,-5 1 142,-6 4 0,-4 1 0,-3 0 0,0 0 319,0 0 0,0-1 0,-1 2 0,-3 1-409,-7-10 0,-3 1 0,-2 10 0,-5 8 0,-3 9-90,0 9 0,-3 7-270,-2 12 1,-1 8-226,-4 11 0,1 7-405,-3 11 1,2 6-3927,-2 8 1,3 4 4503,13-12 1,3 2 0,1 2 0,2 1 0,2 1 0,2 2 0,1 1 0,0 1 0,0-1 0</inkml:trace>
  <inkml:trace contextRef="#ctx0" brushRef="#br0" timeOffset="3519">17689 7603 28581,'41'-25'0,"1"8"0,2 15 0,7 24 0,-20 0 0,-1 6-578,3 9 0,-1 9 578,-8-4 0,1 7 0,0 3 0,-3-3-919,3 7 0,-2-1 1,0 5 918,-1-1 0,0 4 0,0 2 0,-3-5 0,0 4 0,-3-3 0,0 0 0,-1 0 0,0 0 0,0-1-605,-2-4 1,0-1 0,-1-1 604,0-4 0,-1-3 0,1 1 0,-1 1 0,1 0 0,0-5 0,3-3 0,0-6 0,15 10 0,-2-83 0,-11-10 0,-1-16 0,-1 1-404,1 5 0,-1-1 0,1-4 404,-2 8 0,0-3 0,1-3 0,1 0 0,-2 2 0,0 5 0,-1 0 0,0 1 0,1 0 0,-1-1 0,2-3 0,0 1 0,0-1 0,0-1 0,3-3-5,-3 8 0,2-3 0,1-1 0,0-1 0,0 1 0,0 2 0,-1 3 5,2-6 0,-2 4 0,1 1 0,1 0 0,1-4-189,-1 5 1,2-2-1,1-3 1,0 1 0,0 1-1,0 4 1,-2 4 188,5-5 0,0 5 0,-1 3 0,1 1 0,5-11 0,0 2 0,1 6 0,4 8 0,-1 0 0</inkml:trace>
  <inkml:trace contextRef="#ctx0" brushRef="#br0" timeOffset="3959">19760 8046 24443,'14'40'900,"7"-11"-900,10-17 89,15-19 1,-16-6 0,1-3-1126,6-7 0,2-4 1125,5-7 1,1-3 0,4-6 0,0-4-989,-13 12 1,0-1 0,-1-2 958,2-2 0,-1-1 0,0-2-30,1-2 0,-1-1 0,0-1-289,0-2 1,-2-1 0,0-1 348,-1 1 0,-1-2 0,-1 0-214,-3 0 0,0 0 1,-3 0 243,-1 1 0,-2-1 0,-3 1 43,-1 4 1,-2-1-1,-5-2-103,-6-16 0,-5-4 0,-6 8-60,-3 12 0,-8 6 0,-17-15 0,-12 19 0,-5 52 0,-5 21 143,10-5 1,-2 7 0,1 3-144,6-2 0,-1 3 0,1 3 0,0 2 0,5-4 0,1 2 0,-1 2 0,1 0 0,1 2 0,-1 2 0,0 2 0,0 1 0,1 0 0,2 1-121,0 1 1,0 1-1,2 0 1,0 1-1,3 0 121,1-2 0,1 0 0,1 1 0,2 0 0,2-1-97,-2 9 1,0-1 0,5 1-1,5 2 97,6-6 0,4 2 0,3 1 0,6-1 0,5-4 0,6-6 0,7-2 0,3-1 0,3-2 0,0-1 0,7 11 0,1 0 0,5-4 0,5-8-64,-3-12 1,4-5 0,3-4 0,1-3 0,-2-4 63,4-3 0,1-4 0,-1-4 0,1-1 0,1 0 0,1-1 0,2-2 0,3-3 14,-7-2 0,3-2 0,3-2 1,0-1-1,-2-1 0,-3 0-14,-1 1 0,-4-1 0,0-1 0,1-1 0,4-3 62,-1-2 1,5-2-1,3-2 1,0-1 0,-2-2-1,-1 0 1,-6-1-189,4-6 0,-3-2 0,-3-1 0,-2 0 0,1-1-170,0 2 1,0 0 0,-1-1 0,-2 0-1,-4 0-87,0-4 1,-3-2 0,-3 1 0,-7 3-608,2-8 1,-12 2 1164,-15 2 0,-11 4 0,-25-1 0,-4 22 1,0 0-1</inkml:trace>
  <inkml:trace contextRef="#ctx0" brushRef="#br0" timeOffset="4650">19138 12063 20317,'-4'-55'205,"0"1"1,-1-1 0,1 1-1,-2-3 1,-1 0 0,0 0-1,-1-1-160,-2-3 0,-2-1 0,0 0 0,-3 0-836,3 11 0,-2-1 0,0 0 1,-2 0-1,-1 1 863,0-1 0,-2 0 0,-1 0 0,-2 0 0,-5-1 107,1 5 1,-5-1 0,-2-1 0,-1-1 0,-1 2 0,0 2 0,1 3-209,-5-5 0,1 3 0,-1 3 0,-2 0 0,-3-1 148,0 1 1,-4-1 0,-2-1 0,0 3 0,-1 4 0,3 7-53,-8 4 0,1 5 0,0 6 0,-1 4 67,2 3 1,-1 4 0,0 4 0,1 5-284,1 4 1,0 5 0,0 5 0,3 3 148,-1 7 0,2 4 0,1 4 0,3 4 0,7-4 0,2 2 0,1 3 0,2 4 0,0 6 0,6-1 0,0 6 0,2 5 0,0 3 0,1 1 0,1 1 0,1-2 0,1-2 0,0-1 0,2-2 0,1-1 0,1 1 0,0 2 0,1 4 0,0 6 0,5-17 0,0 3 0,0 4 0,0 3 0,1 1 0,0 2 0,0 1 0,1 0 0,0 0 0,0-1 0,1-1 0,1-3 0,0-1 0,1-4 0,0 10 0,1-3 0,0-3 0,2-2 0,0 0 0,0 1 0,1 2 0,0 3 0,1 4 0,0-12 0,0 3 0,0 3 0,1 3 0,0 0 0,0 2 0,1 1 0,0 0 0,0-1 0,0 0 0,0-1 0,0-2 0,1-3 0,0-2 0,-1-3 0,2 10 0,0-4 0,0-2 0,0-3 0,0-1 0,1 1 0,0 0 0,0 1 0,0 3 0,0-3 0,0 3 0,0 0 0,1 2 0,-1 0 0,1 0 0,-1 0 0,1-2 0,-1-2 0,1-2 0,-1-2 0,1 8 0,0-2 0,0-3 0,-1-1 0,1-2 0,-1 1 0,0 0 0,1 7 0,-1-1 0,0-1 0,0 1 0,-1 1 0,0 1 0,-1-9 0,0 3 0,-1 0 0,0 1 0,0-1 0,0 0 0,-1-3 0,0-2-216,0 12 0,0-4 0,-1-1 0,0 0 1,-1 1-100,0-3 0,0 2 0,-1 1 0,-1-2 0,0-4 1,-1-6-253,-4 10 1,-2-8 0,-2-4 566,-7 8 0,-6-10 0,-4-19 0,-3-10 0,-3-13 0,0 0 0</inkml:trace>
  <inkml:trace contextRef="#ctx0" brushRef="#br0" timeOffset="5144">15439 14993 20389,'-3'-43'0,"-1"0"0,5 1 0,4 1 753,5 2 1,6 3-1069,9-1 0,6 4 135,8 0 0,8 2 90,-4 11 0,7 0 0,2 1 0,-2 2 104,6-3 1,-2 2-1,7 1-44,-11 4 0,5 1 0,4-1 0,0 1 0,0 0 0,-2 1-6,3-1 0,-1 2 0,-1-1 0,1 1 0,-1 0-4,2 0 0,0 0 0,0 0 0,-1-1 1,-1 1 39,9-3 0,0 0 0,-3 0 0,-4-1 89,-4-1 1,-5 0 0,0-2 210,7-5 0,1-2 0,-5 0-75,2-4 0,-4 0 44,5-5 1,-7-1-270,-13-7 1906,-19 1-1906,-18 19 542,-13 21-542,-8 43 0,9-3 0,2 6-523,-1 14 0,1 5 523,5-14 0,0 3 0,1 0 0,-1 2 0,2 2 0,3 5-134,4-2 0,4 5 0,2 4 0,0-3 0,1-6 134,1 6 0,1-7 0,6 5-205,3-6 0,4 7 1,4 1-1,1-8 0,0-11 205,19-2 0,4-12-393,-6-7 1,4-4 0,-2-8 392,9-13 0,-2-10 0,1-6 0,-2-11 166,-19-2 0,0-8 1,-2-5-1,-3-3-166,-2-11 0,-4-6 0,-2-2 0,-1 0 0,2 0 0,-1 0 0,-2-1 0,-4-2 0,-7 10 0,-3-2 0,-1-1 0,-3 2 0,-1 5 95,-2-10 1,-3 6-1,-1 1-95,-1 6 0,-1 1 0,-1 3 0,-4-8 0,-2 5 0,-11-8 1650,-1 46-1650,12 44 0,5 17 0,2-6 0,4 6 74,2-2 0,2 8 0,1 2 1,3-2-615,1-8 0,2 0 1,0-1-1,1 0 399,3 16 1,1 1-1,2-3-699,0-9 1,3-1 0,0-7 839,1-6 0,1-5 0,1-7 0,0-2 0,22 16 0</inkml:trace>
  <inkml:trace contextRef="#ctx0" brushRef="#br0" timeOffset="5507">19431 13763 26512,'4'-13'1889,"2"26"-1709,-2 47-180,0-8 0,2 6-1149,-1-11 1,0 4-1,1 1 1149,0 6 0,1 1 0,1 1 0,0 2 0,1 1 0,0-1 0,-1-2 0,1-1 0,0 3 0,0-8 0,1 3 0,0-2 0,-1-3 0,0-3 0,-1-3 0,0 0 0,2 7 0,0 1 0,-1-8 0,3 12 996,-6-32-996,-2-37 0,-4-45 0,1 0 0,1-14 0,1 1-738,-1 7 1,1-1 0,0-4 737,0 11 0,0-5 0,1-1 0,0 0 0,0 3-434,2-5 0,-1 2 0,2 1 1,0 0 433,-1 1 0,1 1 0,0-1 0,3-2 46,1 2 1,1-4 0,2 0 0,1 5 0,2 8-47,5 6 0,3 8 0,0 0-1,3-12 0,1 1 1,1 26 0,4 45 0,1 29 0,-4 0 0,-8-14 0,-2 1 0,0 1-120,8 15 0,0 3 0,-1-4-210,-6-13 0,0-2 0,-1-1-255,13 18 1,1-3 30,2-5 1,1-3 13,2-6 1,1-3 168,4-6 0,2-6-394,1-6 1,5-8 764,0-10 0,5-7 0,-3-3 0,-10-1 0,-3-3 0,3-2 0,14-9 0,-1 1 0,1 0 0</inkml:trace>
  <inkml:trace contextRef="#ctx0" brushRef="#br0" timeOffset="6022">21961 13171 25343,'6'-24'1888,"-4"9"-1708,-8 15-180,-3 11 90,3 6-90,2 3 0,4-4 0,0-7-180,6-11 90,0-16 90,5-42 90,-14 8-693,-1 13 0,-5 3 782,-25-1 1,-13 23 0,-14 34-522,26 4 0,0 11 431,9 1 1,0 7 0,1 6 0,2 1-545,4-2 1,1 3 0,2 2 0,2 2 0,1 2 454,2 1 0,1 3 0,2 1 0,1 1 0,1-1 0,2-2 0,2 3 0,0 0 0,3-2 0,3-1 0,3-1-268,3-3 0,3 0 0,2-2 1,3-3-1,2-6 268,11 8 0,5-7 0,3-4 0,4-2 0,4-3 0,3-5-514,4-5 1,3-4 0,3-5 423,-11-7 0,1-2 0,2-3 0,0-3-89,3-2 0,2-4 0,0-3 1,0-1-2,3-4 0,1-3 0,0-2 0,-1-2-12,-10 0 1,0-1 0,0-2 0,-1-1 0,0-2 11,2-3 0,-1-1 0,0-2 0,-1-1 0,-1-2 36,1-3 0,0-2 0,-1-2 1,0-1-1,-2-1 84,-6 4 0,-1-1 0,0-2 0,-1-1 0,-1 0 0,0-2 64,0-2 0,-1-1 1,-1-1-1,0-2 1,-1-3-1,0-4 86,-7 10 0,-1-4 0,1-3 0,0-1 0,-1-2 0,0-1 0,-1 0 0,-1 1 0,0 2 0,-2 1-30,2-3 0,-2 1 1,0 2-1,-2 0 1,0-1-1,0 0 1,0-2-1,0-2 66,-1 1 0,1-2 0,0-2 0,0-2 0,0 0 0,-1 1 0,-1-1 0,-1 2 0,-1 2 0,-1 3 15,0-6 0,-2 1 1,-1 2-1,-2 2 0,0 0 1,0 0-1,-1 0-66,1-8 0,-1 1 0,-1 0 0,0 1 0,-1 1 0,0 0-33,-1-5 1,0 0 0,-1 2-1,-1 1 1,-2 1-43,0 8 0,-1 0 0,-1 2 0,-1 1 0,-2 1 93,-4-8 1,-1 0 0,-2 3 0,-2 8-94,-6-6 0,-7 13 573,-8 19 1,-1 17-574,0 50 0,7 26 0,10-27 0,1 2 0,0 6 0,1 4 0,2-1 0,-1 4 0,1 5 0,0 3 0,1 1 0,0 2 0,1-1 0,2-9 0,1 1 0,0 2 0,1 0 0,0 1 0,0 1 0,1-1 0,-1 1 0,1-1-39,-1 1 1,0 1-1,0 0 1,0 0-1,0 0 1,1 0-1,0-1 1,1 1-1,0-1 39,2-2 0,-1 1 0,2 0 0,0 0 0,0-1 0,1 0 0,0-3 0,1-2 0,1-2 0,1 16 0,1-4 0,1-3 0,1-1 0,1 0 0,0-5 0,0-1 0,1-1 0,1 1 0,2 0-500,3 4 1,2 2 0,2 0-1,0-2 1,-1-5-221,4 10 1,0-4-1,2-2 23,-2-11 0,0 2 0,2-4 0,-1-10 697,2-6 0,0-12 0,14-13 0,-7-26 0</inkml:trace>
  <inkml:trace contextRef="#ctx0" brushRef="#br0" timeOffset="6368">23816 12651 21894,'-44'-18'539,"0"1"1,4 2 0,3 1-630,-18-9 1548,26 8-1548,29 4 0,34 1 45,-3 5 0,5-1-90,11 0 1,4-1-846,11-3 1,2 0 919,-17 1 0,2 0 0,0 0 30,4-2 0,1 0 0,0-2 0,1 0 0,1-3 0,0 1 0,0-2 0,0 0 0,0-2 30,-1 0 0,-1-2 0,2-4 45,-4-1 0,3-4 0,-2-1 0,-2 1 15,0-2 0,-3 0 0,0-2 74,-5 2 1,1-3 0,-2 1 0,-4 1 135,7-13 0,-5 1 45,-7 4 0,-2 0 422,0 0 0,-2 3-737,4-2 0,-4 95 0,-24-7 0,-4 11-462,-1-11 0,-1 7 0,-1 2 0,1-1 462,0-1 0,0 1 0,-1 1 0,1 0 0,0 5 0,-1 1 0,0 0 0,1 1-438,0 0 0,-1 1 0,2 0 1,-1-1 437,2 0 0,-1 0 0,2 0 0,-1-2-59,0-2 1,0-1 0,1 0 0,0-1 58,1-4 0,0 0 0,1-1 0,0-1 0,1 10 0,1 0 0,0-3 0,0-7 0,1-2 0,0 0-1070,1-1 0,1-1 0,0-6-235,-1-5 1,2-7 1571,11 4 1,-9-82 0,-6 10 0,0-1 0</inkml:trace>
  <inkml:trace contextRef="#ctx0" brushRef="#br0" timeOffset="6524">25676 10615 24924,'-25'-49'210,"-1"-1"0,2 7 0,-1 3-345,3 10 0,0 6-404,-17-6 538,6 22-988,9 17-108,11 12-1332,6 10 2429,11 4 0,6 5 0,5-1 0</inkml:trace>
  <inkml:trace contextRef="#ctx0" brushRef="#br0" timeOffset="6882">26289 11280 20575,'-3'42'719,"-1"-1"1,0 3 0,-1 1-405,-3 5 0,-2 3-1112,1 4 1,0 2 1066,-2 5 0,1 3-60,4-21 0,0 1 0,0 1-30,0 0 0,0 0 0,1 1-61,2-1 1,0-1 0,1 0-30,1-1 0,0 0 0,3-2 0,2 18 0,6-1-60,5-13 0,4 0 0,2-4 15,6 2 0,3-5-45,13 8 0,4-9-107,-9-24 1,1-9 106,-1-3 0,1-10 0,16-25 0,-4-13 45,-14 2 0,-4-7-725,-5 1 1,-2-7-1,-5 1 770,-9 4 0,-5-1 0,-4 0 0,-2-3 0,-4 0 0,-2 0-508,-2 1 0,-2 0 1,-4 2 447,-3 3 0,-4 2 0,-1 2-369,-1 3 1,-2 3 0,-2 2 248,-14-11 0,-3 5-135,1 7 1,-2 5-716,-10 2 1,1 5 309,18 10 0,1 4-270,-4-1 1,6 7-1619,13 15 2908,16 7 0,18 5 0,9 1 0</inkml:trace>
  <inkml:trace contextRef="#ctx0" brushRef="#br0" timeOffset="7392">27077 11181 23394,'15'-37'869,"-1"1"1,-1 2-1,0 2-52,7-20-7,9 32-541,-3 36-269,-6 18 0,-1 15 0,-2 2-680,-1-5 1,-3 0 0,1 8 679,-2-5 0,1 6 0,0 5 0,0 0 0,-1-1 0,-1-5-264,0 7 1,0-5 0,-2 0-1,1 3 264,0 1 0,0 3 0,-1 1 0,0-2 0,-1-5-664,1 10 1,-2-6 0,-1-1 663,0-7 0,0-1 0,-1-3 0,1 14 0,0-4 0,-1-13 0,0-8 0,3-11 0,-1-54 0,1-22 0,2-8 0,1-8-133,-3 16 0,0-5 0,1-2 0,0 1 133,2 1 0,1-1 0,1 0 0,0 0 0,0-4 0,2-1 0,0 0 0,3-4 0,-1 8 0,2-4 0,2-1 0,0 0 0,0 2 0,-1 3-158,2-9 0,0 4 1,0 1-1,2-2 158,-1 4 0,2-4 0,0 2 0,0 3 0,-2 7 0,2 3 0,-1 7 0,0 4 820,5-5 1,3 17-821,7 36 0,-1 17 0,-11 9 0,-4 9-506,-1 6 1,-1 8 0,-3 1 505,-3-1 0,-2 2 0,0 1 0,-3-11 0,1 1 0,0 0 0,1 1 0,2 2 0,0 0 0,0 1 0,2-1 140,0-1 1,1-1-1,2 1 1,4 0-141,5-3 0,4 3 0,3-1 0,1-3 0,-1-4 140,1-2 1,0-5 0,2-1-1,4-2-140,0-2 0,3 0 0,3-1 0,0-5 0,0-7 0,16-3 0,1-11 0,1-6 0,-14-3 0,0-3 0,1-5 0,3-6 0,-3-4 0,2-5 0,2-5 0,0-2 0,-1-1 0,-3 2-249,-1-2 0,-2 1 1,-1-1-1,0-2 0,1-2 249,-4 2 0,1-2 0,1-2 0,0 0 0,-1-1 0,-2 0 0,-3 3 7,1-5 0,-3 0 0,-2 2 0,-1-1 1,0 0-8,6-7 0,0-1 0,-2 1 0,-1 1 0,-5 4 0,-1 0 0,-1 1 0,-1 1 0,4-6 0,-1 0 0,-3 2 159,6-10 0,-3 2-159,-8 10 0,-4 3 0,8-18 1142,-21 20-2042,-20 18 456,-24 28-1040,6 5 0,-3 6 1484,-11 13 0,-3 5 0,8-5 0,-1 2 0,-1 2 0,-4 4 0,0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19:08.646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0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4556 6341 23274,'0'-47'2518,"0"3"-2338,0 10 270,0 10 269,0 12 181,-5 20-360,-4 26-540,0 0 0,-2 6-917,-4 15 1,-2 7 916,3-7 0,-2 4 0,-1 3-551,2-7 0,-1 2 1,0 2-1,-2 1 551,3-6 0,-1 0 0,0 2 0,-1 2 0,-2 4-257,3-8 0,-3 3 0,0 4 0,-1 0 0,0 2 1,-1-2-1,2-1 0,0-2 257,-3 5 0,2-1 0,-1-2 0,1 0 0,-1 1 0,-1 3-125,2-6 0,-1 1 1,-1 3-1,0-1 0,0 2 1,0-2-1,0 0 0,0-1 125,-1 3 0,-1 0 0,1-1 0,-1-1 0,1 0 0,1-3 0,0-1-97,-2 6 1,1-3 0,1-1 0,-1 0-1,0 2 97,0-2 0,0 2 0,-1 1 0,0-2 0,2-2 0,1-5-63,1-2 1,1-3-1,1-3 1,1-1 62,-4 8 0,2-1 0,1-3 0,-3 12 0,5-5 572,7-12 0,8-5-572,30 14 0,7-37 0,10-9-15,1-5 0,4-4 1,5-2 14,-2-1 0,3-1 0,3-2 0,2 1-28,-2-1 1,2 0 0,2 0 0,1-1 0,2 1 27,-5 0 0,3 1 0,0-1 0,2 1 0,0 0 0,1 0 0,-5 1 0,1 0 0,1 0 0,0 0 0,1 1 0,1 0 0,-1 0 0,-5 1 0,0 0 0,1 0 0,0 0 0,0 1 0,0-1 0,1 1 0,0 1-136,1-1 0,0 1 0,0 1 1,1-1-1,0 1 0,-1 0 1,1 1-1,0-1 136,-1 1 0,1 0 0,-1 0 0,0 1 0,1 0 0,-1 0 0,0 0 0,0 1-32,-2 0 1,0 0 0,-1 0 0,1 1 0,-1 0 0,2 0 0,1 1 0,1 1 31,-2 0 0,1 1 0,2 1 0,2 0 0,-1 0 0,1 1 0,-1-1 0,-2 1 0,-1 0 0,-3-1 0,9 1 0,-4 0 0,-2 0 0,-1 1 0,1-1 0,2 2 0,4 0 0,-13 0 0,3 0 0,3 0 0,1 1 0,1 1 0,-1 0 0,0-1 0,-2 1 0,-3 0 0,-3-2 0,-4 1 0,18 3 0,-6 0 0,-4-1 0,-1 1 0,4 0 0,-4-1 0,2 1 0,1 1 0,-1-1 0,-4-1 0,-5 0 154,11 1 0,-7 0 0,-3-1-154,-7-2 0,-2-1 0,-2-1 596,9 0 1,-3-2-597,-12-3 0,-3-6 0,15-23 697,-31-1 0,-5-6-697,-3-15 0,-4-6 268,-3 8 0,-2-3 0,-1-2-268,0-8 0,-1-3 0,-1-2-193,1 10 1,-1-1-1,0-1 1,1-1 192,0-4 0,0 0 0,0-3 0,1-6 0,0 13 0,1-5 0,-1-2 0,1-2 0,0-2 0,2 1 0,0-1 0,1 5 0,0 0 0,1-1 0,1-1 0,1 0 0,-1-1 0,2-2 0,-1 0-151,0 9 1,1-1 0,0-1-1,0-2 1,0 0 0,1 0 0,0 0-1,1 1 1,-1 1 0,0 1-1,1 2 151,1-10 0,0 2 0,1 2 0,-1 0 0,1 1 0,1 0 0,1-1 0,1 0-106,0 3 0,1-1 1,1-1-1,1 0 1,1 0-1,-1 2 0,-1 2 1,0 3-1,-1 4 106,2-9 0,-1 6 0,0 2 0,-1 1 0,1-4-58,0 2 1,1-2 0,1-2-1,-2 2 1,0 2 0,-2 3 57,0 0 0,-1 4 0,-2 0 0,0-2 86,1-9 1,-1-2-1,0-1 1,-3 2-87,-2 3 0,-2 1 0,-1 1 0,-1 0 0,1 2 0,0 0 0,-2 1 0,-4 0 0,-9-15 0,-7 1 0,-3 9 0,-5 9 0,-6 8 0,3 5 0,-3 1 0,-13 7 0,-2 13 0,-12 6 0,-8 4 0,-4 2 0,-1 2 0,3 0 0,7-1 0,0-2 0,4 1 0,2 1 0,-3 0 0,-7 0 0,14 2 0,-5-1 0,-3 1 0,-2 0 0,-1 0 0,-1 1 0,1 0 0,2 1 0,2-1 0,5 1 0,-11 1 0,4 0 0,2 1 0,2 1 0,-1-1 0,-2 1 0,-4 0 0,0 0 0,-1 1 0,0 0 0,0 0 0,-1 1 0,8-1 0,-1 0 0,0 0 0,0 0 0,0 1 0,-1 0 0,0 0-69,-1 0 0,-1 1 1,-1 0-1,1 0 1,-1 0-1,1 1 1,-1-1 68,0 1 0,1 0 0,0 0 0,-1 0 0,-1 1 0,-1 1 0,-3 0 0,9-2 0,-3 1 0,-1 1 0,-2 0 0,-1 1 0,1-1 0,0 1 0,1-1 0,2 0 0,2-1 0,-1 1 0,3-1 0,1 1 0,1-1 0,0 0 0,0 0 0,-2 0 0,-1 1 0,-3 1 0,-2-1 0,-2 2 0,0-1 0,0 0 0,0 1 0,3-1 0,3-1 0,3-1 0,-4 2 0,3-1 0,4-1 0,0 0 0,2 0 0,-1 0 0,-4 0 0,0 1 0,2-1 0,0 0 0,0 0 0,-2 1 0,0-1 0,1 1 0,2-1 0,5 0 0,-7 1 0,6-1 0,1 0 338,0 0 0,0-1 0,19 2-338,24 3-2158,46-3 583,-6-6 1,4 0 1752,8 1 0,4 0 1,5 1-1,1 2 1,4 0-1,-1 1 1</inkml:trace>
  <inkml:trace contextRef="#ctx0" brushRef="#br0" timeOffset="534">4219 11796 23813,'-31'-30'3149,"1"5"-2880,5 5-89,5 6 270,6 7-90,8 19-3482,2 19 3212,4 29-90,0-18 0,0 2-418,0 8 0,0 1 418,1 6 0,0 4-120,-1-5 1,1 3 0,-2 0-61,1-1 0,0-1 1,-1 0-121,0-2 0,-1 0 0,0-3-1266,-1 13 0,-2-9 37,-5-2 1603,0-27-2323,-4-21 2406,-1-37 0,-1-27 0,8 16 0,0 1 1</inkml:trace>
  <inkml:trace contextRef="#ctx0" brushRef="#br0" timeOffset="914">3984 11891 20935,'2'-40'1019,"0"0"1,0 4-1,2 1-569,5-25 0,9 12 44,6 21 1,4 4-225,24-5-626,-13 12 1,2 6 445,-8 11 0,1 6 44,12 14 1,-1 6-90,-13-2 0,-3 3 45,8 12 0,-8 4 0,-15-7 0,-7 0 0,-4 2 0,-5 0 0,-4 1 0,-6-1-90,-3 0 0,-4-1 45,-5-3 0,-3-2 0,-2-1 0,-2-3 0,-1-5 0,-1-2 45,3-3 0,-1-2 234,-6-5 0,1-4-144,-19-3-180,14-24 0,31-5 147,30-13-147,13 14 0,13 5 0,11 8 0,-8 20 0,2 7 0,-11-4 0,0 3-254,14 12 1,-3 2 253,-16-6 0,-2 2-450,8 7 0,-2 0-225,-12-10 1,-1-1-91,5 5 1,-3-2-1125,1-2-630,-7-12 2519,-2-11 0,-4-15 0,1-9 0</inkml:trace>
  <inkml:trace contextRef="#ctx0" brushRef="#br0" timeOffset="1271">4938 11936 21295,'-12'-30'3958,"0"5"-3329,-7 14-179,1 5-90,-1 16-90,5 6-1,6 14-179,8 4 0,21 10-90,5-16-90,20-2 0,1-24 45,-10-14 0,-1-5 45,17-16-335,-20 5 0,-4-4 425,-1-23 90,-13-2 0,-13 5 441,-31-1-262,-3 27-359,-22 10 0,8 36 0,-1 22-316,24-11 1,3 2 315,0 7 0,3 2 0,2 4 0,4 3 0,5-4 0,2 3 0,3-3 0,1 7 0,4-2 0,2 12 0,7-3-765,9-17 1,4-7-585,16 9-627,-1-26 1,6-13 1975,-2-24 0,1-12 0,3 2 0,0-5 0,-15 2 0,0-1 0,0 1 0</inkml:trace>
  <inkml:trace contextRef="#ctx0" brushRef="#br0" timeOffset="1855">5738 11773 21655,'12'-48'3867,"-3"7"-2517,-18 14-721,-5 24-89,-14 19-270,1 25-225,12-11 0,2 1-886,0 4 1,1 1 840,0 4 0,2 1 0,3-1 0,3 0 40,-1-1 0,3-1-130,3 26-180,5-12 0,6-16-180,5-13 0,7-16 91,1-16 134,-5-16 0,-1-8 225,7-28 123,-10 14 0,-3-3-33,-8 9 0,-2 0 0,-1 2 0,-1 1 45,0 2 0,-2 2 476,-2-21-431,-2 12 270,-8 32-270,7 22-135,0 22 0,3 11 0,5 8 0,3 2-358,-1 1 0,1 0 268,3-1 0,2-6-45,10 7-90,3-15 1028,1-13-1028,1-13 0,-1-16-90,11-40 181,-8-8-1,-9 7 0,-2-3-1127,-4 2 1,0 0 1171,-1-8 1,0 0 44,1-4 0,-1 0 99,0-1 1,0-4 20,-3 10 0,-1-2 0,0 0 120,-2 5 0,-1 1 0,1 0-16,1-21 1,-1 5-45,-4 15 0,0 8-90,-1 2-90,0 11 0,0 8 0,0 16 0,0 19 0,0 23 0,0 26 486,0-22 1,0 5 0,0 0-487,0 11 0,0 1 0,0-5 0,-1 3 0,2-4 0,-1 4 0,1-3 0,2-1 0,0-2 0,1-5 0,1-3 158,0-4 0,2-1-2137,2 4 0,2-2 1979,8 17 0,7-10 0,-2-28 0</inkml:trace>
  <inkml:trace contextRef="#ctx0" brushRef="#br0" timeOffset="2200">7273 11262 21924,'-26'-16'2789,"-1"0"-2249,0 5 899,-6 4-810,9 9-89,-4 9 180,3 38-720,13-5 0,2 9 0,1 0 0,1 6 0,1 0-600,2-3 1,1 0-1,0 1 600,0 8 0,0 1 0,1-4 0,3-13 0,0-3 0,-1 0 0,0 0 0,0-1 0,0 0 0,1 16 0,0 2-435,0-2 1,0 3-1,0-5 435,0-6 0,0-1-33,0-4 0,0 2 1,0-7-3117,0 10 721,0-27 2428,0-20 0,0-26 0,0-16 0</inkml:trace>
  <inkml:trace contextRef="#ctx0" brushRef="#br0" timeOffset="2417">7236 12189 22374,'12'-29'2789,"-1"3"-2160,-3 8 271,0 9-91,-2 13-179,4 12-360,2 14-180,2 11 0,3 7-90,-1 4 0,-2 2 0,0-6 0,-3-3-360,-1-11-270,-4-7-449,-2-7-540,-2-10-540,-2-8-539,0-13 2698,-4-16 0,3-12 0,-2-11 0</inkml:trace>
  <inkml:trace contextRef="#ctx0" brushRef="#br0" timeOffset="2564">7350 11710 22734,'-10'-32'2159,"3"5"-2069,0 6-270,6 8-989,-2 0-2789,6 1 3958,7 1 0,9 0 0,5 2 0</inkml:trace>
  <inkml:trace contextRef="#ctx0" brushRef="#br0" timeOffset="2848">7975 11031 22644,'-24'-23'2339,"0"3"-1979,1 9 89,3 4 1,3 17 90,3 15-1,2 23-359,8-14 0,2 2-1664,-2 8 0,2 2 1574,2 9 0,0 1 0,0 6 0,0 4-255,1-18 0,1 4 1,0 2-1,0-4 165,1 3 0,-1-3 0,1 4-158,0 7 1,1 4-1,0 1 1,0-5-23,0-2 0,0-3 0,-1-2-120,1 0 0,-1-2 1,0-3-376,-1 10 1,0-8-1125,0-1-540,-2-14 2339,0-18 0,-5-12 0,-2-11 0</inkml:trace>
  <inkml:trace contextRef="#ctx0" brushRef="#br0" timeOffset="3289">7732 12013 21924,'0'-32'1620,"0"1"-1441,5 5-89,7 6 0,11 2-90,8 5 0,7-1-90,5 1-89,7-1 179,-12 4 0,3 0 0,-2 3 0,-1 1 44,1-1 1,-3 1 45,18 2 90,-29 4 0,-7 0 0,-6 6 0,-2 10-90,-4 1-90,7 12-90,0-14-180,20-2 0,7-27 270,-1-7 90,-4-19 90,-19-1 90,-8-6 180,-8-3 269,-8-3 720,-21-6-269,-16 25-900,-5 13-270,13 39 0,1 13 0,14-3 0,3 4-1295,-8 18 1,5 2 1294,9-5 0,4-1 0,2 2 0,3 0 0,4-1 0,2-1 0,4-2 0,3-2-112,3-5 0,4-1 112,3-4 0,4-4 0,4-4 0,2-4-270,2-3 1,3-3-862,2-5 0,1-4 321,1-3 0,-1-2-224,2-4 0,0-4 954,11-9 0,-2-4 1,-12 4-1,-2 0 1,8-8-1,-1 0 1</inkml:trace>
  <inkml:trace contextRef="#ctx0" brushRef="#br0" timeOffset="4516">10708 6002 24353,'-22'0'1529,"0"4"-1259,-1-3 180,1 7 0,5-7 89,1 3-179,10-4-180,0 0-90,6 0 90,27-18-180,18-7 45,0 0 0,8-5-1146,-9 6 0,3 0 1,4-2 1100,-3 1 0,3 0 0,2-1 0,3 0-454,-4 1 0,2 0 1,1 0-1,2 0 0,1 0 454,-3 1 0,1 1 0,2-1 0,0 0 0,1 1 0,1 0-217,-4 2 0,1 0 1,1 0-1,0 1 1,1-1-1,0 1 0,1 1 217,-5 1 0,0 0 0,1 1 0,0 0 0,1 0 0,-1 0 0,1 1 0,1 0-127,0-1 0,1 2 0,1-1 1,-1 1-1,1 0 0,0 1 1,0-1-1,0 1 127,0 1 0,0-1 0,0 1 0,0 0 0,1 1 0,-1 0 0,0 0 0,0 0 0,-2 1 0,0 0 0,1 0 0,-1 1 0,0 0 0,-1 0 0,1 1 0,-1 0 0,6-1 0,-1 0 0,-1 0 0,0 1 0,1 1 0,1-1 0,2 1 0,-8 1 0,2 1 0,1 0 0,1 0 0,0 0 0,1 1 0,-2-1 0,0 1 0,-1 1 0,1 0 0,1 0 0,-2 0 0,0 1 0,0 0 0,-1 0 0,0 0 0,0 0 31,6 0 0,-1 0 0,0 0 0,0 0 1,-1 1-1,-2-1 0,-1 2-31,1 0 0,0 0 0,-1 1 0,-3 0 0,-4 0 0,-6 0 550,23 0 1,-7 0-551,8 0 0,-10 0 0,-25-2 0,-19-3 1668,-31-4-1668,-11 0 0,-1-2 2494,4 1-2494,5 3 2645,10 1-2645,2 1-204,6 1-1325,0 1-360,4 1-540,4 2 2429,6 0 0,7 0 0,1 0 0</inkml:trace>
  <inkml:trace contextRef="#ctx0" brushRef="#br0" timeOffset="5532">16178 4433 21385,'-7'-34'2428,"2"0"-2158,5-2 90,0-1 0,0 5 0,0 5 179,2 9 181,2 13-1,2 20-179,2 26-300,-4 1 0,-2 10 0,0 1-1311,0-2 0,0 2 1,-1 3 1070,-1 6 0,0 5 0,-1 2 0,0-1 0,0-15 0,-1 0 0,0 1 0,-1-1 0,1 2-322,-2 2 1,1 1-1,-1 1 1,-1 2 0,0 4 321,1-12 0,-1 3 0,0 3 0,0 0 0,-1 2 0,1 0 0,-1 0 0,-1-1-217,1 3 0,-1 0 0,0 0 0,-1 1 0,1 0 0,-1 0 0,1 0 0,-1-1 217,1 0 0,-1 0 0,1 0 0,-1 0 0,0 0 0,1 0 0,-1-2 0,-1 1-166,0 3 0,0 1 0,-1 0 0,1-1 0,-1-2 1,0-3-1,1-2 166,-1 0 0,0-3 0,0-3 0,0 1 0,-1 2 0,-1-1 0,-1 3 0,-1 0 0,0-1 0,0-1 0,1-3 0,-3 9 0,2-5 0,-1 0 0,-2 2 15,2-4 0,-1 2 0,-1 0 0,1-3 0,0-4-15,-2 3 0,1-5 0,-1 1 216,-3 8 0,-1 0 1,2-3-217,-1 1 0,3-1 506,3-6 1,3 1 0,13-8-507,27-11 0,12-8 0,5 1 0,8-7 245,4-12 0,6-8 0,2-3-245,-15 1 0,1-2 0,0-1 0,3-1-166,7-1 0,3-2 1,0-1-1,2 0 166,-8 2 0,1 0 0,0-1 0,1 0 0,1 0-165,-7 1 1,-1 0 0,1-1 0,1 1-1,2-1 1,4-1 164,-6 2 0,3 0 0,3-1 0,1-1 0,1 1 0,0-1 0,0 1 0,-2 1 0,-3 0-174,5-1 0,-3 1 0,-1 0 0,0 1 1,0-1-1,2 1 0,2-1 174,-4 1 0,2-1 0,2 0 0,1 0 0,0 0 0,0 0 0,0 1 0,0 1 0,-2 1-43,4 0 1,0 1-1,1 1 1,-1 1 0,-1 0-1,-1 1 1,-2 0-1,-2 0 43,6 0 0,-4 1 0,-1 0 0,-1 0 0,1 1 0,3 0-10,-1 0 0,3 0 0,1 0 0,0 0 1,-2 1-1,-2 1 0,-5 1 10,12 1 0,-6 2 0,-3 1 0,0 0 140,-4-1 0,-3 0 0,1 0 0,0 2-140,4 0 0,2 2 0,-2-1 0,-4 0 0,-4-1 0,-3-1 0,1 0 0,10 1 0,2-1 0,-10-4 977,12-12-977,-8-18 1557,-41-25-1557,-13 10 0,-3-9 0,-2-4 0,1 9 0,-1-3 0,-1-3 0,1 0 0,-1 0 0,1-3 0,-1 0 0,1-1 0,-1-1 0,1-2 0,-1 2 0,0-1 0,1-3 0,-1 1 0,2 1 0,-1 1-221,2-3 0,-1 1 1,2 1-1,0 0 0,0-1 221,0 6 0,0-1 0,0 1 0,1-2 0,0 1 0,1-1-184,0 0 1,0-1-1,1 0 1,1 0 0,-1 0-1,1 0 184,-1 0 0,1 2 0,0-1 0,1 0 0,0-2 0,0-1 0,1 7 0,1-2 0,-1 0 0,2-2 0,-1 1 0,1-1 0,0 1 0,-1 2-127,1-5 0,1 1 0,-1 0 0,0 1 0,1 0 0,-1 0 0,1 0 127,0-7 0,1 0 0,0-1 0,-1 2 0,1 2 0,-1 2 35,0-1 1,0 1 0,-1 2 0,0 4-1,-1 3-35,-1-4 0,-1 5 0,-1 1 0,0 3 0,-1 0 0,-1 2 0,-3-18 0,-1 1 0,-2 5 0,-1 1 385,-4 4 0,-2 2-385,-1 4 0,-4 1 0,-14-9 0,-4 4 0,3 16 0,-4 3 0,-15-6 0,-5 7 0,0 16 0,-2 7 260,13 3 1,-2 1-1,-1 3-260,-5 1 0,-2 3 0,-6 2 0,7-1 0,-6 1 0,-2 2 0,0-1 0,2 0 0,-2 1 0,2 1 0,-1-1 0,-8 2 0,16-2 0,-5 0 0,-3 1 0,-2 0 0,-2 1 0,1-1 0,1 1 0,1-1 0,-4 1 0,1 0 0,0-1 0,0 1 0,0 0 0,0 0 0,0 1-38,6-2 0,1 0 0,0 0 1,-1 0-1,1 1 0,-1-1 0,1 0 1,0 1 37,-7 1 0,0 0 0,-1 0 0,1 0 0,1 0 0,3 0 0,2 0-179,-5 0 0,3 0 1,2 0-1,1 0 1,-1 0 178,0 1 0,1-1 0,0 1 0,0 0 0,0 0-70,3-1 1,-1 1 0,1-1 0,1 0 0,0 1 69,-10 2 0,2 0 0,0 0 0,-2 0 0,5 0 0,-1 0 0,-1 0 0,2 0 0,3-1 0,-10 3 0,3-1 0,0 0 0,11-3 0,-3 1 0,3 0 0,7-2 0,-1 1 0,7 0 0,-14 7 1108,27 2-1558,28 1 757,23 2-2106,18-1-899,14-1 2698,2-3 0,2-9 0,-2-2 0</inkml:trace>
  <inkml:trace contextRef="#ctx0" brushRef="#br0" timeOffset="6458">16556 9969 23004,'-33'-24'3058,"-1"4"-2788,-1 9 180,-1 10-91,-1 19 91,1 23-270,17-10 0,3 7-632,1 10 1,1 8 0,1-2 451,3-8 0,2-2 0,-1 4-617,1 0 0,0 3 1,0 0-1,2-2 587,0 1 0,2-2 0,1-1 0,0 1 0,0 0 0,1-1-331,0-2 0,1 0 0,0-1 1,1 16 0,0-2-1034,0-7 1,0-3 673,0-7 1,0-3-900,2 21-32,2-16 1651,2-22 0,1-23 0,-1-16 0</inkml:trace>
  <inkml:trace contextRef="#ctx0" brushRef="#br0" timeOffset="6741">16166 10330 22293,'-12'-48'1049,"-1"0"0,2 5 1,0 0-915,1 8 0,0 1 85,-7-21 50,9 15 180,10 13-90,17 13-180,24 20-91,9 18 1,6 13-733,-13 0 0,0 5 1,0 2 642,3 1 0,-1 2 0,-2 2-599,-12-8 1,-2 2-1,-1 0 1,-5-1 598,-3 3 0,-3-2 0,-3 1 0,-1-1 0,-3 1 0,-2 0-290,-2 20 1,-6 1 289,-5-3 0,-10 1 30,-9-10 0,-8 3 0,-4-4 90,-7-2 0,-4-4 0,-2 0-407,1 1 0,-1-2 1,-2-4 316,0-7 0,-2-4 0,4-5-30,1-3 0,2-4 0,5-3 0,1-3 152,2-2 1,2-2-693,0 1 2079,12-11-2979,42-11-899,15-6 1,5-2 2338,-5 4 0,2-1 0,18-8 0,2 1 0,-13 7 0,0 0 0</inkml:trace>
  <inkml:trace contextRef="#ctx0" brushRef="#br0" timeOffset="7149">16840 11000 24443,'-4'-21'3868,"-4"17"-3598,3 44-270,1 10 0,7-8 0,2 2 0,1-9 0,1 0 0,4 13 0,1 1-319,-1-8 1,0-2 318,-1 1 0,-1-3 155,2 6-155,-16-35 0,-6-20 0,-6-22 0,8-9 0,2-6 0,4 9 0,1 0-1616,2-18 0,3 0 1616,3 17 0,6 2 0,11-6 0,4 4 1,-5 13 1,2 3-2,10-2 0,3 5 0,16 11 0,-17 15 0,-1 4 0,13 8 0,6 16 0,-32-5 0,-6-2 0,-9 6 0,-4-13 0,-6-1 3234,2-9-3773,-7-7-64,4 3-747,-1-8-269,2-5-629,3-9 2248,11-22 0,0 9 0,11-12 0</inkml:trace>
  <inkml:trace contextRef="#ctx0" brushRef="#br0" timeOffset="7456">17490 10905 22104,'4'20'3059,"2"3"-2790,-2 2 1,2 4-180,4-2 90,0 1-180,6-6 90,4-6-180,9-7 0,4-9 0,3-9 0,1-9 90,-2-9 90,-5-7 450,-7-27-90,-11 13 89,-16-16-89,-11 26 360,-27 4-810,5 17 0,-12 17 0,16 21 0,5 22 0,5 12 0,16-24 0,2 3 0,3 18 0,4 1-368,2-14 0,3-1 368,2 12 0,4-3-90,13 8-1215,1-28 1,2-3-225,19 2-270,-1-17 0,4-8 1799,-7-17 0,-1-6 0,3 1 0,-2-4 0,-3-9 0,0 1 0</inkml:trace>
  <inkml:trace contextRef="#ctx0" brushRef="#br0" timeOffset="7784">18290 10760 21385,'6'-53'4407,"0"6"-3597,-6 11-1,0 11-89,-6 11-270,-2 14-450,-25 40-1696,14-5 0,0 4 1696,-2 1 0,1 3 0,1 4 0,5 0-532,4 14 532,4-7 0,6-9 0,4-8 0,2-12-270,14-16 90,5-30 180,1-9 45,-11-8 0,-3-4 45,1-12 1609,-7 10 0,-1 2-1699,1 0 796,0 7-796,2 29 0,3 19 0,3 12 0,2 11 0,-2-4 0,1 0-720,10 16-495,-4-10 1,2-3-2473,13 4 1348,0-9 2339,-5-16 0,-11-22 0,1-2 0</inkml:trace>
  <inkml:trace contextRef="#ctx0" brushRef="#br0" timeOffset="8333">18773 10633 18475,'0'-34'4678,"0"-3"-3307,-4 12-741,3 7 811,-2 20-1351,-1 17 348,3 15-438,-2 13 0,3 10 0,0-11 0,0 0 0,0-12 0,0 1 412,0 14 1,1-2-413,3 6 0,1-12 633,4-28-633,-2-27 0,3-22 0,-2-17-222,-3 20 1,0-1 221,1-4 0,0 0 0,1 0 0,1-1 0,1-9 0,2 1 0,0 14 0,2 2 0,11-25 0,1 46 0,3 53 0,-8 5 0,-7-10 0,-2 2 0,1 23 0,-6-1 0,-2-10 0,-4-7 0,0-13 0,0-6 0,0-15 0,0-14 0,1-18 0,3-15 0,6-16 0,5-9-91,-6 26 1,2-1 90,1 1 0,1 0 0,-1 2 0,2 2 0,13-21 0,-1 18 0,0 16 0,-1 24 0,1 17-256,-3 20 256,-3 12 0,-9-10 0,0 4 0,-2-4 0,1-1 0,-2 1 0,0-2 0,4 19 0,-8-34-270,-2-8-1079,-2-11-2159,-6-21 989,0-10 2519,-7-25 0,3-5 0,0-8 0</inkml:trace>
  <inkml:trace contextRef="#ctx0" brushRef="#br0" timeOffset="8867">19804 10023 20458,'-10'0'3508,"0"0"-2263,-2 6-616,0 5 698,-8 18-967,8-6 126,-2 3-396,11-17 388,3-5-478,2-6 0,4-8 0,4-11 0,4-8 0,3-4 0,10-23 0,-1 1 0,0-2 0,-3 12 0,-1 2-698,-2-1 0,0 2 698,-4 7 0,-1 5 0,1-2 0,-2 4 0,-5 21 0,0 12 0,-5 31 0,-2 15 0,-1 5 0,0-9 0,-1 4-477,1-4 0,-1 7 1,0 0-1,-1-4 477,0 16 0,-1-2 0,1-8 0,1 3 0,0-4 0,-2 1 0,0-4 0,2-1 0,0-2-71,0-4 0,0-2 71,0-4 0,0-3 0,0 25 0,0-16 0,0-11 0,0-12-2159,6-18-989,-1-22 2767,3-10 381,-4-9 0,-2 7 0,-2 3 0</inkml:trace>
  <inkml:trace contextRef="#ctx0" brushRef="#br0" timeOffset="9116">19841 10918 23454,'-34'30'3687,"-1"-1"-2247,-11 2-1440,16-11 0,-2-3 0,25-12 0,35-10 0,11-4 0,13-1 0,7-2 0,-3-1 0,0 0-314,2 0 1,-2 1-2,-8 1 1,-5 2-676,2 0-179,-11 4-549,-11 3 1245,-11 2 1,-46 0 0,-16 0 0</inkml:trace>
  <inkml:trace contextRef="#ctx0" brushRef="#br0" timeOffset="10607">21209 4392 20755,'-16'5'2968,"0"3"-2608,0-7 90,1 3-90,1-4 90,7 0-91,2 0-89,5 0-90,0 0 360,18-4-270,12-7 179,32-10-963,-20 6 0,7-3 694,0-1 0,9-2 0,3-1 0,-2 0-906,-5 3 1,-1 0-1,2-1 1,3 0 725,-5 1 0,2 0 0,2-1 0,1 0 0,2-1 0,2 1-243,-8 2 0,2 0 1,2 0-1,0 0 0,1 0 1,-1 0-1,-1 1 0,-2 0 243,8-2 0,-3 1 0,0 1 0,-1 0 0,2-1 0,3 1-163,-6 0 1,3 1 0,1-2 0,1 1 0,0 0 0,-2 1 0,-1 0-1,-4 2 163,3-1 0,-4 2 0,-1 0 0,-1 1 0,0 0 0,0 0-40,8-1 0,0 1 0,-1 0 0,1 0 0,1 0 40,-1 1 0,3-1 0,0 0 0,0 1 0,-1 0 0,-5 0 55,10 0 1,-5 0-1,-1 1 1,3 0-56,-7 0 0,4 1 0,-1-1 0,-2 1 0,-7 1 0,3 1 0,-5 0 0,-3 1 0,16-2 0,-4 1 396,-9 1 0,-3 0-396,-9 1 0,-3 1 1702,20-2-1702,-15 1 0,-11 3 1363,-9 0-1363,-4 2 2404,-8 0-2404,0 0 1337,-4 0-1337,-2-2 0,0-1-90,-7 1-1529,0-1-540,-2 3 2159,0 11 0,3-3 0,-5 10 0</inkml:trace>
  <inkml:trace contextRef="#ctx0" brushRef="#br0" timeOffset="11922">25441 2985 19136,'-9'-13'3148,"5"-1"-2788,0 3 0,1 0 0,2 4 89,-3 0 91,4 3-90,0-1 0,0 0 269,0 1-449,0 1 360,0 1-361,0 12 541,6 39-450,4 13-731,-1-9 1,1 11-1,0-2 371,-1-12 0,-1-1 0,1 3-734,-1 4 1,2 4-1,-1 2 1,-1-3 733,-1-7 0,-1-4 0,-1 4 0,1 7 0,-1-4 0,-1 7 0,1 6 0,0 2 0,-1 1 0,0 0 0,0-3 0,0-6-327,0 0 0,0-5 0,0-1 0,-1 0 0,1 4 0,-1 6 327,-1-13 0,1 4 0,0 4 0,-1 3 0,1 2 0,-1 0 0,0 1 0,1-1 0,-1-3 0,-1-2 0,1-3 0,0-5-219,-1 13 0,1-6 0,-1-4 1,-1-1-1,1 2 0,0 3 219,0 2 0,-1 3 0,1 2 0,0 0 0,-1-1 0,0-3 0,1-4-51,-1 2 0,0-4 0,0-3 0,0 0 0,0 1 51,0 11 0,0-1 0,0 0 0,0-1 0,-1-3 0,0-1 0,0 0 0,0-1 0,0-4 0,-1 0 0,1-1 0,-1-1 0,-1 11 0,0 0 0,0 0 125,1-9 1,-1 1-1,0-1 1,1-3-126,0-4 0,1-2 0,0 0 439,-1 12 1,1 2-1,0-9-439,1-14 0,0-4 2088,4 18-2088,16-51 1760,7-25-1760,-5 1 0,2-1 725,0-2 1,1-1-726,2-3 0,1-1-1133,3-2 1,2 0 1132,4-2 0,1 1 0,5 1 0,4 2-1201,4 1 1,3 2 1200,6 1 0,2 3 0,-18 8 0,1 1 0,4 0-316,5 1 1,5 1 0,2 0 0,-3 2 315,4-2 0,-1 2 0,6 0-179,-14 4 0,6 0 0,3 1 0,1-1 0,-3 2 0,-4 0 179,2 1 0,-4 2 0,0 0 0,3 0 0,1 0 0,4 1 0,0 0 0,0 0 0,-4 0 0,0 1 0,-3 1 0,-1 0 0,0-1 18,3 1 1,-1 0 0,1 0 0,-1 0-19,0 0 0,0 0 0,0 0 0,0 0 0,-1 0 0,-1 0 0,0 0 0,0 0 0,-2 0 0,0 1 0,-1-1 0,0-1 0,13 0 0,0 0 0,-2-1 0,-3 1 0,-1 0 0,-2-2 239,-3 0 0,-2-2 0,0 0-239,-6 0 0,-1-1 0,-1-1 0,14-4 0,-3-3 0,-7-1 0,-3-4 0,-5-1 0,-3-4 0,-4-4 0,-5-3 0,-1-8 0,-5-3 0,-2-9 0,-4-4 0,-5 12 0,-3-3 0,1-1 0,-1-6 0,-1-3 0,0-6-50,-1 2 1,0-6-1,-1-3 1,0-1-1,0 4 50,-1 9 0,1 2 0,-1 0 0,0-2 0,0-2 0,-1 5 0,1-3 0,0-2 0,0-1 0,-1 1 0,0 2 0,0 2 0,1-8 0,-2 4 0,1 1 0,-1-2 0,1-3 0,-1 4 0,0-2 0,-1-2 0,1-1 0,0-1 0,0 1 0,-1-1-55,1 0 1,0-1 0,-1-1 0,1 1 0,-1-1 0,1 1-1,-1 0 55,1 0 0,0-1 0,-1 1 0,1 0 0,-1 1 0,1 0 0,0 1-83,-1 4 0,1 0 0,-1 1 0,1 0 1,-1 2-1,1 2 0,0 2 83,0-15 0,-1 4 0,1 3 0,1-1 76,-1 3 1,1 0 0,-1 1 0,1 1-77,-1 2 0,0 1 0,0 1 0,0 0 0,1-13 0,0 1 0,0 2 0,-1 4 0,1 2 0,-1-2 169,0 8 0,1-1 0,-1-1 0,-1 1-169,-1-9 0,-1 1 0,0 0 0,0 3 0,1 0 0,-3 4 0,-5-12 0,-2 8 0,1 23 0,-1 3 0,-15-23 1526,-2 9-1526,3 20 0,-3 3 0,-20-7 1002,11 14 0,-1 4-1002,1 4 0,-1 5 452,-8 4 1,-3 2-453,-11 3 0,-2 2-40,14 0 0,-1 1 1,-2 1 39,-7 1 0,-2 2 0,-1 1-454,11-3 1,-2 1-1,0 0 1,-1 0 453,-4 2 0,-1-1 0,0 1 0,-1 1-424,-3 0 1,-1 2 0,0 0 0,-1-1 423,10-2 0,0 0 0,0 0 0,-1 0 0,0 0 0,-1 1 0,1-1 0,-2 1 0,-1 0 0,-4 1 0,9-3 0,-2 0 0,-3 1 0,-1 0 0,-1 0 0,1 1 0,1-2 0,3 0-163,-6 2 1,2-1 0,2 0 0,0-1 0,-2 1 0,-3 1 162,7-2 0,-3 0 0,-1 1 0,-1 0 0,0 0 0,0 0 0,1 0 0,1-1-87,-5 2 1,-1-1 0,1 1 0,1-1 0,0 0-1,2 0 1,2-1 86,-7 2 0,2 0 0,3-1 0,-2 0 0,-2 0-44,2 0 0,-3 0 0,-1 0 0,1 0 1,2-1-1,6-1 44,-2 0 0,4-1 0,3 0 0,1-2 305,-11 3 1,3-1 0,-1 0-306,-7 0 0,-1 0 0,8-1 0,10-3 0,5 0-675,-7 1 1,21-2 703,50-3-29,17 1 0,6 1 0,22 9 0,-18-5 0,0 0 0</inkml:trace>
  <inkml:trace contextRef="#ctx0" brushRef="#br0" timeOffset="12539">25404 9182 24623,'-25'18'1439,"6"12"-1349,7 2 0,1 5-683,3 8 1,4 8 682,0-5 0,2 7-1,0 1 1,0-1-1055,0 6 0,0-2 0,1 4 965,0 0 0,0 4 0,0 1 0,1-5 0,-1 0 0,1-2 0,1-2-30,-1 1 0,2-1 0,-1-1-576,0-5 1,1 0-1,0-2 336,0-5 0,1 0 1,0-3-271,1 13 0,0-3-575,-1-11 1,0-3-1045,5 20 2231,-5-31 1,2-30 0,-3-21-1</inkml:trace>
  <inkml:trace contextRef="#ctx0" brushRef="#br0" timeOffset="12841">25315 9313 23364,'-8'-38'629,"-1"0"1,2 3 0,0 3-540,-2-18 269,6 16-89,14 22-90,14 21 0,19 25-683,-12-5 1,4 5-1,-1 0 503,9 11 0,0 3-871,-4-2 0,3 3 1,-5 1 870,-9-8 0,-3 0 0,-1 1 0,-1 3 0,-2 1 0,-1 0-636,-2 2 0,-3 0 0,-2 1 636,-2-1 0,-2 1 0,-3 0-198,-3 1 1,-2-1 0,-2 1 227,-4-3 0,-1 1 0,-3-1 30,-1-1 0,-3 0 0,-1-1 89,-3-2 1,-1-1 0,-1-1-60,-2-2 0,-1 0 0,-2-2 90,-11 15 0,-1-2-135,0-6 0,-1 0-60,-7 6 1,0-3-31,14-15 0,0-3 521,-2 4 0,4-4-926,5-5 767,23-13-1936,10-8-810,21-13 2429,7-9 0,10-10 0,4-6 0</inkml:trace>
  <inkml:trace contextRef="#ctx0" brushRef="#br0" timeOffset="13234">26151 10430 18508,'-20'-5'1709,"1"1"763,3 14-2202,4 4-90,6 16-1,-2 2 911,8 4-1000,-4 0-90,8 0 644,2-2-644,2-4 0,2-5 1910,-3-7-1910,-3-9 0,-2-3 0,-2-20 0,1-17 0,1-5 0,6-21 0,-1 9 0,3-1 0,16-8 0,7 7 45,-6 28-1,3 6-44,13 1 135,-9 24 0,-3 10 45,-1 20-135,-13-6 0,-3 2-45,-6 20 90,-5-1-90,-3-6 0,0-7-90,0-12-270,0-7-2338,0-18 1169,6-32-900,4-16 2429,-1 7 0,1-2 0,2 1 0,2-1 0,0-3 0,1 0 0</inkml:trace>
  <inkml:trace contextRef="#ctx0" brushRef="#br0" timeOffset="13556">26716 10177 23454,'-18'38'1439,"1"1"-1079,1 17-181,7-17-89,6 6 0,10-27-180,9-9 0,11-9-89,8-11 89,5-9 90,1-12 0,-14 3 0,-2-3 180,5-19 179,-12 10 1,-7-1 450,-24-8-451,-6 10-89,-19 28 0,2 29-180,-1 13 0,12 7 0,4 4-90,6-10 0,2 2-461,-1 14 0,4 0 371,8 19-179,10-5-361,10-7-449,10-10-271,11-13-559,-3-20 1,2-6-161,24-7 2069,-6-12 0,-1-6 0,-22 2 0,-2-3 0,11-7 0,0-1 0</inkml:trace>
  <inkml:trace contextRef="#ctx0" brushRef="#br0" timeOffset="13900">27296 10335 18416,'21'-54'4948,"-5"1"-4139,-8 4 720,-4-7 90,-17 17-989,1 14 0,-24 51-630,12 15 0,8-6 0,1 3-313,6-5 1,2 0 312,1-1 0,3 2-278,5 9 1,2-1-83,6 12-90,11 6-89,0-44 179,-1-5 0,10-36 360,-14-1 135,-5-11 0,-3-5 315,-4-17-271,-2 18 1,-2 1 786,-3-10-696,2 9 214,-7 12-394,8 13 0,-4 7-90,4 22 90,4 12-90,2 19 0,6 10-651,4 1 111,3-3-269,1-5-270,2-8-181,-1-7-179,1-8-450,-3-12-270,-1-4-7645,-4-16 9804,-2-6 0,-2-15 0,-2-5 0</inkml:trace>
  <inkml:trace contextRef="#ctx0" brushRef="#br0" timeOffset="14367">27593 10226 20485,'8'-56'3958,"-2"5"-3418,0 9-1,-2 10 181,-2 11 90,0 16-91,2 17-269,0 22-90,6 16-360,-5-17 0,-1 2-140,2 1 0,0 3 140,0 17 0,2 2 0,0-6 0,0-1 0,0 6 0,1-5 0,9 5 0,-6-44-89,4-42 89,-2-25 0,-5 21 0,0-2-900,1-5 1,1 0 899,0 0 0,0 0 0,1 2 0,1 2-361,-2 3 1,0 2 449,10-18-89,-3 12 0,0 19-2464,0 16 2464,2 20 1096,1 16-1096,-9 2 0,0 4 0,3 20 245,-6-19 0,-2-2-245,-3 6 0,-2-9 0,-2-8 0,1-16 3251,2-15-3251,3-19 0,13-39 0,-5 23 0,3 0 0,-1 0 0,2 2 0,1 3 0,2 6 0,7 8 427,17 31-427,-11 16 0,-11-4 0,-1 4 0,7 26-225,-12-17 0,-1 1-1034,5 15-540,4 5-540,-15-31 2339,0-11 0,0-7 0,0-5 0</inkml:trace>
  <inkml:trace contextRef="#ctx0" brushRef="#br0" timeOffset="14957">28839 9666 22284,'5'-31'2789,"-1"9"-2340,-4 11 271,0 31-450,0 2-180,0 22 0,-4-10 0,3 6-90,-6-21 0,2 1 90,1-24 90,-5-7-91,7-11 91,-3-13 0,5-8 0,0-7 90,2 2 0,2 3 90,11-3-360,1 20 0,28 8 0,-17 34 0,0 12 0,10 19 0,-3 9-1294,-5 4 1,-5 5 1293,-9-12 0,-4 3 0,-3-2 0,-4-7 0,-4-1 0,-2 1 0,0 0 0,-2 1 0,-2-1 0,-1 0 0,-2 1 0,-1-1-1268,-7 19 1,-1-1 1267,-4-3 0,-1-3 0,1-6 0,-1-2-152,-4 3 0,2-4 152,-1 7 0,8-13 0,66-83 0,-20 16 0,3-4 181,1-3 0,4-4 1,0 2-182,-2 3 0,1 0 0,1 1 0,3-2 0,1 0 0,1 1 0,3 1 0,1 2 0,0 0 0,2 1 0,0 0 0,4 2 0,1 4 0,4 1 0,1 1 0,-3 1 0,2 0 0,-2 2 0,2 1 0,-4 2 0,3 1 0,-1 1 0,-4 2 0,15 1 0,-2 3 0,-12 2 0,1 1 0,-3 0 1125,2 1 0,-1 0-1125,9 1 0,-4 0 0,2 0 479,-12 0-479,-11 0 0,-11 0 0,-9 0 377,-19 0-1906,-9 0 426,-16-2-876,-5 2-539,-7-2 2518,-3 2 0,-6 0 0,0 0 0</inkml:trace>
  <inkml:trace contextRef="#ctx0" brushRef="#br0" timeOffset="16699">29465 7237 22914,'-12'-21'2339,"1"3"-2070,5 3 91,2 5 0,4 3 90,4 17-90,8 18-1,12 30-1405,-5-14 0,3 4 1106,-5-7 0,2 3 0,1 5-24,1 0 0,2 5 0,2 4 0,0 2 0,0 1-36,-5-7 0,1 1 0,0 2 0,0 2 0,1-1 0,-1 2 0,0-1-373,1 2 0,1 0 0,-1 1 0,1 1 1,-1-1-1,0 2 0,-1 0 384,-1-4 0,0 2 0,0 0 1,-1 1-1,0 0 0,0-1 1,-2-2-1,0 0-236,-1-3 1,-1-1-1,-1-2 1,-1 0-1,1 1 1,-1 3-1,0 2 225,-1-4 0,-1 2 0,1 2 0,0 2 0,-1 1 0,0 0 0,0 0 0,0-1 0,-1-2 0,0-2-142,0 3 0,0-1 0,-1-3 1,0 0-1,0 0 0,-1 1 0,0 2 1,1 1 159,-2-2 0,1 1 0,0 3 0,0 0 0,-1 1 0,1 0 0,-2-2 0,1 0 0,-2-3 0,0-2-39,0 5 1,-1-3-1,0-3 1,-1 0-1,-1 1 1,-1 0-1,1 4 21,-2 2 0,0 4 0,-1 1 0,0 1 0,-1-1 0,0 0 0,-1-3 0,1-2 0,-1 3 0,-1-3 0,0-1 0,0-2 0,-1 2 0,0 2 0,-1 0 0,0 3 0,0 1 0,-1-1 0,-1 0 0,1-4 0,-1-4-2,-1 0 0,-1-4 0,0-3 0,0-1 0,-1 1 2,-1 10 0,-1 0 0,-1-2 0,1 0 0,0-4 0,0-1 0,1-1 0,-1-1 0,-3 12 0,-1-1 0,1-1 301,1-8 1,0-1 0,0 0-302,-1 2 0,0 1 0,0-5 0,1 2 0,-1-4 0,0 3 0,2-7 0,1-12 1508,4-19-2228,4-19-1169,-2-31 450,2-5-720,1-17 2159,-5 7 0,2 7 0,-5-2 0</inkml:trace>
  <inkml:trace contextRef="#ctx0" brushRef="#br0" timeOffset="18333">23016 14867 26872,'-14'-37'329,"-1"0"1,2 4 0,0 1-240,-7-14 0,4 17 0,4 26 180,5 32-180,5 2 0,1 6-90,0 16 0,2 7-1106,-1-10 1,0 3-1,0 2 1106,0-7 0,0 2 0,0 1 0,0 2-428,0 6 1,0 1 0,0 2-1,0 1 428,0-9 0,0 1 0,0 1 0,0 1 0,0 0 0,0 3 0,-1 0 0,1 1 0,0 0 0,1 1 0,-1 0 0,1 1 0,-1 0 0,1-1 0,0 1-346,0-2 1,0-1 0,0 1 0,1 1-1,0 2 346,0-1 0,1 4 0,1 1 0,0-1 0,0-2 0,0-3-193,-1-4 1,1-3 0,-1-2-1,1 0 1,0 3 192,2 7 0,-1 4 0,1-1 0,1-2 0,-1-7 0,0 4 0,1-7 0,0-1 0,0-6 0,1-2 0,-1-2 362,3 13 0,1-4-362,4 1 0,6-6-34,10-16 0,6-5 34,2 0 0,4-7 0,16-15 0,4-9 248,-20 0 0,1-2 1,5-3-249,3-1 0,7-3 0,3 0 0,1-2 0,-3 2-60,-6 1 0,-1 0 0,0-1 0,1 1 0,4-2 60,-3 1 0,3 0 0,2-2 0,0 1 0,1-1 0,-1 1 0,-1 0-183,2-1 0,-1 0 0,-1 1 0,0-1 0,0 1 0,2 0 183,-5 0 0,1 1 0,-1 0 0,2-1 0,-1 1 0,1 0 0,0 0 0,3-1 0,0 0 0,0 0 0,0 1 0,1-1 0,0 1 0,0 0 0,2-1 0,-1 1 0,2 0 0,-1 0 0,0 0 0,1 0 0,-1 1-69,1 0 1,1 0-1,-1 0 1,0 0 0,1 1-1,-1 0 1,0 0 68,1 0 0,-1 0 0,0 0 0,1 1 0,-1 0 0,0 0 0,0 1 0,0 0 0,-1 0 0,1 0 0,-1 1 0,0 0 0,0 0 0,0 0 0,-2 1 0,-1-1 0,0 2 0,0-1 0,1 0 0,1 1 0,2 0 0,-5 0 0,2 1 0,2 0 0,1-1 0,0 2 0,-1-1 0,-1 0 0,-1 1 0,-3 0 0,2 0 0,-3 0 0,-2 1 0,0 0 0,-1 0 0,2 0 0,2 0 0,-1 0 0,3 0 0,2-1 0,-1 1 0,0 0 0,-2 1 0,-3 0 0,-4 0 25,20 0 0,-6 2 0,-4-1 0,1 1-25,-6 0 0,-1 0 0,-1 0 0,-2 0 0,8 1 0,-3 0 0,1 0 0,-1 0 0,0 0 0,-5-2 532,1-3 0,-8-7-532,-9-10 0,-11-8 0,-28-36 396,-16 14 0,-6-4-396,2 1 0,-1-7 0,6 8 0,0-7 0,0-3 0,1 3 0,3 7 0,1 1 0,1-1 0,-1-3 22,0-3 0,0-3 0,-1-3 0,2 1 1,0 3-23,4 7 0,0 2 0,1 0 0,0 0 0,1 0 0,-1-3 0,0 0 0,1 0 0,0-1 0,0 1 0,0-2 0,0 0 0,1 0 0,0-1 0,0 2-39,1-1 1,1 1-1,-1 0 1,1 0 0,-1 0 38,0 3 0,0 0 0,-1 1 0,1-1 0,0-3 0,0 2 0,1-2 0,0-2 0,-1 0 0,0 1 0,0 0-260,-3-6 0,1 0 0,-2 0 0,0 1 0,1 0 260,0 3 0,0-1 0,0 1 0,-1 1 0,-1 3-15,-2-4 0,0 1 0,-1 3 1,-2 6 14,-6-12 0,-6 5 207,-2 13 0,-4 1 0,-1 4-207,-7-3 0,-3 4 340,4 9 0,-3 1 0,-5 6-340,-14 7 0,-6 7 0,2 2 0,6 0 0,2 1 0,-4 2 112,-3 2 1,-4 1 0,-1 1 0,1 1-113,8 0 0,1 2 0,1 0 0,-2 0-209,-6 1 1,0 2-1,-2-1 1,0 1 208,9-1 0,0 1 0,-1 0 0,-1 0 0,0 0-166,-4 0 0,1 1 1,-1 0-1,-3 0 1,-5 2 165,17-3 0,-3 1 0,-3 1 0,-1 0 0,-1 1 0,0-1 0,0 0 0,2 1 0,2-2-104,-7 2 0,3 0 0,1-1 1,1 1-1,-2-1 0,-1 1 0,-3 1 104,9-2 0,-1 1 0,-3 0 0,-1 0 0,0 0 0,-1 1 0,2-1 0,0 0 0,2 1 0,2-2-32,-10 3 1,4-1 0,2 0 0,0-1-1,-1 2 1,-2-1 0,-4 2 31,8-2 0,-4 1 0,-1 1 0,-3 0 0,1 0 0,-2 1 0,2-1 0,0 1 0,3-2 0,1 1 0,-2 0 0,2-1 0,2 1 0,1-1 0,0 0 0,-1 1 0,-2 0 0,-1 0 0,3 0 0,-3 0 0,-1 0 0,0 1 0,-2 0 0,2 0 0,0 0 0,1 0 0,3-1 0,3 0 0,-5 1 0,2 0 0,2 0 0,2-1 0,0 0 0,1 1 0,-1-1 0,-9 2 0,1 1 0,1-1 0,-1 0 0,2 0 0,-1 0 96,5-1 1,2 0-1,0 0 1,-1 0-1,-1 1 1,-3 0-97,6-1 0,-4 0 0,-2 1 0,-1 0 0,1 0 0,2 0 0,3-1 0,4-1 20,-3 1 0,4-1 0,3-1 0,-1 1 0,-2 0-20,-3 1 0,-4 1 0,-2 0 0,3 0 0,7-1 0,10-1-180,-2 3 0,11 0 362,-5 18-1801,30 0 1619,29-7 0,11-2 0,-4-4 0,4-2 0,18 7 0,0 1 0</inkml:trace>
  <inkml:trace contextRef="#ctx0" brushRef="#br0" timeOffset="19233">25583 18286 22374,'-4'-9'2969,"3"0"-2520,-2 4 631,-1-5-811,3 8-89,-3-4 0,4 6 0,0 8 0,4 10-90,2 19-90,5 15 0,-5-21 0,0 4 0,3 18 0,0 1 0,-3-14 0,1-1-164,2 11 0,0-2 164,3 1 0,0 0-90,-5-24 0,-2-10 0,-12-31 0,-4-26 90,-2-10 0,-1-5-765,3 10 1,1-3 764,1 5 0,1-2 0,1 1 0,2-4 0,2 3 0,1 3 0,1 1 0,0 6 0,2 0 40,1-2 1,1 1-41,8-12 0,9 1 90,23 31-90,-5 21 0,15 18 45,-26 12 0,-4 8-45,-6-7 0,-2 2-1186,3 15 0,-4 1 1186,-8-8 0,-3-2 0,-4 2 0,-2-1 435,-2-2 1,-3 0-436,-3-3 0,-2-2 0,-1-4 0,-3-3 0,-19 23 0,1-15 0,0-11-90,9-14 235,4-6-1045,7-18 1,9 1-360,8-13-360,10 3-630,7-3 2951,5-2 0,3 1 0,1 1 1</inkml:trace>
  <inkml:trace contextRef="#ctx0" brushRef="#br0" timeOffset="19617">26082 18458 22644,'15'-14'2609,"-3"1"-2160,-2 1 541,-4 1-541,-2 6 1,0 1-270,0 10 0,4 8-180,2 11 90,2 11-90,1 5 0,-1 4 0,-2-1 0,0-4 0,-5-6 0,-2-4 0,-3-12-90,-3-11 0,-2-14 0,1-15 0,4-39 0,8 10 90,4 5 0,3 1 0,10-3 0,11-1 90,-1 29-90,-10 10 0,9 23 0,-18 1 0,0 12-989,-9 2-91,-2-10-179,1 4-180,0-15-270,0-3-360,2-4-90,2-6 2159,2-3 0,3-12 0,1-2 0</inkml:trace>
  <inkml:trace contextRef="#ctx0" brushRef="#br0" timeOffset="19917">26590 18313 18416,'2'-11'3958,"0"4"-3688,-2 3-90,3 10-90,4 3 0,3 7 0,4 0 0,4-2-90,5-7 0,21-3 0,4-20 180,-2 0 179,-11-15 1,-23 1 90,-6 3 719,-17-12-629,1 15 359,-21 6-629,11 26-180,-8 21 0,8 12 0,2 14-90,7 6-1300,4 3 1120,8-1-270,7-4-495,5-25 1,3-2-405,14 11-450,17-2-449,-6-30 2248,3-15 0,3-11 0,2-8 0</inkml:trace>
  <inkml:trace contextRef="#ctx0" brushRef="#br0" timeOffset="20274">27300 18304 20935,'5'-37'3508,"-1"6"-2878,-12 8 89,-2 12-179,-13 11-90,-1 13-270,-5 14-90,3 14-1,3 9-89,10 7 0,6 2-89,11-4-1,4-4-360,12 1 180,-2-22 90,7-5 0,-8-27 90,1-12 90,0-31 0,-7 2 90,-1-23 90,-9 16 0,-1 2 0,0 5-90,0 9 0,0 9 90,0 11-90,0 14 90,4 34-180,2 0 0,5 26-450,6 3-270,-3-17-359,2 8-2249,-5-23 989,-2-15 2339,-1-8 0,-2-20 0,-2-6 0</inkml:trace>
  <inkml:trace contextRef="#ctx0" brushRef="#br0" timeOffset="20790">27463 18300 21565,'4'-28'3058,"0"3"-2518,-2 7 89,0 7 91,4 4-180,0 13-181,2 10-179,2 16-90,-1 9 0,1 9-90,-2 2 0,0-2 0,0-2 0,0-12 0,-3-5 90,-2-10-270,-3-13 180,2-15-90,2-19 0,3-12 90,4-12 0,2-11-1528,3-3 1528,-8 30 0,0 0-134,4-6 0,0 1 134,4-14 90,5 1 0,-8 36 180,4 47-180,-5 8-177,-5 0 1,-2 4 86,-3-6 0,-1 2 45,-1 18 0,0 1-45,0-10 0,0-2 0,0 0 0,0-4 1352,4 5-1352,2-40 302,4-16-302,6-18 0,5-14 0,3-14-77,-9 25 0,-1-1 77,-1 0 0,0 0 154,4-5 0,0 1-154,7-5 0,6 4 90,-10 30-90,2 16-90,8 29 90,-8 2 0,-7-9 0,-3 2-270,1 18-270,-1 0-449,-4-2-361,-2-5-538,-2-6-631,0-8 2581,-2-8 1,4-11 0,0-6 0</inkml:trace>
  <inkml:trace contextRef="#ctx0" brushRef="#br0" timeOffset="21350">28555 18069 22824,'-22'0'3058,"0"0"-2338,-3 0-91,3 0 181,-8 4-630,14-3-90,-2 3 90,11-4-90,6 0-90,-2 0 0,3-4 0,0-5 0,11-33 0,2 4 0,11-23 0,-4 30 0,1 3 0,13-13 0,-1 12 0,3 5 0,9 8 0,16 6 0,-22 21 0,-6 16 0,-9 8 0,-10 12 0,-6 5 0,-15 3 0,-5-19 0,-4-2 0,-12 14 0,-13 4 0,13-30 0,1-6 0,5-9 0,4-3 0,9-8 0,6-5 0,12-7 0,33-11 0,0 9 0,-9 8 0,1 3 0,19 11 0,-2 10 0,-4 15 0,-20 0 0,-4 5 0,-7 10 0,-5 4-273,0-2 0,-7 2 273,-10-4 0,-7 2 0,-4-3-315,-16 7 1,-5-4-766,-1 2 1,-2-4-1556,-3-7 0,0-7 2635,10-12 0,1-4 0,0-1 0,0-2 0,0-1 0,0 0 0</inkml:trace>
  <inkml:trace contextRef="#ctx0" brushRef="#br0" timeOffset="22351">22663 15016 21475,'0'9'3868,"-7"0"-3329,-2-4 1,-6-1 0,7-4-1,-3 0 91,10 0-180,-14 0-450,4 0 0,-15 6 0,-10 0 0,-19 7-287,18-6 0,-3-1 287,-10 2 0,-3 0-407,-10 3 0,-4 1 407,16-4 0,-2 0 0,-1 1-978,-6 0 1,-2 1-1,-1 0 978,11-1 0,-1-1 0,-1 0 0,0 1 0,-4 0 0,0 0 0,-2 0 0,-6 0-280,12-1 0,-4 0 0,-2 0 0,-3 1 0,1-1 0,1 0 0,3 0 280,0 0 0,2-1 0,2 0 0,-1 0 0,-2 0 0,-2 0-145,4 0 1,-3 0 0,-1 1-1,-2-1 1,1 0 0,1 0 0,1 0-1,3-1 145,-13 2 0,3-1 0,2-1 0,-2 1 0,-3 0-108,6-1 0,-2 0 0,-3 1 0,0-1 0,0 1 0,3-1 0,2-1 108,-7 1 0,4 0 0,1 0 0,0-1 0,-3 0 0,11 0 0,-3 0 0,-1 0 0,0 0 0,2-1 0,2 1 0,4-1 0,-10 0 0,4 0 0,3 0 0,0-1 186,-12 0 1,2-1-1,2 1-186,9 0 0,2 1 0,2-1 0,-14-2 0,5-1 0,12 2 0,4 0 0,-21-2 1289,21 0-1289,17 0 1929,28 0-2019,9 0 2256,19 0-3065,-1-2-271,-2-1 1341,-3-1-4399,2 1 4230,-11 1 1,-1 2-1,-10 0 1</inkml:trace>
  <inkml:trace contextRef="#ctx0" brushRef="#br0" timeOffset="23951">10347 14636 24443,'-16'-30'1709,"-2"7"-1619,-13 18 0,-3 21-2516,2 22 1,1 11 2785,5-3 0,0 5-181,3 0 1,-2 4 0,1 5-242,6-10 0,-1 3 0,1 3 0,1 0 1,-1-3 61,0 5 0,0-2 0,0 2 0,0 2-109,2-7 1,-1 2 0,0 3 0,-1-1-1,2-1 1,0-2 108,0 0 0,1-1 0,0-2 0,0 0 0,1 1-117,-1-1 0,1 1 0,0-1 0,-1 2 1,-1 3 116,0 3 0,-2 2 0,0 3 0,-1 0 0,1-2 0,2-3 51,0-3 1,0-2 0,1-1 0,0 0 0,-1 3-52,1-1 0,-2 2 0,0 2 0,0-1 0,1-2 0,1-5-86,-1 5 1,0-4-1,2-2 1,-1 0 85,-3 14 0,0-1 0,1-2 0,1-4 0,0-2 0,1-1 283,3-6 1,0 0 0,2-2-284,-4 13 0,3-2 0,4-10 0,2-2 0,4-9 0,4-2 556,11 16-556,18-17 0,15-17 0,-14-10 0,5-4 0,13-6 0,9-5 0,0 0-42,-6 2 1,1 0-1,4-2 42,-10 0 0,2 0 0,3-1 0,1-1 0,3 1 0,3-1 0,3 1 0,3-1 0,0 0 0,-1 0 0,-2 1 0,-8 1 0,-1 1 0,-1-1 0,0 1 0,2 0 0,3 0 0,-4 0 0,3 1 0,2-1 0,1 0 0,0 0 0,0 1 0,-2 0 0,-2 1 0,7-1 0,-1 1 0,-2 1 0,0-1 0,0 1 0,1 0-159,2 1 0,0-1 0,1 1 1,0 0-1,0 0 0,0 0 159,-9 1 0,0 0 0,-1 0 0,1 0 0,1 1 0,2-1 0,2 0-104,0 1 0,4-1 0,1 0 0,2 1 1,0-1-1,0 1 0,0 0 0,-3 0 0,-2 0 104,5-1 0,-3 1 0,-2 1 0,0-1 0,1 0 0,0 0 0,4 0-14,-5 1 1,2-1 0,3 0 0,0 0 0,0 0-1,0 1 1,-2-1 0,-2 1 0,-3-1 13,9 1 0,-2 0 0,-3 0 0,-1 0 0,0 1 0,1 0 0,-1 0 0,0 1 0,1 0 0,-2 0 0,1 0 0,-1 1 0,-1 0 0,-1-1 0,0 1 0,0 1 0,0 0 0,-1 0 169,-3 0 0,-1 1 0,-2 0 0,3 1 0,3 1 0,5 1-169,-12 0 0,4 1 0,4 1 0,1 1 0,3 0 0,1 1 0,1 0 0,-1 0 0,-1 0 0,-1 0 0,-3-1 0,-4 0 0,11 2 0,-5-2 0,-1 1 0,-1-1 0,-1 1 0,1 0 0,2 0 0,2 1 0,-6-1 0,2 0 0,3 1 0,1 1 0,1-1 0,-1 1 0,-1-1 0,-2 0 0,-3 0 0,-5-2 0,-5 0 0,28 6 0,-8 0 0,-8-3 0,-9-6 0,-4-8 0,-12-7 0,-3-17 98,-19-11 0,-2-18 1,-2-9-1,-1 0 1,-1 9-99,1-1 0,-2 5 0,1-6 0,0 4 0,0-6 0,1-4 0,1 0 0,-1 2 0,-2 6 0,3-15 0,-2 6 0,1-1 0,-2 13 0,0 0 0,1-2 0,0-3 0,1-5 0,2-5 0,-1-2 0,1 2 0,-1 2-226,0 1 1,-1 3 0,0 0 0,2-6 225,-2 11 0,0-4 0,1-2 0,0-1 0,0-1 0,0 2 0,-1 3 0,0 0 0,-1 1 0,0 2 0,0 0 0,0 0 0,0 0 12,0-1 1,0 0-1,0 0 1,0 0-1,0 0 1,0 1-13,0-9 0,1 1 0,-1 0 0,0 2 0,0 2 0,-1 3 0,0 2 0,0 2 0,0-1 0,0 0 0,0 0 0,-1 0 0,1 0 0,-1 2 0,0 0 0,1 1 0,-2 0 0,2-14 0,-1 1 0,0 2 0,-1 5 0,0 0 0,-1 3 0,-2 3 0,0 2 0,0 1 7,1-13 0,-2 2-7,-3 7 0,-2 3 402,1 9 1,-2 1-403,-6 0 0,-4 1 1612,-14-11-1612,-1 6 2555,-6 27-2555,-4 17 0,-4 5 0,-13 7 0,4 0 1456,-8 1-1456,27-7 0,-1 0 0,-4 1 0,-1 0 0,-2 1 0,-5 0 0,-5-1 0,-5 0 0,1 0 0,9-1 0,1-1 0,-7 0-460,-2 0 0,-9 1 0,-3 0 0,1-1 0,4-1 460,4 0 0,5-2 0,-3 0 0,-6 1-285,10-1 1,-4 0-1,-5 0 1,-1 0 0,-1 0-1,1 0 1,2-1-1,4 0 285,-13-1 0,5 0 0,1-1 0,-2 1 0,-3-1-218,6 1 1,-4-1 0,-1 1-1,-2 0 1,1-1 0,2 0-1,2 0 218,1 0 0,2-1 0,1 0 0,0 0 0,1-1 0,-2 1-143,-2 0 0,0 0 0,0 0 1,0 0-1,-1 0 0,0 0 143,-2 0 0,1 0 0,-1 0 0,0 0 0,0 0 0,-1 0 0,9 0 0,1 0 0,-1 0 0,0 0 0,0 0 0,-1 0 0,1 0-24,-1 0 0,0 0 0,0 0 0,0 0 1,-1 0-1,1 0 0,-1 0 24,1 0 0,-1 0 0,0 0 0,0 0 0,0 0 0,1 0 0,-1 0 0,1 0 0,1 0 0,0-1 0,-1 1 0,0 0 0,-2 0 0,-2 1 0,3 1 0,-2-1 0,-1 1 0,-2 0 0,0 1 0,-1 0 0,0 0 0,0 0 0,1 0 0,0 1 0,-1 0 0,0 1 0,0 0 0,0 0 0,0 0 0,0 0 0,1 1 0,-1-1 0,2 1 0,-1-1 0,0 1 0,1 0 0,-1 0 0,1 0 0,1 1 0,0 0 0,1 0 0,-3 1 0,1 0 0,-1 0 0,1 1 0,2 0 0,1-1 0,2 1 0,4 0 0,-10 2 0,5 0 0,2 0 0,0 0 0,-2 1 0,1 1 0,-2 0 0,-1 1 0,1 0 0,1 0 0,4-1 0,-6 2 0,3 0 0,2-1 0,-2 1 0,5-1 0,-2 1 0,0 0 0,3-1 0,7 0 0,-19 4 0,8 0 154,3 1 1,5 1-245,-6 5 1213,13 3-1303,40-12 1723,16 3-1633,0-10 0,4 3 90,-10-8 2621,-2-3-2621,-4 3 1966,0 1-2056,-2-4-629,0 3-1260,4-4 540,0 4-990,8 1 2429,0 6 0,10 2 0,1 3 0</inkml:trace>
  <inkml:trace contextRef="#ctx0" brushRef="#br0" timeOffset="24824">11630 18657 22554,'-14'-12'2609,"0"1"-2519,-1 4 0,3-1 89,6 5-89,2-1 0,4 10 0,0 7-90,4 45 0,2-2-1027,-1-12 1,0 2 1026,1-8 0,1-1 0,-2 0 0,2 1-62,1 7 1,-4-26 61</inkml:trace>
  <inkml:trace contextRef="#ctx0" brushRef="#br0" timeOffset="24824">11697 19049 18578,'4'-12'88,"14"-9"132,3 1 0</inkml:trace>
  <inkml:trace contextRef="#ctx0" brushRef="#br0" timeOffset="24824">11624 19049 23166,'0'-2'0,"-4"-42"0,0-5 0,0 1-852,-2-8 0,1-1 852,2 6 0,0-3 0,1 4 45,0 0 0,0 3-45,3 4 0,0 2 0,1 6 0,2 2 1142,10-17-1142,7 17 205,11 17-205,5 13 0,7 17 0,3 15-244,0 16 244,-24-15 0,-3 2 567,0 4 0,-3 3-567,-3 2 0,-2 2 45,-2 0 0,-3 0 0,-2 0 0,-3 0 0,-4-2 0,-3-1 123,-1-2 1,-3-1-125,-3-3 1,-2-2-45,-19 24 0,31-53 0</inkml:trace>
  <inkml:trace contextRef="#ctx0" brushRef="#br0" timeOffset="25217">12121 18716 19944,'11'-23'2698,"-5"4"-2338,-2 4 700,-4 4-700,0 6 122,0 1-212,0 4-73,3 4-107,2 7 331,3 11-331,0 13-90,0 8 90,-3 3-90,-2-3 90,-3-5-90,0-8 0,0-8 0,0-14 0,-3-25 0,2-11 0,1-21 0,6 15 0,3 0 0,7-17 0,0 13 0,1 3 0,4 5 90,6 5-90,-9 25 0,1 13 90,-1 12-90,-4 13 0,-2 6 0,-2 4 0,-3-5-180,-2-5-270,-1-8-359,-1-7-361,-1-12-449,-2-5-629,1-12 2248,2-7 0,2-13 0,2-6 0</inkml:trace>
  <inkml:trace contextRef="#ctx0" brushRef="#br0" timeOffset="25853">12548 18625 22014,'2'11'2609,"2"3"-2339,-4 2-90,5 2 0,2 0-90,3-2-90,6-6-90,4-4 0,7-8-90,4-5 0,1-6 90,-1-8 90,-5-6 90,0-21 360,-14 0-181,-9 1 451,-28 17-180,-17 40-450,-1 8 0,0 22-90,20 3 0,14-10 0,2 2-90,3 16-405,8-11 0,5-3-314,12-2-181,11 2 1,-2-26-91,0-4-898,17-22 1438,-11 0 899,-4-7 1,0-3 450,6-13-672,-13 10 0,-1-1 221,9-17 1,-3-1-90,-5 3 0,-3 6 359,-4 5 361,-9 13-450,-6 13-1,-9 22-179,-6 16-180,-1 12 0,1 8-180,6 3 90,2 0-90,4-4 0,6-4 0,0-12 84,8-10-354,3-12 0,-1-8 90,2-12 91,-1-11-1,4-28 180,-9 5 44,-4 6 1,-2 0 45,-5-1-90,-1-5 0,0 26 0,0 5-90,0 6 0,6 19-90,-1 0-989,10 27-1710,2-7 631,0-4 2158,1-11 0,-8-15 0,0-4 0</inkml:trace>
  <inkml:trace contextRef="#ctx0" brushRef="#br0" timeOffset="26335">13368 18566 21565,'0'-16'3148,"0"3"-2608,0 6 539,5 13-719,0 10-180,5 14-90,0 6 0,-1 3-90,1-2 0,0 6 0,-2-17 0,2-2 0,-4-22-90,2-16 90,-2-9 0,3-11 0,-1-7 0,0 0 0,0 1 0,0 5 90,11 14-90,-6 23 0,8 37 89,-13 5-89,0 18 90,-6-24 0,0-4 0,-2-9-90,2-11 0,0-6 0,4-18 0,2-9 0,6-17 0,5-11-277,3-10 457,4-1 0,-1 6 180,1 9 90,-1 14-450,10 19 0,-8 15 0,10 43 0,-19-7 0,-1 21-3655,-9-22 2756,-4-4-271,0-4-2158,-4 3 989,0-12 2339,0-3 0,0-14 0,0-6 0</inkml:trace>
  <inkml:trace contextRef="#ctx0" brushRef="#br0" timeOffset="27016">14343 18304 20036,'10'-16'4227,"0"0"-3687,-4 5-180,0 0-91,-2 4 181,-2 2 450,0 3-630,-2 16-91,0 2 1,0 17-90,0 1-90,2 21 0,7-2 0,5-4-90,6-17-180,2-23 91,2-5-1,5-12 0,1-6 90,16-28 135,-25 17 0,0-1 135,19-27 359,-6-2-89,-22 27 0,-1 0-90,-9 15-360,-2 2 0,0 2 0,0 2 0,0 0 0,0 17 0,0 9 0,-1 16 0,-1 7 0,1-7 0,1 1-466,-4 18 0,0 2 466,4-12 0,0 0 0,-2 21 0,0 1-45,0-16 0,0-1-675,0 14 1,-2-2-136,0-21 1,-2-1-1530,-1-7 795</inkml:trace>
  <inkml:trace contextRef="#ctx0" brushRef="#br1" timeOffset="50125">2294 3564 23184,'0'14'629,"-5"1"-449,0 2-90,-1 5 0,-2 3 180,8 8-90,-4 10 90,4 9-90,0 14-332,-2-29 1,0 3 241,2 3 0,-1 2-433,-2 5 0,-1 2 433,2 4 0,0 3-667,-3 4 0,0 3 637,2-18 0,0 2 0,0 1 0,1 2 0,0 1 0,0 6-6,0-7 0,1 5 0,-1 2 0,1 0 0,0-3-32,0 3 1,1-2-1,0 0 1,0 4-401,-1 0 1,-1 5 0,1 1 0,-1-1-1,1-4 400,-1 0 1,1-3 0,-1 0-1,0-1-385,0 3 1,-1-1 0,1 1-1,-1 0 363,0 1 0,-1 1 0,0 0 0,1 0 22,0 1 1,-1 0-1,1 1 1,0 0-23,0-11 0,0 0 0,0 0 0,1 1 0,-1-1 0,1 2 0,1 1 0,0-1 0,0 1 0,-1 0 0,1 0 0,0 1 0,0 0 0,0 0 0,0 0 0,1 0 0,-1 1 0,1-1 0,1 0 0,-1 1 18,0-2 0,1 1 0,0-1 0,0 0 0,0 1-18,0-2 0,0 0 0,0 0 0,0 0 0,1 0 0,0-2 0,-1-1 0,1 1 0,1 1 0,-1 3-143,1-5 1,0 3 0,0 2 0,0 0 0,1 0-1,-1-1 1,0-3 142,0 9 0,-1-3 0,1 0 0,0 0 0,0 3 0,0-9 0,0 1 0,0 2 0,0 0 0,-1 1 0,1-1 0,-1 0 0,1 7 0,-1 2 0,-1-1 0,1-1 0,-1-1 0,0-3-94,0-1 1,0-3 0,0-1 0,0 1 0,0 2 93,0 0 0,-1 2 0,1 2 0,0-1 0,-1-2 0,0-4 0,1 7 0,-1-5 0,-1 0 0,1-1 0,0 1 0,0-1 0,0 0 0,0 0 19,1 0 0,0-1 0,0 1 0,0-1-19,0 0 0,0-1 0,0 1 0,1-1-6,0-1 0,0 1 1,1-1-1,-1 0 6,1-1 0,0 0 0,0-1 0,1 1 0,0-3 0,0 1 0,0 0 0,2 2 0,0 1 0,0 2 0,1 2 0,0-2 0,0-3 0,0 1 0,0-4 0,1 0 0,-1 2 76,3 11 1,1 3-1,-1-2 1,0-4-77,0-5 0,0-4 0,-1-1 153,1-3 0,-1-1 0,1-1-153,3 17 0,0-2 617,-2-6 1,0-2-618,0-6 0,-1-2 0,-2-4 0,0-3 1878,4 25-1878,-2-13 0,-4-13 90,0-9 1608,-3-7-1608,-2-6 980,-1-7-980,0 1 637,0-7-637,0 7 504,0-7-324,0 3-180,2-4 0,2 0 0,3 0 0,3 0 0,3 0-90,6 0 0,7 0 0,8 0 0,33 0 0,-7 0-202,-19 0 0,1 0 202,-7 0 0,-1 0 0,2 0 0,1 0 0,3 0 0,1 0 0,4-1 0,1 0 0,5 0 0,2-1-413,3 0 1,2 0 412,6 0 0,1 1-426,-19 1 1,0-1-1,1 0 426,1 1 0,1 0 0,4 0 0,1 0 0,3 1 0,2-1 0,-4-1 0,5 0 0,-3 0 0,2-1 0,-4 1 0,4-1 0,-2 1 0,-3-2 0,0 0 0,-4-1 0,0 0 0,-1-1 0,0-1 0,0 1 0,-1 0 0,1 1 0,0-1 0,-3 0 0,1 0 0,0 0 0,0 0 0,-1 0 0,1 1 0,-2-1 0,1 1 0,-1-1 0,0 1 0,0-1 0,-1 1 0,20-2 0,0 0 0,-1 0 0,0 1 0,-2 1 0,-1 1 0,1 0 0,0 0 0,-2 0 0,4 1-200,-12 1 0,5 1 1,1-1-1,-2 1 200,9-1 0,-2 0 0,2 1-251,-8-1 0,1 2 1,1-1-1,-5 0 251,4-1 0,-4 1 0,-2-1 0,5-1 0,1-1 5,0 0 1,3 0-1,2 0-5,-10 0 0,0-1 0,1 1 0,0-1-127,1 1 1,0 0 0,0 0 0,0 0 126,0 0 0,1 0 0,-1 1 0,-3-1 0,2 1 0,-2 1 0,-1 0 0,2-1 0,0 1 0,0 0 0,0 0 0,1 0 0,-1 0-103,1-1 1,-1 0 0,1 0 102,-1 0 0,1-1 0,2 1 0,2-2 0,4 1 0,0-2 0,-3 2-319,4-2 0,-3 1 1,3 0 318,-3 0 0,3-1 0,0 1 0,-5-1 0,1 1 0,-3-1 0,-1 1-334,2-1 0,0 1 0,0-1 334,0 1 0,0 1 0,-1-1 15,1-1 1,0 1 0,0 0-16,0 0 0,-2 1 0,1 0 41,-2 0 0,0-1 1,5 0-42,-3 0 0,4-1 0,4 0 0,-3 1 0,-4-1 0,7 0 0,-5 0 0,7-2 0,-13 2 0,7-2 0,3 0 0,-1 0 0,-3 0 0,-8 0 0,5 0 0,-7-1 0,5 0 0,9-2 0,7-2 0,0 0 0,-7 1 247,-9 2 1,-4 1 0,1 0-248,-2-1 0,3 0 0,0 0 0,-4 1 0,-1 0 0,-3 1 0,0-1 0,23-3 0,-2 0-87,-1 0 0,0-1 87,-1 1 0,0 0 0,-3 0 0,2-1-210,-4 0 0,3 0 0,-2-1 210,-12 3 0,-2 1 0,2-2-262,12-2 0,4-2 1,-4 1 261,7-2 0,-2 1 90,0-1 1,0 0-91,1 0 0,0 0 0,-2 1 0,0-1 0,0 0 0,-1 0 0,-1 0 0,-1 0 0,-1 2 0,1-1 0,-3 0 0,0 1 0,-1 1 0,-1 1 0,-1-1 0,0 1 0,-2 1 0,1-1 0,-4 2 0,2-2 0,-1 2 0,7-3 0,3 1 256,-13 2 0,6-1 0,1 1 1,-1 0-257,9-2 0,-1 0 0,1 1 276,1 0 0,0 1 0,0 0-276,1 0 0,0-1 0,-3 2 0,-13 2 0,-1 1 0,-1 1 0,3-1 0,0 0 0,1 0 0,0 0 0,2-1 0,-1 2 0,0-1 0,1 1 0,0-1 0,1 1 0,0 0 0,0 0 0,0 0 0,-1 0 0,3-1 0,0 0 0,3 0 0,1-1 0,-4 0 0,4 0 0,-3 1 0,2-1 0,-5 0 0,2-1 0,1 0 0,-2 0 0,-2 1 0,0 0 0,-2 0 0,-2 0 0,3-1 0,-4 0 0,5-1 0,6 0 0,4 0 0,1-1 0,-6 1 0,-11 1 0,-3 1 0,3-2 0,8 0 0,6 0 0,0-1 0,-6 2 0,-6 0 0,-4 1 0,2-1 0,13-1 0,3-1 0,-3 1 0,6 0 0,-2 0 0,1 0 0,0 0 0,-1 1 0,1 0 0,0 0 0,0 0 0,0 2 0,0 1 0,-1-1 0,0 0 0,-1 3 0,0-1 0,-3 1 0,2 0 421,-8 2 1,3 0-1,-3 0-421,6 1 0,1-2 0,3 1 0,5-2 0,-7 1 0,-5 1 0,-4-1 0,-5-1 0,1-1 0,-3 0 0,3 1 0,0-1 0,-3 0 0,3-2 0,-2 1 0,8 0 0,0 0 0,-6-1 0,1 0 0,-2 1 212,5 0 1,0 0-213,-4 1 0,5-1 0,-1 1-574,3 1 0,1 1 1,-1-1 573,-1 0 0,0 0 0,-1 1 0,-3 1 0,0 0 0,-5 0-92,2-1 1,-2 0 91,-2 2 0,-1 0 352,-2-1 1,1 0-353,7 0 0,-1 0 0,19 0 0,-21 0 0,-2 0 0,-4 1 318,14 0-318,-30 0 2648,4 0-2648,-7 4 2192,-7 1-2192,1 0 55,-7-1-55,-2-4 0,0 0 0,0 0 0,1 0 0,-1-2 0,3-8 0,5-15 0,2-6 0,3-17 0,-2-5-210,-7 22 0,0-5 210,0-6 0,0-4 0,-1 0-504,2-11 0,-2-2 504,1 4 0,-1-4 0,0 2-436,-3 10 1,-1 0 0,0 1 435,1-4 0,-1-1 0,0 0-829,-1-3 0,0 0 0,0-1 829,0-2 0,0-1 0,0-1 0,0-1 0,-1 0 0,0-1-286,1-1 0,0 0 1,0-4 285,1 14 0,-1-2 0,1-2 0,1-1 0,-1 1-213,1 0 1,0 0 0,0-1 0,1 1 0,0 0 212,0 0 0,0-1 0,1 1 0,-1 1 0,1 1 0,0-6 0,0 1 0,1 1 0,0 1-15,1 2 0,1 1 0,0 2 0,0 2 15,-1-3 0,-1 2 0,1-1 0,0 3 0,1-3 0,-1 1 0,0 3 0,-1 1 0,-1 2 0,0 1 0,0-1 0,0 0 0,0-1 0,-1 1 0,-1 0 0,1 0 0,0-1 0,-1 0 0,1 0 0,-1 0 0,0 0 0,0 0 0,0-1 0,0 0 0,0 1 0,0-1 0,0 1 0,1 0 0,-1 1 0,1 0 0,0 0 0,2-18 0,2-1 53,-1 8 1,2-2 0,-1 4-54,3-7 0,1 1 333,-3 11 1,0-2 0,-1 3-334,2 1 0,-1 2 0,-1 1 0,0 0 0,-2 2 0,-2 0 0,1-1 0,-2 1 0,-1 0 0,-2 0 0,1-1 0,0-2 0,1-18 0,0-1 0,-1 15 0,1 0 0,2-13 0,-1 0 0,-2 18 0,-1 3 0,1-1 0,0 0 0,-2-1 0,0-2-419,0-18 1,0-1 418,-2 15 0,0 0 0,2-14 0,-1 2 744,-1 19 0,1 1-744,-1-18 0,0 0 0,2 14 0,-1-1-111,-3-12 1,1 1 110,2 17 0,1 1 224,-2-13 0,0-3-224,0 0 0,1-1 0,0 2 0,1-1 0,-2-7 0,0 0 0,0 9 0,1 1 0,0 1 0,1 1 0,-4-1 0,0 2 0,4 14 0,0-1 0,-4-16 0,0-2 0,4 13 0,-1 1 0,0-14 0,-1 1 0,0 18 0,0 0 0,-1-12 0,-2-2 0,-1 1 0,-1 0 0,1 0 0,0 2 0,-1 3 0,0 4 0,-1-16 0,-4 3 0,2-2 0,-3 0 0,1-3 0,0-4 0,0 0 0,0-4 0,1-1 0,8 31 0,0 0 0,1 1 0,0 0 0,2 0 0,0-2 0,0-12 0,0 0 0,0 11 0,0 1 0,0-10 0,0 1 0,0-16 0,0 6 0,-3 1 0,2 7 0,-3-1 2410,4 7-2410,0 1 277,0 4-277,0-15 0,-3 0 0,-2 1 1951,-3 9-1951,0 17 0,0 3 0,-2 1 377,-8-4-377,-10 0 0,-2 1 0,-10 5 144,4 7-144,-7 4 0,-8 3 0,-7 2 0,26 2 0,-3 0-623,-29 0 1,-4 0 622,9 0 0,-2 0-603,3 1 0,-5 0 0,2 1 603,5-1 0,0 1 0,0 0 0,-7-1 0,-1 1 0,-1 0-596,13 0 1,-1 0 0,-1 0 0,0 0 595,-2-1 0,-1-1 0,0 0 0,-1 0 0,-2 1 0,-1 0 0,0 0 0,0 0-301,-3-1 1,0 0 0,-1 0 0,0 0 300,12 0 0,-1 0 0,0 0 0,-2 0 0,-3 0 0,2 0 0,-4-1 0,-3 1 0,0-1 0,-1 0 0,3 1 0,1-1-144,3 0 1,1 1 0,2-1-1,0 0 1,-2 0 0,-3 0 143,-2 0 0,-3-1 0,-2 1 0,-1-1 0,1 0 0,2 1 0,4-1 0,-8 0 0,4-1 0,2 1 0,0 0 0,-2-1 0,0 1 0,1-1 0,0 0 0,-3 1 0,-4-1-56,14 1 0,-4-1 0,-2 1 0,-1 0 0,0 0 0,0-1 0,2 1 1,3 0 55,-7 0 0,4 0 0,1 0 0,0 0 0,-1 0 0,-3 0 0,6 0 0,-2 0 0,-3 0 0,1 0 0,-1 0 0,2 0 0,2 0 0,3 1 0,-12-1 0,3 0 0,3 0 0,0 0 0,-1 0-50,0 1 0,0-1 0,0 0 1,0 0-1,0 0 50,0 1 0,1-1 0,-1 0 0,1 0 0,0 0 0,0 1 0,0-1 0,1 1 0,-1 0 0,1-1 0,0 1 0,1 0 0,-1-1 0,1 1 0,0 0 62,2 0 1,-1 1 0,2-1 0,-1 1 0,0-1-63,3 1 0,-1-1 0,0 1 0,1 0 0,0-1 0,2 1 0,0 0 0,0 0 0,0 0 0,1 0 0,-12 0 0,1 0 0,-1 0 0,-3 0 0,9 0 0,-3 0 0,-2 0 0,0 0 0,1 0 0,4 0 10,0 1 0,4 0 0,0 1 0,-1-1 0,-2 0-10,0 0 0,-2 0 0,-2 0 0,0 0 0,1 1 0,0 0 89,4 1 0,1 0 0,0 1 1,0 1-1,0-1 0,0 0-89,-10 1 0,0 1 0,0-1 0,0 0 0,1 1-79,-1-1 1,1 1-1,0-1 1,1 1 0,1 0 78,6-1 0,1 1 0,0 0 0,3-1 0,2 1 0,-13 1 0,4-1 0,-1 1 148,-1 1 0,-1 1 0,0-1-148,0 0 0,-1 0 0,-4 1 0,13-1 0,-5 0 0,-1 1 0,1-1 0,3 0 0,-1 1 0,2-1 0,1 0 0,-3 0 44,1 0 0,-4 1 0,0 0 1,1 0-1,4 0-44,4-1 0,2 1 0,2-1 0,-1 1 0,-15 1 0,1 0 0,-5 2 0,15-3 0,-4 2 0,0 0 0,-1 0 0,4-2 0,-2 1 0,3-1 0,0-1 0,-3 2 0,1-1 0,-3 2 0,-1 0 0,1 0 0,4-2 0,0 1 0,3-2 0,1 0 0,0 1 0,0-1 0,0 0 0,0 1 0,-4 0 0,0 0 0,-5 0 0,0 0 0,1 1 0,2-2 0,2 1 0,2 0 0,0-1 0,-2 1-117,1 0 0,-2 0 0,-1 0 0,2 0 1,3-1 116,-10 2 0,4 0 0,0-1 0,1 1 0,0 0 0,-4 0 47,0-1 1,-3 1 0,-1 0-1,3 0-47,-3 0 0,2 0 0,-2 0 0,3 0 0,-3 0 0,0 0 0,5-1 0,0 1 0,4-2 0,0 1 166,1 0 0,0 1 0,-5 0-166,6 1 0,-6 1 0,-2 1 0,2-1 0,4 0 0,-6 3 0,4-2 0,-3 2 0,9-2 0,-3 0 0,-2 1 0,2 0 0,4-1 0,-14 6 0,5-1 0,3 0 224,12-4 0,1 0 0,-1 0-224,-10 3 0,-2 0 0,0 0 0,6-2 0,2-1 0,1 0 0,-7 3 0,0-2 0,10-2 0,-2 0 0,4-1 0,-3 0 0,3 0 774,0 0 1,0-1-775,1 0 0,-1 0 0,1 1 0,1-1 0,0 0 0,-1 1 1056,-16 3 0,-2 0-1056,-2 3 0,0-1 0,-1 0 0,0-1-45,4 1 0,3-1 45,13-4 0,2 1 0,0-2 0,-1 1 302,2 0 1,0 0-303,3-1 0,-1-1 0,4 0 0,0 0 634,-28 8-634,4 0 0,4-2 0,4 0 0,-12-1 0,17-7 87,-9 6-87,-1 0 0,-7 5 0,28-8 0,0-1 0,1-1 0,0-1 0,-5 0 0,1 0 0,-18 4 427,11-4 0,-1-1-427,-14 3 0,5-3 0,12-3 493,17-4-493,-1 4 0,1-3 0,-13 7 0,-5-3 0,1 0 0,3 3 0,17-7 0,3 3 0,-3-4 0,3 0 0,-8 0 0,4 4 0,-3-3 0,1 3 0,-2-4 0,8 0-1529,8 4 179,11 3-3057,13 13 4407,-3-3 0,7 7 0,-4-6 0</inkml:trace>
  <inkml:trace contextRef="#ctx0" brushRef="#br1" timeOffset="54276">16613 1665 24263,'12'0'90,"0"4"-90,-6-3 0,2 7 0,-4-7 0,4 3 90,-2-4-90,6 0 0,-1-6 0,1-2 90,-2-9-90,-4-6 180,-2-5 0,-2-3 0,-2 3 0,-5 3-180,-4 7 90,-9 9-90,-19 19 0,3 12 0,-11 21 0,14 4 0,7 8 89,11 2-89,11-1-700,14-3 700,15-8 0,13-9-275,14-9 275,10-13 0,-29-8 0,2-4 0,13-5 0,2-4 0,-4 2 0,-1 0 0,-2-3 0,-3 0 0,16-2 90,-36 6-90,-12 8 90,-4 6-90,-17 8 680,-10 5-680,-20 8 0,13-15 0,-2 0-224,-6 2 1,-2 0 268,-5 1 0,-1-2-45,-4 0 0,0-1 0,-1-3 0,0-1 0,1-4 0,1-3 0,1 0 0,0-4 0,4-3 0,1-2 0,2 0 0,1-3 0,3-4 0,3-3 0,2-2 0,3-4 0,-20-28 0,28 20 0,3-3-195,3 0 1,2-1 194,4-2 0,2 0-1509,3 0 1,2 0 1508,6-32 0,7 5-47,-4 23 1,3-1-44,2 4 1,1 2-1,0-1 0,0 3-180,18-19 476,-4 21-566,0 12 0,3 1 180,26-11-445,-13 10 0,1 1 580,-3 4 0,2-1 45,1 0 0,4-1 0,-2 0 700,10-2 0,0-1-670,-8 3 0,2-1 0,-5 1 105,2-2 0,-4 0 45,-5 0 0,-1 0-285,-5 2 0,-3-1 645,20-13 0,-17 6-90,-8 4 1308,-12 4-1488,-5 15 1266,-6 15-1446,-6 27-90,2-11 0,1 4 191,-2 8 0,0 3-146,2 7 0,0 3-530,0 3 0,0 0 485,1 3 0,2-1 0,-1 0 0,2-2 0,2-3 0,0-2 0,0-5 0,1-1 0,0-5 0,0-2-180,0-7 0,0-2-450,5 23-269,1-13-180,-3-13-451,-4-14-718,1-16 2442,0-20 0,3-21 1,0-12-1</inkml:trace>
  <inkml:trace contextRef="#ctx0" brushRef="#br1" timeOffset="54754">17591 1271 22104,'2'-43'1530,"0"4"-1441,-2 12 1,0 11 90,2 8-90,2 12 0,4 5 0,17 19-90,14-1 0,6-3 0,9-10 90,-10-22-90,3-6 0,-2-15 0,-4-10 0,-12-9 225,-20 10 0,-6-2-45,-5-17-90,-6 20 0,-5 3 0,-17 2-90,-9 14 179,-4 22-89,0 19 0,3 24-45,22-16 0,3 4-316,1 4 1,3 2 270,4 3 0,2 0 45,4 1 0,4-1-45,4-2 0,4 0 0,3-4 0,3-2 0,4-3 0,3-2 0,1-5 0,3-3 0,-1-2 0,1-3 0,29 9 90,-8-7-90,-8-5 0,-11-3 0,-10-5 0,-9 3 0,-10 0 0,-10 8 631,-12 4-631,-8 6 0,-7-1 0,-1 2 0,-2-2-90,7-3-270,1-4-179,7-5-361,5-3-359,9-5-630,5-3 1889,5-4 0,0 0 0,0 0 0</inkml:trace>
  <inkml:trace contextRef="#ctx0" brushRef="#br1" timeOffset="55243">18464 1289 22734,'2'-4'1259,"-5"-1"-1079,-6 3-90,-5 0 90,-11 22-180,4-1 0,-8 23 90,10-14 0,-1 0 90,-12 18-1741,3-11 0,-1-3 1561,-5 0 90,-6 0-90,19-18 0,6-7 0,7-3 0,4-4-90,5 0-1619,0 0 4741,4 0-4651,4 0-270,-1 0 1889,4-2 0,-6-3 0,1-2 0</inkml:trace>
  <inkml:trace contextRef="#ctx0" brushRef="#br1" timeOffset="55822">18310 1389 20485,'-10'-14'2249,"3"1"-1979,0 1 0,6 1-90,-2 2 0,3 0-91,3-2 1,5-1 0,8-1-90,9-1 180,6 3-90,1 0 90,15 6-90,-16 5 0,7 11 0,-20 9 0,-1 12-90,-5 9 0,-2 6 0,-4 4 0,-1-16 0,0-1 0,1 15 0,6 7-180,-3-27-180,2-8-809,3-14 719,-1-12-90,10-45 720,-7-4-329,-5 12 1,0-2 328,-3 7 0,-2-1 267,0-15 1,-1-1 226,-2 6 1,0 1-360,-2 0 0,-1 3 135,0-16-180,0 33-90,0 6 269,0 30-179,6 12 0,4 34-180,-2-22 0,1 3-45,3 26 0,0 4 10,-3-15 1,-1 2-116,0 5 0,-1 6 0,0-6-848,-2-7 1,0-1 367,1 12 0,-2-1-1439,-1-10 0,-2-5 1933,-4 19 0,0-28 1,-3-2-1,-8 2 0</inkml:trace>
  <inkml:trace contextRef="#ctx0" brushRef="#br1" timeOffset="56304">17465 756 18776,'0'-9'4228,"0"0"-3778,0 2-181,0 2 91,2 3 90,-1 20 90,0 17-271,0-2 1,-2 6-887,1 9 1,0 4 796,0 10 0,0 3-120,1-18 0,-1 1 0,1 0-31,0 2 1,0 1 0,1 0 0,1-1 0,0 1 0,1 0-30,1-3 0,0 1 0,1-1 0,1-3 0,1-1 0,5 2 0,9 2 0,6 3 0,4-1 0,-3-6-180,0-6 0,-1-4 1,4 0-91,4 2 0,4 3 0,2-3 0,-2-9-585,16-6 1,0-10-450,2-1 0,0-5 1185,-1-5 0,0-4 1,-2-3-1,0-4 1,-3-4-1,1 0 1</inkml:trace>
  <inkml:trace contextRef="#ctx0" brushRef="#br1" timeOffset="56503">18371 742 22644,'19'-46'-2339,"15"4"1215,-7 23 0,5 3 985,8 1 1,4 3 0,4 4 0,2 2 0,4 2-1,0 0 1</inkml:trace>
  <inkml:trace contextRef="#ctx0" brushRef="#br1" timeOffset="81157">10781 2560 19946,'0'-7'2788,"0"1"-2518,0 1-90,0 3-90,0 0 0,0 0 359,0-3 181,0 2-270,0-1 809,0 4-1079,-3 0 0,-4 0 0,-5 8 0,-4 6-90,-4 17 90,-5 13-90,0 16-288,12-24 1,0 1 287,2 6 0,2 2-943,-1 1 0,1 2 943,4 1 0,2 1 0,-1-1 0,3 0 45,2-2 0,3 1-90,0-4 0,2 0 90,2-4 0,3-1-1334,6 8 1,3-2 1288,-6-14 0,2-1 0,4 5 0,1-3-1001,5-1 1001,0-8 203,-3-12-203,-1-5 978,-3-6-978,-1-2 2620,-4-2-2710,0-5 1859,-4-3-2039,-1-1-179,-4-1-271,-1 1-71,-1-1-2447,-1-10 3238,-8 6 0,-1-10 0,-5 8 0</inkml:trace>
  <inkml:trace contextRef="#ctx0" brushRef="#br1" timeOffset="82146">11053 2691 21205,'0'-38'1619,"0"4"-1349,0 6-90,0 8 90,0 7-91,0 2-89,0 6 0,-3 1 0,2 4 270,-12 16-270,7 2 90,-7 19-90,5 28 0,3-11-623,3-16 0,1 0 623,4 15-90,3-20 0,5 0 0,14-2 0,3-3 90,10 15-90,19-17 0,-36-32 90,-5-6-90,-4-8 90,-6-3 1156,-2-20-1067,-4 14-89,0-10-90,-9 21 90,7 8-90,-7 14 0,5 15 0,3 15 0,-2 9 0,4 5 0,5 2 0,5-5 0,5-4 0,17-1 0,7-22 0,2-6 0,-1-25-90,-14-12 90,-4-15 0,-5-11-391,-8-12 391,-6 29 0,-2 0 0,0-3 0,-2 1 0,-3 2 0,-2 0 90,-7-29-90,-13 8 0,-5 10 0,-9 11 0,-5 9 0,-7 12 0,9 8 0,0 3 0,-20 6 0,21-2 0,2 2-90,-6 7 0,10-6 0,9-1-270,14-4 180,12 0-180,16-2 0,14-5 1,13-2 179,10-7 90,4-2 0,3-2 45,-22 4 0,0 1 135,15-8-45,-22 9 0,-1 0 135,3-4 90,-7 0 391,-5 2-391,-7-2 270,-1 0-181,-4 2-269,-1 2 0,-4 7 0,-4 5 180,0 2 0,9 19-90,1 1-90,9 26 0,4 9-303,-11-22 0,0 2 258,3 4 0,1 3-15,-1 0 0,1 2 0,-1-1-30,4 6 0,-1-1 0,-2-6 0,0 2 0,-1-4 0,0-2 0,0-1-45,4 7 0,0 0 45,6 13-289,-9-24 1,-1-3 108,-3-3-179,0-7-1350,-6-13 935,-2-11-3454,0-51 4228,0-4 0,-1 10 0,0-3 0,1 7 0,0 1 0</inkml:trace>
  <inkml:trace contextRef="#ctx0" brushRef="#br1" timeOffset="82493">12044 2289 20215,'0'-23'2789,"-5"3"-2519,0 6-90,-2 7-90,-2 3 89,5 14-89,-6 5 0,5 14-90,1 5 90,10 21-90,1-15 90,8 10-90,2-23 0,7-8 0,3-8 0,21-19 0,-12-9 90,10-19 0,-23-5 180,-9-7 90,-6-2-90,-10 5-1,-13-12-179,-3 23-3482,-10-4 3392,3 25 0,-1 5 0,1 4-90,1 4-269,4 7-721,-4 12 1,8 4-900,2 12 1979,9-3 0,5 4 0,0 2 0</inkml:trace>
  <inkml:trace contextRef="#ctx0" brushRef="#br1" timeOffset="82688">12385 3031 22194,'4'20'1170,"-1"-2"-1170,0-8 90,-1 0-90,4-9-90,-1 3-270,3-4-360,-4 0-899,0 0-8212,-2-6 9747,-2-6 1,-6-10 0,0-6 0</inkml:trace>
  <inkml:trace contextRef="#ctx0" brushRef="#br1" timeOffset="83056">11715 2293 20575,'-41'0'3598,"-22"-6"-3508,36 1 90,-3-6 180,72-8-90,9-1-829,-9 6 1,2-1 603,-5 1 0,2 1 0,14-4 0,0 1-107,-15 4 1,-1 1 61,7-2 0,-2 0 90,0 2-90,-9 4 0,-11 3 0,-6 4-180,-8 0-180,-4 0 673,-4 0-1011,-2 0 1,-9 4 0,-2 1 0</inkml:trace>
  <inkml:trace contextRef="#ctx0" brushRef="#br1" timeOffset="83990">12621 1629 21115,'-28'-28'2159,"-6"1"-1889,-9 2 89,-12 1-89,-6 3-448,28 12 0,-1 0 313,-18-2 0,-2 0-336,13 3 1,-1 1 245,-13-1 0,-4 1 0,-5 2 0,1 3-413,12 2 0,-1 2 398,6 0 0,-2 1 0,3 1-30,-8 4 0,0 2 30,1 2 0,-4 2 0,2-1 15,-9 4 0,-1 2 15,8-3 0,-2 1 0,2 0-557,-4 2 1,2 0 541,-1 3 0,0-1 0,2 1 0,1-1 0,2 2 0,2 0-45,2-2 0,0 3 30,9-2 0,-3 2 0,4-1-30,-5 4 0,1 2-220,-11 8 0,2 2 220,19-10 0,3 1 0,0 0 0,-1 3-4,-11 15 0,2 2 4,10-13 0,0 2 0,1 2 0,-2 3 0,4-3 0,5-3 0,3-2 45,-5 11 0,2 0-45,10-10 0,3-2 45,0 2 0,2 1-45,3 2 0,2 2 0,-1-2 0,2 3 45,1 19 0,2 3-862,2 1 1,0 0 861,-1 0 0,1-1 0,2-6 0,1-5 380,0-17 1,1-2-337,5 10 1,3 0-45,-5-13 0,3 1 0,13 18 0,3-2 358,9 2-403,-10-19 0,4 1 45,6-3 0,1-1 0,-8-7 0,2 1-45,5 0 0,5 2 0,-3-2 45,-2-3 0,0-1 0,13 5 0,0-2-45,-13-8 0,-3-1 0,2-1 0,0-1 45,-2-2 0,1 0-45,-1-1 0,1-1 0,-2-2 0,1-2 0,-2 2 0,1 0 0,0-4 0,1-1 0,-3 2 0,3 0 45,17-4 0,1-2-45,-12 0 0,1-2-51,15-2 1,0-4 95,-13 1 0,-1-3-45,4-2 0,1-1 0,3-2 0,2-3 0,0-1 0,3-3 0,-2 1 669,-13 5 0,-1 1 1,4-3-670,5-4 0,5-3 0,-1-1 0,-6 2 45,9-7 0,-3-2 0,-14 7 0,4-3 0,-1-1 0,-5-2 14,0-6 1,-5-2 0,-1-4-15,-2 2 0,-1-3 0,-1-2 0,-3 1-481,1-6 1,-4 0 0,-1-1 465,-3-3 0,-2-1 0,-3 3 15,-2-9 0,-3 3 0,-2-2 0,0 0-45,-2 3 0,-3-3 0,-4 6 0,-4-3 0,0 3 0,3 15 0,-1 1 0,-2-1 0,-4-12 0,-2-3 0,0 6 0,-2-1 0,-3 3-263,1 7 0,-2-2 1,0 4 262,-3-6 0,-1 2-23,-9-10 0,-1 3 23,9 22 0,-1 4-225,0 2 0,-1 2-270,0 3 1,0 3-283,-28-11-932,-2 15-630,0 6 2339,0 16 0,0 6 0,0 9 0</inkml:trace>
  <inkml:trace contextRef="#ctx0" brushRef="#br2" timeOffset="114908">15212 3818 18327,'0'-19'3597,"0"-1"-3237,0 0-90,0-1 90,-4 1 0,3 2-90,-3 2-91,4 2-89,0 5 0,0 5 0,-3 2-90,2 2 270,-3 8 0,4 24-90,0 8-180,-3 24 90,-1-11 0,0 4-997,-2-10 0,1 2 937,1-3 0,0 4 0,0-2 15,-1 13 0,0 0-45,1-16 0,1 0 0,0 5 22,-1 8 1,0 5-1,-1 3 1,0 2-5,0-7 0,0 2 0,-1 1 0,1 1 0,0-1-549,-1 2 1,1-1-1,0 1 1,0 0 0,-1 0 548,1 0 0,-1 1 0,-1-1 0,1-1 0,1-5 4,0-2 0,0-4 1,1-2-1,0 1 0,-1 0 1,0-1 0,1 0-1,-1-1 0,2-1 1,-1-1 0,0 1-1,1 2-381,0 3 1,-1 3-1,1 2 1,0-2 0,0-2 358,1 1 0,0-2 0,1-1 0,-1 3 0,0 1 0,1 2 0,-1 1 0,1-2 0,0-2-293,0-1 1,1-4 0,1 0-1,-1 1 293,0 0 0,0 0 0,0 0 0,0 1 17,0-2 0,0 1 0,0 0 0,0 3-17,0 1 0,0 3 0,0 1 0,0-1 0,0-3 22,0 0 1,0-4 0,0 0-1,0 3-22,0-3 0,0 3 0,0 0 0,0 0 0,0-1 45,-1 11 0,-1 0 0,1-2 0,-1-2-23,1-10 1,0-3-1,0-1 1,-1 4-35,0 13 0,-1 3 0,0 1 0,0-5 12,0 1 0,0-3 0,0-1 0,0 1 0,-1-1 0,1 4 0,1-3 0,0 3 0,0 0 0,0-4 30,-1 2 0,0-3 0,1 1 104,0-4 0,1 3 0,0-1 0,0-5-134,0-4 0,0-5 0,0 1 0,1 21 0,0-1 0,0-4 0,0-2 360,-2-5 0,0 3-330,0-3 0,-1 4 0,0-5 689,0-2 0,1-3-689,-1-2 0,0 3 0,1-7-30,2 18 90,0-4 0,0-1-90,0-2 90,-3 1-1,2-3-89,-6 0 1251,6-18 0,1-1-1251,-4 16 0,4 11 0,0-28 0,0-3 1711,0-4-1711,0 6 90,0-9-90,0 4 903,0-12-813,0-7 138,0 1-138,0-7 360,0 3-360,0 0 90,0-3 0,4 9 0,13 2-180,1 0 0,16 3 0,15-4 0,-7-5 0,18 4 0,-12-9-378,3 3 378,7-4 0,-7 0 0,1 0 0,-7-1 0,2 0-483,16-1 0,6-1 483,-12 2 0,2-1 0,-2 0-406,-10 1 0,-2-1 0,4 1 406,11 0 0,6 0 0,1 1 0,-6 0-428,-9 1 1,-3 1 0,1-1 427,15-1 0,2 0 0,-5 1 0,4 3 0,-4 0 0,-2-3 0,0-1 0,-4 2 0,3 0 0,-8-2 0,2 0 0,-2 0 0,7-1 0,1 0 0,-10 0 0,2-1 0,-3 0-81,3-1 1,0-1 80,-3 0 0,4-2 0,-2 1 0,9 0 0,1 0-493,-8 0 0,2-1 1,-3 2 492,7-1 0,0 1 0,-3 0 0,3 0 0,-1 1 0,-12-1 0,-1 1 0,2 0 0,12-1 0,4 1 0,-4-1 137,6-1 1,2-1-138,-5 1 0,5-1 0,0-1 0,-14 2 0,0-1 0,1 0 0,-1 0 30,1 0 0,0 0 1,0 0-1,-2 1-30,16-3 0,-2 1 0,-3-1 0,-16 3 0,-3-1 0,4 0 0,2 1 0,4 0 0,1 0 0,-3 0 0,3-2 0,-1 1 0,2 0-371,-2 0 0,3 1 1,0 0-1,-3 1 371,-1-1 0,-2 0 0,2 1 0,0 0 0,4 0 0,1 0 0,-1 1 38,3 0 1,0 0 0,0 0 0,0 0-39,-1 0 0,-2 0 0,2 0 0,4 0-171,-7 1 0,4 0 1,2-1-1,0 1 1,-4 0-1,-5 1 171,10-1 0,-6 1 0,4 0-59,-7 0 0,5 0 0,1-1 0,-2 1 1,-6 0 58,3 1 0,-6 0 0,1 0 214,2 0 0,0 0 0,1 0-214,-1 0 0,1 0 0,0 0 0,-1 0 0,1 0 0,3 0 0,-1 0 0,3-1 0,1 1 0,-2-1 0,3 1 0,-2-1 0,2 0 0,-3-1 0,2 1 0,0-1 0,-3 0 152,1 1 1,-4-1 0,0 0-153,3 0 0,0 0 0,0 0 0,-1 0 0,1 2 0,4-1 0,2 0 0,5 1 0,0-1 0,-3 1 0,-12 0 0,-2 0 0,0 0 0,3 0 0,13 0 0,3 0 0,1 0 0,-5 0 0,2 0 0,-5 0 0,1 0 0,1 0 0,0 0 0,0 0-149,0 0 0,0 0 0,0 0 149,-1 0 0,-1-1 0,1 0-4,-2 0 1,-1 1 0,5-1 3,-2 0 0,6-1 0,-1 1 0,-3 0 0,-12 0 0,-3 1 0,1-1 0,2 1-118,0-1 1,2 0 0,2 0 0,-2 0 0,-2 1 117,14-1 0,-2 0 0,-1 0 0,3-1 0,0 0 0,1-1 260,-2 2 0,0 1 1,4-2-261,-15 1 0,4-2 0,0 0 0,0 1 0,-4-1 0,0 1 0,-2 1 0,-1-1 0,3-1 176,11 0 1,3-1-1,-1 0 1,-4 0-177,-4-1 0,-4 1 0,3-1 0,0 0 0,3 0 0,0 0 0,-2 1 0,3-1 0,-2 1 0,2 0-203,-3-1 1,2 0 0,1 0 0,-5 0 202,1 2 0,-4 0 0,0 0 0,2-1 0,-1 0 0,1 1 237,-1 0 0,1 0 1,-1 0-238,0 0 0,0 0 0,0 0 0,-1 0 0,1 0 0,-2 0 0,0 0 0,-1 1 0,0 0 0,-1-1 0,0 1 0,-1 0 0,-1 1 0,-1 0 0,-1 1 0,0-1 0,0 0 0,-1 1 32,-1-1 1,-1 2 0,3-1-33,0 0 0,3 0 0,2 0 0,0 0 0,4-1 0,0 1 0,1 0 0,0 1 0,1 0 0,1 1 0,-1-1 0,0 1-177,-1-2 1,1 0-1,-1 0 1,-4 1 176,4 3 0,-4 0 0,0 0 346,0-1 1,0-1-1,0 1-346,-2 1 0,1 1 0,-1-1 0,-2 1 0,-1-1 0,-1 1 0,-2-1 0,-1 0 0,1-1 0,11 3 0,2-1 0,-3 0 0,5-2 0,-2 0 0,-11 1 0,1 0 0,-5 0 0,-4-4 0,-3 1 0,23 3 608,-13-4-608,-13 0 592,-9 0-592,-8 0 2766,-4 0-2766,-4 0 1157,-2 0-1157,-2 0 732,0 0-732,-1-6 0,-2-8 0,-1-13 0,0-14 0,0-15-280,1 20 1,0-2 279,1-7 0,0-5-434,2-10 1,0-7-1,2-4 434,-2 18 0,1-1 0,1-2 0,-1-2 0,1-2-397,-1 5 1,0-2-1,1-2 1,0-2-1,0 1 1,-1 1-1,1 2 397,1-4 0,-1 2 0,0 0 0,1 1 0,-1-1 0,1 1 0,-1-1 0,0-1 0,1 0 0,-1 2 0,0 1 0,0 3 0,1-9 0,-1 4 0,0 2 0,-1-2-427,1 0 0,0-1 0,-1 0 0,0 0 427,0 0 0,0-1 0,0 1 0,-1-1 0,0 0 0,1-1 0,-1 0 0,-1 0 0,0-1 0,0-1 0,-1 0 0,1 0-285,-1 0 0,1-1 0,-1-1 0,0 1 285,0 12 0,-1-1 0,1 1 0,-1-1 0,1 1 0,1-1 0,-1 1 0,1-1 0,0 1 0,0-1-123,1-11 0,1 0 0,0 0 0,0 0 123,0 3 0,1 1 0,0-1 0,1-4 0,-1 12 0,0-3 0,1-1 0,0 0 0,0 1 0,-1 3 0,2-11 0,-1 3 0,0 0 0,1-2 0,0 1 0,0-2 0,0-2 0,0 3 0,-1 3 0,-1 5 0,0 2 0,0 2 0,0 0 0,0-2 0,1 1 0,-1 0 0,0 0 0,-1 1 0,1 0 0,0 1 0,-1 0 0,0 0 0,1 1 0,-1 1 0,-1 0 0,3-12 0,-2 2 0,2-3 0,-2 7 0,0-1 0,0-2 0,1 2 175,0 3 0,0 2 0,0-1 0,1-2-175,0-8 0,1-3 0,0 1 0,0 3 268,0-1 0,1 2 1,-1 2-269,0 2 0,-1 1 0,0 3 0,0-4 0,0 1 589,0-2 0,0-1-589,-1 0 0,0-1 0,1 0 0,0-2 0,-1 1 0,-1-4 0,0 3 483,-2 14 0,-1 2 0,1-3-483,1-13 0,0-4 0,-2 5 0,-1-4 0,-1 5 0,1 0 0,0 0 0,0 5 0,0 2 0,0 3 0,0 1 315,1 5 1,0 2-316,0 2 0,0 1-1501,2-27 1501,0 4 0,-2 9 394,0 4-394,-2 10 0,0 4 0,0 9 928,-7 5-928,-8 10 0,-15 4 0,-16 14 0,-17 2 1376,22 0 1,-3 0-1377,-8 2 0,-2-1-526,12-3 0,-2 0 0,-2-1 526,-5 2 0,-3-1 0,-1 0 0,-7-1 0,-1-1 0,-3-1 0,12 0 0,-1 0 0,-2-1 0,0 0-665,-4-1 1,-2-2-1,0 1 1,0-1 664,9 1 0,0 1 0,-1-1 0,0 0 0,0-1 0,-1 0 0,-1-1 0,0 0 0,0 0 0,-1 0-356,-1 1 1,0 0 0,0 0-1,-1 0 1,0 0 355,-2-1 0,0 0 0,-1 0 0,1 0 0,-2 0-191,0-1 0,0 1 1,-1 0-1,-2-1 1,-4 0 190,13 1 0,-4-1 0,-3-1 0,0 1 0,-1-1 0,0 1 0,3-1 0,2 1-88,-7-1 0,3 1 1,1-1-1,0 0 0,-1 0 1,-3 0 87,6 0 0,-2 0 0,-2 0 0,-1 0 0,0 0 0,2-1 0,2 1 0,3 0 0,-3-1 0,3 1 0,2 0 0,1 0 0,0-1 0,-1 1 0,0 0 0,-1 0 0,1-1 0,0 1 0,-1 0 0,1 0 0,0 0 0,0 0 0,0 0 0,0 0 0,0 0 0,1 0 0,1 0 0,1 0 0,1 0 0,-2 1 0,0-1 0,-3 0-9,-2 1 0,-3-1 1,-2 1-1,0-1 0,1 1 1,1 0-1,3 0 9,-7 0 0,3 0 0,1 0 0,0 0 0,-3 0 0,10 0 0,-3 1 0,0-1 0,-1 0 0,1 1 0,3-1 0,2 1 0,-2 0 0,3 0 0,2 0 0,0 0 0,-1 0 68,-13 0 1,1 0-1,-1 0 1,1 0-69,0 0 0,1 0 0,0 0 0,-1 0 0,3 0 0,0 0 0,0 0 0,0 0 64,2 0 0,1 0 0,-1 0 0,2 0-64,1 0 0,0 0 0,1 0 0,0 0 0,2 0 0,0 0 0,1 0 0,0 0 0,1 0 0,0 0 0,0 0 0,1 0 0,-1 0 0,0 0 0,1 0 0,-1 0 113,0 0 0,0 0 0,1 0 1,-1 0-114,0 0 0,-1 0 0,1 0 0,-1 0 0,1 0 0,-1 0 0,0 0 0,0 0 0,1 0 0,-1 0 0,1 0 0,0 0 0,0 0 0,0 0 0,0 0 0,1 0 0,1 0 0,1 0 0,-1 0 0,-2 0 0,-2 0 0,-3 0 0,-1-1 0,1 1 0,3 1 0,0 0 0,2 1 0,0-1 0,-2 1 0,1-1 0,-3 0 0,-1 0 0,1 0 0,3 1 0,-12-1 0,3 2 0,-8 0 5,20-1 1,-4 1 0,-5 0-1,-1 0 1,0 0 0,0 0-1,3 0-5,-4-1 0,2 1 0,0-1 0,0 1 0,-1 0 0,-2 0-4,2 0 0,-2 0 1,-2 1-1,1 0 1,0 0-1,2-1 1,3 1 3,-8 0 0,3 0 0,1 0 0,3 0 0,3-1 0,-13 2 0,6-1 0,-4 1 0,15-2 0,-3 1 0,0 0 0,0-1 0,3 1 0,1-1 0,2 1 0,0-1 0,-2 1 0,-11 1 0,-3-1 0,1 0 0,5 1 0,2-1 0,4 1 0,1-1 0,0 0 0,0 0 0,1 0 0,2 0 0,-1 1 0,1-1 0,2 0 0,1 0 0,-1 0 127,0 0 0,1 0 0,0 1-127,1 0 0,0-1 0,0 1 0,1-1 0,-1 1 0,-2-1 0,-15 3 0,-3-1 0,2 1 0,14-2 0,2 0 0,-3 0 216,-12 2 1,-4 1 0,5-1-217,-7 0 0,3 0 0,1 0 0,-4 1 147,7-1 0,-5-1 0,4 1-147,13-2 0,3 0 0,-2 0 0,-13 1 0,-3 1 0,4-1 0,-2 2 0,1 0 0,6-1 0,-3-1 0,3 1 0,-5 2 0,0-1 0,9-1 0,-2 1 0,5-1 0,1 0 0,3 0 807,-12 5 0,-1 0-807,-2-3 0,2-1 0,10 1 0,2-2 213,3-2 1,5-2-214,8-3 0,7 0 1684,2 0-1684,5 0 1440,2 0-1440,0 0 4,-2-2-4,3 0 554,2-3-554,3 3 0,6-2 0,-2 1 0,3-1 0,-4 1 0,-1 1 0,-3 2 0,-2 0 0,2 0 0,-4 0 0,4 0 0,-2 0 0,1 0 0,1 0 0,-5 0 0,-2 4 0,-2-3 0,1 3 0,4 0 0,2-3 0,0 3 0,2-4 0,0 0 0,3 6 0,-2 4 0,6 10 0,-8 5 0,8 9 0,-10 6 0,4 8 0,0-8 0,-2 3 0,3-10 0,-1 1-287,-2 14 0,1 0 287,1-10 0,-1 1-480,0 2 1,-1 4-1,-1 1 480,0 6 0,-1 2 0,1-1 0,-1 1 0,0 0 0,1-1 0,-1 0 0,1 0 0,-1 0 0</inkml:trace>
  <inkml:trace contextRef="#ctx0" brushRef="#br2" timeOffset="115727">28413 5387 17337,'-12'0'4857,"5"-2"-4497,2 1-90,5-3-90,-4 2-90,3-1-90,-2 1-428,3 2 1,-6 0 0,-1 0 0</inkml:trace>
  <inkml:trace contextRef="#ctx0" brushRef="#br2" timeOffset="115865">28238 5595 20575,'-4'-4'-2248,"0"-3"2248,1-9 0,2-4 0,-3-5 0</inkml:trace>
  <inkml:trace contextRef="#ctx0" brushRef="#br2" timeOffset="117474">28344 2008 20395,'-4'0'2249,"0"0"-1529,4 0-630,0 4 0,0-3 89,4 8 1,2-8 0,4 3 0,4-4 90,1-2-90,1-5 0,0-5 0,-1-6 0,-1-2-90,-4-3-1,-2 3 1,-4 1 0,-2 4-90,-2 3 90,-4 5-180,-9 17 90,-1 6 0,-6 15 90,11-1-90,4 1 0,5 1 0,13 8 0,13-7 0,7-3 0,9-15 0,-10-11 0,-1-4 0,-3 0 0,-5 0 0,-5 0 0,-6 0 0,-4 0 0,-4 0 0,-2 0 0,-2 0 0,0 6 90,-14 12-90,-23 14 0,-10 0-196,12-14 1,-2-2 195,3-6 0,-1-3 0,-5-1 0,-1-1 0,-2-2 0,0-2 0,0-4 0,0-2 0,3 0 0,-1-4 45,-7-12 0,3-3 0,13 5 0,3-1-45,-5-8 0,6-3 0,10-14 0,9-3 0,18-2-180,8 3 0,13 1-270,11 8-270,8 4-551,6 7-348,4 4-540,2 3 2159,-2 2 0,-4 2 0,-3 0 0</inkml:trace>
  <inkml:trace contextRef="#ctx0" brushRef="#br2" timeOffset="117742">28515 1647 18776,'12'-16'4498,"-2"0"-3779,2-4 1,-4-1-90,2 1-181,-1 0-179,-5 3-90,0 4-180,-4 6 270,1 3-90,3 18 180,12 40-271,-2 9-585,-4-14 0,0 3 541,-4-6 0,0-1-45,-1 4 0,0 1 0,-2 1 0,0-2 0,0 1 0,0-2 0,-2-3 0,0-2-192,0-2 0,0-3-257,-1 26-271,0-10-359,0-15-271,-4-14-538,-2-16-541,1-18 2671,0-20 1,5-21 0,0-12 0</inkml:trace>
  <inkml:trace contextRef="#ctx0" brushRef="#br2" timeOffset="118020">28799 1647 19586,'12'-53'3418,"4"-4"-3238,-5 22 90,1 1-90,-6 22 89,-2 6-179,0 10 90,-2 9 0,0 14 0,-2 12-90,2 11 0,2 7-90,2 6 45,3-16 0,1 0-45,-1-12 0,0 1-176,4 10 0,2-1 176,11 9 0,-1-4-180,1-7-179,-3-7-271,-3-6-90,-4-6-359,-2-6 1079,0-8 0,-7-8 0,1-7 0</inkml:trace>
  <inkml:trace contextRef="#ctx0" brushRef="#br2" timeOffset="118710">29262 1597 21924,'-16'-21'1350,"-1"3"-1260,1 9 90,2 3-180,0 12 90,7 5-90,1 10 89,12 6-89,4 1-89,20 11 89,-3-16-180,12 1 0,-8-18 90,-1-14 90,-1-8 90,2-34 45,-19 19 0,-2-2-46,1-7 1,-4 0-90,-3-18 90,-10 19-90,-5 28 90,-1 19-90,0 11 0,2 15 0,3 5 90,4 18-90,6-5 0,2 5 0,-1-21 0,0-18 90,-2-8-180,-2-9 90,2 3 0,0-4 0,2 0 0,2 0 0,2 0 0,0 0 90,8 0-90,6 0 0,0 4 90,2-3-90,-12 9 90,-2-4 0,-4 7-90,-2-2 90,-2 5-90,-7 2 0,-6 3 90,-9 3-90,-5-1 0,-3 0 0,1-5 0,3-8 0,2 0 0,5-9 0,1 3-90,9-4-270,-2 0-269,9 0-721,-4 0-988,6-4 2338,2-3 0,6-3 0,2-1 0</inkml:trace>
  <inkml:trace contextRef="#ctx0" brushRef="#br2" timeOffset="119018">29595 1751 21745,'4'-16'1799,"5"-4"-1530,2 3 181,5 3-90,2 16-270,-5 10 0,1 13 0,-6 7-90,-2 6 90,-1 6-90,-4 3 0,-1-1 0,-3-1 0,-4-7 0,-3-4 0,-2-7-90,1-4-270,5-5-1259,-3-4-360,2-7 1979,-5-11 0,2-13 0,0-8 0</inkml:trace>
  <inkml:trace contextRef="#ctx0" brushRef="#br2" timeOffset="119574">29725 1597 21475,'4'-23'2069,"0"3"-1890,2 6 1,0 3 0,4 6 90,2 1-180,3 10 90,3 6-90,2 10 0,2 8-90,1 6 0,1 5 0,-2 4 90,1 3-90,-1 1 0,-2 1 0,1-4 0,6 9 0,-5-14 90,-1-5 90,-10-19-90,-9-13 0,0-6-90,-2-6 89,-4-10-89,0-12 0,-1-9 0,-4-4 180,8-20 0,-8 15 0,8-11 450,-2 11-450,3 15-180,1-3 90,7 13-90,10 3 0,15-3 0,17 1-257,-18 10 1,3 1 256,6-1 0,2 1 0,2 1 0,2 0 0,0-1 0,0 2 0,-4 0 0,-1 2 0,-3-1 0,-3 2 90,25-3-90,-14 2 0,-11 5-90,-13 0 90,-7 2-90,-8 0-180,-4 0-566,-2 0-2852,-24 16 3688,-7 0 0,1 0 0,-4 1 0,0-2 0,0 0 0</inkml:trace>
  <inkml:trace contextRef="#ctx0" brushRef="#br2" timeOffset="124544">28360 5468 21745,'-18'4'1259,"2"-3"-1169,2 3 0,3-4-90,5 0 0,-1 0-270,6 0-90,-3 0-539,4 4-1170,0 1 2069,0 5 0,0 3 0,0 1 0</inkml:trace>
  <inkml:trace contextRef="#ctx0" brushRef="#br2" timeOffset="124708">28194 5753 21115,'-19'5'1529,"3"-1"-1349,4-4-720,6-6-539,7-1-1080,10-9 2159,11-2 0,7-2 0,5-3 0</inkml:trace>
  <inkml:trace contextRef="#ctx0" brushRef="#br2" timeOffset="124859">28336 5726 20575,'-19'8'1709,"3"-2"-1529,4-6-90,6 0 0,-2 0-270,8 0-660,-4 0 1,4 0 0</inkml:trace>
  <inkml:trace contextRef="#ctx0" brushRef="#br2" timeOffset="124966">28129 5903 17607,'-16'0'2968,"3"0"-2968,-1 0 0,9-4 0,0-1 0</inkml:trace>
  <inkml:trace contextRef="#ctx0" brushRef="#br2" timeOffset="125308">28092 5722 13379,'0'-11'-150,"0"1"0,0-1 1</inkml:trace>
  <inkml:trace contextRef="#ctx0" brushRef="#br2" timeOffset="126859">19829 5129 16438,'-15'-4'-293,"1"-1"1,4 3 0,0 0-1</inkml:trace>
  <inkml:trace contextRef="#ctx0" brushRef="#br2" timeOffset="127827">18269 5211 20755,'-3'-35'2339,"2"2"-2069,-8 5 89,7 1 1,-8 7 90,-1-2-360,-2 11-90,-3 1 180,-5 34-90,7 8 0,1 7-45,-1 1 0,0 4-529,0 17 1,2 2 528,6-12 0,2 0 0,0 1 0,3 0-45,2-4 0,1 0 0,1-4 0,2 0 0,2-5 0,3-1 0,0-5 0,2-1 0,17 25-334,1-12 244,1-9 0,-1-9-90,-1-9-90,-1-9-90,-1-5-89,-3-6-181,-2-6-90,-2-8-539,1-11 298,-3-8 961,-2-7 0,-3-4 0,-3-4 0</inkml:trace>
  <inkml:trace contextRef="#ctx0" brushRef="#br2" timeOffset="128377">18610 5134 21565,'0'-25'2608,"0"2"-2428,-3 5 0,2 4-180,-6 3 90,6 4-90,-3 1 0,4 3 0,0 1 0,4 24 0,2-4 0,4 19 0,8 4 0,-3-8 0,3 11 0,0 3 0,-8-9 0,-1 12-90,-25 3 90,-7-13 0,-19 10 0,-5-20 0,-2-10 0,-4-9 0,4-13 0,3-9 90,9-12-90,6-6 0,11-28 0,13 12 0,12-21-1320,13 20 1320,13-1-130,-5 19 1,3 1 219,18-11-45,-8 17 0,1 6-45,7 14 90,10 15-90,-19 20 89,-3 14-89,-4 8 0,-18-24 0,0 0 0,-2 2 0,0 0 0,-2-1 0,0 0 0,8 30 0,-3-6 0,-2-9 0,-2-10-89,0-9-91,-5-8-180,-2-6 1084,-3-8-3152,0-3 404,0-26 2024,-5-6 0,-2-27 0,-5-3 0</inkml:trace>
  <inkml:trace contextRef="#ctx0" brushRef="#br2" timeOffset="128666">18878 4867 20395,'7'-23'3149,"-3"5"-2700,-2 5-269,-2 6-90,0 2 0,0 3-90,0 2 90,0 8-90,0 6 90,1 13-90,3 9 90,5 8-90,3 7 0,2 4-406,4 4 406,1 0 0,1-4 0,0-4 0,-1-7 0,-1-8-90,5 1-90,-5-20-90,6 1-180,-10-18-180,2-6-539,0-10 1169,6-38 0,-2 1 0,-9 13 0,0 1 0</inkml:trace>
  <inkml:trace contextRef="#ctx0" brushRef="#br2" timeOffset="129262">19228 4908 19946,'-5'0'2968,"-2"0"-2788,6 0 270,-3 0-450,10 0 0,1 0 90,8-2-90,2-1 0,3-3 0,-1-2 0,-3-1 0,-2-2 0,-5 0 89,-3-5 1,-8 0 0,-6-2 0,-7-2 0,-3-1-90,-3-1 90,1 1-90,2 1 0,1 2 0,9 2 0,2 2 0,6 3 0,0 2 0,4-2-180,10-2 0,-1 5-89,9-1-1,-6 9-90,1 0 90,-1 0 0,0 0 90,-1 0 180,-3 0 360,-1 0-90,-6 0 90,1-4 359,-6-7-449,0-1 90,0-8-90,-4 4 0,3 0-90,-2 1-90,3 3-1,0 1 91,0 6-90,0 1 90,3 10 0,9 20-180,2 4 90,7 22-90,-2-1 0,1 7-433,0 6 433,-10-33 0,1 2-135,2 10 0,-1 1-314,6 17 134,-7-25 0,0-1-1394,3 9 360,-5-18 1349,-2-11 0,-5-25 0,-2-11 0</inkml:trace>
  <inkml:trace contextRef="#ctx0" brushRef="#br2" timeOffset="129495">19557 4577 21655,'-13'-20'2608,"3"2"-1978,4-2-540,2 8-90,4-4 90,4 7-90,15-6 0,21-5 0,-6 4 0,5 0-180,-25 11-90,-3 3-270,-5-2-1798,-2 1 2338,-4 0 0,-4 8 0,0 2 0</inkml:trace>
  <inkml:trace contextRef="#ctx0" brushRef="#br2" timeOffset="130282">17782 5278 20215,'-33'17'2519,"3"-8"-2249,4 1 0,5-9-90,5 3-90,8-4 0,4 0-90,20-8 44,33-16 1,11-6-1741,-15 8 0,3-1 1696,5-3 0,6-3 0,-3 3 0,1 0 0,-2 2-380,-2 1 1,0 1 424,-5 2 0,-1 2-45,-5 0 0,-2 2 45,-8 3 0,1 1 90,0-2 0,-2 2 45,10-5 0,1-3-90,-22 6 0,4-3 0,-8 2-1,5 0-89,-9 4 3016,1 1-2926,-3 1 1046,-6 2-1136,0 3 0,-4 2-4588,0 2 4588,-6 0 0,-1 0 0,-5 0 0</inkml:trace>
  <inkml:trace contextRef="#ctx0" brushRef="#br2" timeOffset="134003">18753 4813 23184,'12'0'90,"2"0"-90,2-2 0,11-5 0,-6 2 0,6-4 0,-12 6 0,-3-1 0,-2 0 0,-6-1 90,0-2-90,-4 3 180,0-1-1,0 3-89,0-2 0,0 1-90,0-1 0,0 1-719,0 1-720,0 10 1439,0 6 0,0 11 0,0 5 0</inkml:trace>
  <inkml:trace contextRef="#ctx0" brushRef="#br2" timeOffset="144695">9470 8354 21655,'-5'11'2428,"-4"-3"-2158,8 0 0,-8-7 90,8 7-90,-3-7-1,4 7-89,0-7 2699,0 3-2879,2-10 0,11-8 0,17-17 0,6-1 0,15-9-431,-6 6 431,-18 16 0,2 0 0,1-1 0,1-1 0,5-2 0,1-1 0,1-1 0,2 0 0,2-2 0,3-2 0,-1 2 0,3-1 0,-2 2-592,10-6 0,-1 1 592,-7 5 0,2-1 0,-4 2 0,4-1 0,-2 2 0,-2 2 0,-1 1 0,-2 1 0,1-1 0,17-4 0,1 0 0,-15 5 0,1 0 0,14-5 0,1 0 0,-18 7 0,-1 0-308,4 0 1,-1 0 307,1-1 0,4 0 0,1 0 0,5-1 0,-1 2-338,-11 3 1,-1 1-1,3 0 338,15-5 0,3-1 0,-2 2 0,-14 5 0,-2 2 0,3-1 0,4 1 0,3-1 0,2 0 0,-4 1 0,4-1 0,-3 1 0,4-1-279,-5 2 0,4 0 0,-1 0 0,-3 1 279,-3 0 0,-4 1 0,4 0 0,-3 2 0,4 0 0,-1 0 0,-2 0 0,2-1 0,-3 1 0,3 0 0,12-1 0,2 0 0,-3 1 0,-17 2 0,-3 0 0,1 1 0,2-1 0,0 0 0,0 1 0,1-1 0,0 2 0,4-2 0,2 1 0,4 0 0,0 0 0,-2-1 0,4 1 0,-3 0 0,3-1 0,-3 1 0,4 1 0,-2-1 0,-3 0 0,-1 1 0,-3 0 0,3 0 0,-1 0 0,3 0 0,1 1 0,-4-1 0,2 1 0,-2 0 0,2 0 0,-4 0 0,2 0 0,-1 0 0,-3 0 0,17 1 0,-2 0-61,-8 3 0,3 1 0,-4-1 61,9 0 0,-2 1-85,-11 0 1,2 2 0,-4-1 84,-1-1 0,-3 1 0,-5-1 0,1 1 338,11-1 0,0 1-338,-14 2 0,-2-1 0,1-3 0,-4 0 1481,-3 9-1481,-21-3 1321,-4-3-1321,9 12 1132,-5-11-1132,4 4 185,-2-3-185,-1-3 0,0 0 0,-2 3 0,-2-7 0,0 3 0,-2-4 0,0 0 0,2 0 0,11 8 0,-4-6 0,10 6 0,-3-4 0,-2-3 0,5 3 0,-10-4 0,-1 0 0,-5 0 0,0 4 0,3 1 0,0 0 0,4 5 0,2-8 0,3 4 0,1-2 0,8 1 0,-10 0 0,5-1 0,-9-4 0,-7 4 0,1 1 0,-8 4 0,0 0 0,1-4 0,3-1-900,1 0-2518,4-3 630,-2-5 2788,1-8 0,-2-9 0,-2-1 0</inkml:trace>
  <inkml:trace contextRef="#ctx0" brushRef="#br2" timeOffset="145716">17798 7282 20993,'-14'0'1349,"0"0"392,-1 0-1741,3 0 819,6 0-550,-1 0 249,6-2-338,-3 0 913,4-1-1003,0 1-1,0 0 1,6-3 90,4-6 0,12-5 0,14-8-90,19-6-45,-18 11 0,3 0-45,8-2 0,5-1-416,-6 3 0,5-2 1,1 1-1,-1 0 446,6-2 0,-2 1 0,7-2-457,-11 4 0,7-3 1,2 0-1,2-1 0,-3 1 1,-4 2 426,5-2 0,-4 2 0,-1 0 0,4-1-308,-8 3 1,2-1 0,2-1 0,-1 0 0,0 1-1,-3 1 330,12-4 1,-2 1 0,0 1-1,0-1 14,-10 4 0,-1 0 0,1 0 0,2 0 0,3-1-221,-3 2 0,3-1 1,1 0-1,2-1 0,0 1 1,-2 0-1,-2 1 185,9-2 0,-4 0 0,0 1 0,1 0 0,3-1-72,-9 3 0,2-1 0,1 1 0,2-1 0,-1 0 0,1 1 0,0 0 72,2 0 0,2 1 0,0 0 0,0 0 0,-1 1 0,-1 0 0,-2 0-10,0 0 0,-2 1 1,-1 0-1,0 0 1,1 1-1,3-2 10,-5 3 0,3-2 0,2 1 0,0 0 0,0-1 0,-1 1 0,-1 1 0,-3 0 0,4 0 0,-2 0 0,-2 0 0,-1 1 0,1 0 0,0 1 0,1-1 0,-1 1 0,0 0 0,1 0 0,2 1 0,3-1 0,-3 1 0,3 0 0,2 1 0,1-1 0,0 1 0,0 0 0,-2 0 0,-3 0 0,6 0 0,-2 1 0,-2 0 0,0 0 0,1 1 0,3-1 0,-7 1 0,3 1 0,1-1 0,1 0 0,0 1 0,-2 0 0,-2 1 0,-4-1 0,12 1 0,-3 1 0,-3 0 0,-1 0 0,1 0 0,-1 1 0,-1 0 0,0 0 0,0 0 0,-1 0 0,-3 1 0,1 0 0,-1-1 0,-1 1 0,0 0 0,11 1 0,0 0 0,-1-1 0,0 1 61,-4 1 1,0-1 0,-1 1 0,0-1-62,-4 0 0,1-1 0,-2 1 0,0 0 0,-3 0 0,-1 1 0,-1 0 0,0-1 0,13 0 0,-1-1 0,-1 2 0,-5 1 0,-1 0 0,1 1 0,-5-3 0,2 1 0,0-1 0,-3 0 0,-1 2 0,-3 0 0,4-1 98,2 0 1,5-1 0,-2 0 0,-6 0-99,5 1 0,-4-1 0,12 3 0,-4-2 0,4-2 0,-1 3 0,-25-4 899,2 0-899,-21 0 1778,5 0-1778,-3 0 2658,4 6-2658,-4-4 2215,6 8-2215,-6-5 0,21 0 0,-26-1 0,11-4 0,-22 0 0,0 0 0,0 0 0,0 0-990,4 0-539,-1 4-2609,1 1 4138,-4 0 0,-2-1 0,-2-4 0</inkml:trace>
  <inkml:trace contextRef="#ctx0" brushRef="#br2" timeOffset="146795">9332 10633 24623,'0'-5'1709,"0"1"-1349,0 4-90,0 6 179,0 32-359,0 9-45,0-9 0,1 7 45,1 8 0,1 7 0,0-5-1372,1-1 1,-1 0 1311,1 3 0,-1 3 0,0-7 15,0-12 0,0-5 340,1 7 1,0-2-386,1 14 90,-1-18 0,8-8 0,51-26-90,-20 3 0,6-22 0,0-7 0,-4 0 0,-10 5 0,0 0 0,8-2 0,-4 2-360,-12 10 1522,-20 6-5569,0 0 4407,-1-17 0,2-1 0,7-16 0</inkml:trace>
  <inkml:trace contextRef="#ctx0" brushRef="#br2" timeOffset="147067">10034 11063 13754,'19'-33'4857,"-9"8"-2224,-2 5-2543,-8 22 1302,16 45-1392,-1-12 0,16 23 845,-2-33-845,1-9 3391,17-13-3391,0-25 0,-4-8 90,-11-17-1,-21 4 91,-6 2-180,-3 1 0,-9 5-449,-18 2 25,-31 37 0,-8 9 0,30-12 0,0 2 0,-9 12 0,0 0 0,0-1 0</inkml:trace>
  <inkml:trace contextRef="#ctx0" brushRef="#br2" timeOffset="147801">19025 7875 22104,'8'-23'3239,"-2"2"-2610,0 1-89,-2 2 0,-2 2-91,0 2-179,-2 7-90,0 3 450,0 37-630,0 29 0,0-25 0,0 2-487,0 7 0,0 0 487,2 18 0,0-4-138,4-7 138,0-10 0,2-7 0,2-13 0,3-10 0,5-7 0,6-10 0,8-5 0,7-9 0,4-7 0,0-3 0,-2-1 959,-7 4-959,-5 2 153,-7 5-153,-6 5-450,-4 2-270,-4 4-449,-4 0-360,-2 1-270,-2-1 1799,7-11 0,-1 3 0,6-7 0</inkml:trace>
  <inkml:trace contextRef="#ctx0" brushRef="#br2" timeOffset="147974">19646 7843 15552,'2'-35'4857,"0"10"-1669,-2-4-3188,0 16 1308,0 20-1308,5 47 0,0 5-675,0-10 1,0 1-1145,0-11 1,0-1 333,0 4 1,1 0 1484,0-2 0,2 0 0,0-2 0,2 1 0,0-4 0,0 1 0</inkml:trace>
  <inkml:trace contextRef="#ctx0" brushRef="#br2" timeOffset="148769">28251 6436 23544,'-6'-11'2158,"5"2"-1348,-19 22-540,9 8-135,-6 9 0,0 9 74,5 8 1,4 8 0,0-5-165,0-9 0,3-1 0,-1 30 0,12-17-45,29-53 0,12-9 0,12-9-301,-27 7 0,1-1 256,-1-1 0,1-3-1369,19-12 1,-1-2-3503,-16 7 1,-2 0 3948,8-7 1,-5 2 0,-9-3 0,-22 14 0</inkml:trace>
  <inkml:trace contextRef="#ctx0" brushRef="#br2" timeOffset="149212">28884 6513 21475,'0'-9'3508,"0"2"-2969,0 3 1,0 2-180,0 2 180,0-2-271,0-1 181,0-2 270,0 1-540,0-1-180,13-11 0,10 0 0,5 0 0,18 14-250,-13 52 250,-22-19 0,-3 2 0,-4 8 0,-5 0 0,-9-5 0,-5-2 0,-9 9 0,1-7 0,5-9 0,9-7 0,11-6 0,16-9 0,17-8 0,20-10 0,-22 3 0,3-1-965,6-3 1,1-1 964,4 0 0,0 0-360,2-1 0,0 0-937,-2 2 1,0 1 216,-3 2 1,-1 1-469,-5 2 1,-2 1 1547,23 0 0,-17 3 0,-10 4 0</inkml:trace>
  <inkml:trace contextRef="#ctx0" brushRef="#br2" timeOffset="157403">28815 4487 18506,'-16'-9'3688,"0"0"-3238,-1 0 90,3 2-90,2 0 89,5 1 1,4 1-90,3-2-1,0 3-89,2 1-90,0 1 0,4 0-90,-2 0 0,2-1-90,0 1 0,0 2-90,10 6 0,-3 2 0,7 9 89,-4 4-89,6 22 0,-8-3 0,-1 17 0,-16-16 0,-6 0 0,-6 9 45,1-11 0,-4-4-135,-10-5 90,-3-5 0,-1-5 90,3-6-90,3-7 0,5-3 0,5-4 0,8 0-90,2-6 90,13-4 0,8-8 0,13-5 0,11-2 0,8 0 0,2 2 0,2 5 90,-4 9-90,-1 3 90,-3 10-90,-1 5 0,-3 9 0,-2 5 0,-3 6 0,-3 1 0,-3-3 0,-5-2 0,-5-7 90,-4-2 90,-2-9-90,-2-13-90,-2-11 0,0-17 0,-3-4 0,0-9 0,-2-4 0,-1-3 0,-2 0 0,-9 16 0,-4 1-90,-11-16 90,2 19 0,-5 3 0,-26-3-179,23 20 0,-1 1 179,-1 2 0,-4 2-135,-26 1 0,-1 2-45,4-1 135,10 5 0,9 0-45,33 2 90,18 0-90,12 0 0,21 0 0,19 0-262,-24-1 0,2-2 352,3 1 0,2-1-45,2-2 0,1-1 0,0 0 0,0-1 45,-3-1 0,0 0 0,-4 0 0,-1-1 45,-7 1 0,-1-1 165,2 0 1,-3 0-121,7-6 90,-1-4-180,-30 11 0,-2-1 0,-6 7 624,0 2-624,0 11 0,-11 29 0,8 6 0,-2-10 0,-1 3 45,5 8 0,2 2-45,5 1 0,1 0-87,-2 0 1,2-2 86,5-7 0,2-4 0,10 3 0,1-6 0,3-9-180,0-7-270,3-9-180,3-9-449,1-11-360,0-11-810,-3-14 2249,-1-12 0,-7-9 0,0-4 0</inkml:trace>
  <inkml:trace contextRef="#ctx0" brushRef="#br2" timeOffset="157714">30021 4175 19226,'-12'-16'3328,"5"2"-2968,-4 7 0,10 13-90,-8 9-91,8 14 1,-3 5 0,8 7-90,4 0-90,7 0 90,7-5-90,3-6 0,3-6 90,0-12 90,-1-6 90,-4-16 359,-5-31-89,-10-22-540,-8-3 90,-7 2-90,-3 29-450,-7 4-179,5 16-271,-5 3-2608,-1 34 3508,10-2 0,-3 21 0,11-6 0</inkml:trace>
  <inkml:trace contextRef="#ctx0" brushRef="#br2" timeOffset="157879">30180 4763 20485,'0'46'2069,"0"-8"-1889,0-7-90,0-10-90,0-9-90,0-6-1169,0-6-450,0-10-8122,0-5 9612,0-12 1,0-5 0,0-2 0</inkml:trace>
  <inkml:trace contextRef="#ctx0" brushRef="#br2" timeOffset="158069">29822 4329 21745,'-43'-21'1709,"4"3"-1350,13 4-269,11 3 0,8 4 0,16-1-90,35-7-270,-5 4 1,6 1-721,16-5 1,3 0 565,-19 4 0,1-1 0,-3 1 0,8-2 0,-4 0 0,-10 0 0,1 0 0</inkml:trace>
  <inkml:trace contextRef="#ctx0" brushRef="#br2" timeOffset="158696">28649 5088 23723,'-13'-2'540,"1"0"-450,-11 2-90,7 0 180,-10 0 90,12 0-90,5 0 90,4-4-180,5-5-1,0-9-89,7-7 0,8-7 0,11-2 90,9 0-90,4 2-90,1 5 1,1 6-991,18 4 1,-16 9-630,13 2 1709,-8 12 0,-16 4 0,6 6 0</inkml:trace>
  <inkml:trace contextRef="#ctx0" brushRef="#br2" timeOffset="159137">31146 3863 20935,'4'-14'3148,"0"5"-2248,-18 14-271,-17 40-449,-5 11-180,14-13 0,3 2-168,6-5 1,3 0 167,2 1 0,4 3-1546,6 17 1,3-1 1545,1-15 0,2-1-45,6 10 0,2-2-670,13 6-95,3-8-186,-1-11-623,-1-10-603,-3-15 2222,1-12 0,-3-18 0,1-7 0</inkml:trace>
  <inkml:trace contextRef="#ctx0" brushRef="#br2" timeOffset="159377">31381 3980 22284,'0'-36'1619,"0"4"-1529,0 9 180,0 12-90,4 5 90,4 16-180,5 10 90,1 17-90,-6 1 0,-4 2-90,-3 22 0,-2-18 0,-4-1 0,-16 12-90,-5-4-270,-7-5-360,-2-8-179,-1-4-450,1-9-990,1-11 2339,3-8 0,5-16 0,2-5 0</inkml:trace>
  <inkml:trace contextRef="#ctx0" brushRef="#br2" timeOffset="159944">31252 4098 19766,'26'-25'3508,"-1"2"-3148,-5 5-1,-2 7 1,0 4 90,4 5 0,26 24-361,-17-3 1,0 4-45,0 2 0,0 3-185,-1 4 0,-4 0 140,5 16-35,-9-3 35,-4-6 0,-6-8 0,-5-8-90,-4-12 90,-3-11 190,0-15-190,0-15-90,4-17 90,4-12 0,-1 25 0,0-1-365,3 1 1,1 0 364,0 2 0,0 1 90,14-22-1,6 3 1,-6 26 0,6 8 0,-9 32 0,8 37-90,-18-17 0,-2 2 45,0 1 0,-2 0-45,-2-3 0,-3-2 0,0 12 90,-1-19 675,0-5-765,-2-18 0,3-15 0,4-9 45,4-11 0,2-5 45,10-21-305,-5 15 1,0 1 304,9-14-29,-5 12 29,-4 12 180,-4 14 0,-3 17-90,0 19 0,-2 15-180,1 14 90,0 8-90,0 4-360,0-19 0,1 1-464,-2-8 1,2 0-1381,5 0 1,2-4 2203,7-6 0,5-34 0,-6-18 0</inkml:trace>
  <inkml:trace contextRef="#ctx0" brushRef="#br2" timeOffset="160162">32559 3863 20665,'17'-53'2609,"-5"12"-1980,-6 18-89,-8 21-180,-4 20-90,-5 14 179,5 32-359,3-31 0,2 1-387,5 29 387,4-14 0,4-26 0,5-5-90,19-11 90,-4-7-270,16-12-180,-14-6-2041,6-10 2401,-19 5 0,-8-1 0,-20 11 0</inkml:trace>
  <inkml:trace contextRef="#ctx0" brushRef="#br2" timeOffset="161502">19520 6047 19676,'0'-11'4047,"0"0"-3597,0 4-180,0 0-90,0 5 0,0 0-180,4 2 90,-3 0 449,2 0-449,-3-2 0,-3-3 0,-4 0-90,-5-1 90,-6 3-90,-5 7 0,-5 8 0,-6 12 0,7 3 0,0 4 45,2 6 0,2 2-45,2 0 0,2 0 0,6-1 0,5-2 0,15 9 0,8-4 0,13-9 0,11-7 0,-3-18 0,4-5-90,25-4-1332,-20-4 1,-1-4 1376,-10-3 0,-1-1 45,-2-3 0,-1 0-67,-2-3 1,-1-1 66,19-22 180,-11-1 90,-7-10-180,-15 16 0,-4-3-90,-14 21 0,-5 8 0,2 5 0,-1 12 0,9 2 0,0 9 2705,3-2-2705,11 5 181,-2-10-181,8 1 0,-12-10 0,-2 0-180,-10-12 0,-2 3-270,-5-13-1348,1 4-1,2 6-630,4-1 2429,0 8 0,4-1 0,0-1 0</inkml:trace>
  <inkml:trace contextRef="#ctx0" brushRef="#br2" timeOffset="161862">20105 5970 21475,'8'-4'2878,"-4"1"-2698,0 1 0,-2 2 0,6 8-90,6 21 0,3 3-90,1 17 0,-4-8 0,2 9 0,-7-16 90,1 2-90,-8-23 0,-2-6 90,0-9 0,1-21-1,4-9-89,1-19 90,4 3-340,2-2 339,2 7-89,3 6 180,-1 10-90,0 11 0,11 16-90,-4 12 0,7 15-449,-1 25-181,-11-9-180,-2-8 1,-1-3-361,0-1-288,11-3-521,-4-28 1979,7-16 0,3-14 0,3-9 0</inkml:trace>
  <inkml:trace contextRef="#ctx0" brushRef="#br2" timeOffset="162083">20799 5419 20845,'-3'-42'869,"1"1"1,-1 4 0,-1 2-690,-8-21-1,1 15 91,2 16 0,0 18 0,1 22-90,4 26-90,0 23-434,4-22 1,0 2 388,0 5 0,0 2-1049,2 3 1,0 1 1003,0 0 0,0 1-45,3-4 0,0 0-1700,2 14 1,0-2 1294,-1-21 1,-1-1-361,2 9 1,-2-5-1350,-1 2 2159,-2-14 0,-2-10 0,0-6 0</inkml:trace>
  <inkml:trace contextRef="#ctx0" brushRef="#br2" timeOffset="162763">20657 5993 19676,'-11'-61'1304,"9"24"0,6 3-1214,11-3-180,15-11-90,7 18-179,4 1 89,3 4 494,-5 6 1,0-1 675,12-8-675,-19 12 0,-2 1 135,-9 0-91,-15 8 181,-2 5-360,-2 0 0,0 2-90,0 0 90,5 16-90,0 0 0,7 17 0,-2-3 0,-1 2 0,-1-5 0,-2-2 0,0-7 90,-2-9-90,2-5 0,-4-10 0,6-22 90,-5-2 90,4-19 0,-4 8 89,1 2-89,-4-2-180,0 18 90,0 2-90,2 23 0,6 27 0,0 4-225,0 6 1,0 2-406,3 11 270,-4-17 0,0-1-1439,10 11 450,-1-22-900,11-21 1890,-9-25 1168,2-22 990,-8-4-893,-4-8-186,-2-6-181,-2-1-89,0 0-90,-1 10 90,0 8-181,-2 13-89,0 10 0,0 8 180,2 14-180,2 10 0,3 16 83,0 9-173,2 9-90,2 5 0,1 4 0,1 0 0,-2-4 0,0 11 0,-7-19 90,-2 8-180,-8-21-90,-3-2-359,-5-3-1170,-6 5 179,3-14-628,-2 1 2158,6-22 0,6-6 0,0-9 0</inkml:trace>
  <inkml:trace contextRef="#ctx0" brushRef="#br2" timeOffset="163113">21611 5428 20395,'11'-21'2879,"-1"5"-2699,-4 5 0,0 6-91,0 3 1,0 2 0,4 4-90,9 1 0,-1 0 90,15 0-90,-14-5 0,2-5 0,-13-4 270,-4-23 0,-2 4 90,-6-16-90,-2 14-90,-4 3-91,-2 7-89,1 4 0,5 9 90,-3 7-90,4 9 0,-1 11 90,2 24-180,8 10 90,2 0-359,4-6-1081,11-17 181,-3-15-720,10-4-269,-7-21 2248,1-9 0,-2-11 0,0-8 0</inkml:trace>
  <inkml:trace contextRef="#ctx0" brushRef="#br2" timeOffset="163487">21965 4975 20845,'4'-63'2878,"0"4"-2428,-2 11-180,2 10 90,-2 11-90,4 9 89,0 9-89,2 15-90,4 12 0,2 20-90,3 13 0,3 10-90,-11-27 0,0 0 45,1 0 0,1 2-45,3 12 0,1-1-264,-4-14 1,1-1 263,1 8 0,1-4 0,2 0 0,-2-7 0,-3-8-180,-1-12 1,-6-11 179,0-18 0,-8-12 0,-4-12 616,-6-1-526,-9-1-90,-1 10 0,-5 7 0,3 14 90,-17 30-90,20 14 0,-5 9 90,26-1-90,8-14-90,6-3-180,3-4-359,3-7-361,-1-5-449,-1-4-1080,-4 0 2519,-4-2 0,-4 0 0,-2-3 0</inkml:trace>
  <inkml:trace contextRef="#ctx0" brushRef="#br2" timeOffset="193983">20625 6581 22824,'-5'0'450,"-2"0"-180,6 0 269,-3 0-179,1 0-180,2 0 0,-6 0 0,6 0-4228,-3 0 4048,4-6 0,-5-2 0,-2-5 0</inkml:trace>
  <inkml:trace contextRef="#ctx0" brushRef="#br2" timeOffset="196431">5856 7160 17607,'-5'-14'4677,"-4"3"-4227,8 0 0,-8 4-180,8-2 89,-3 4 1,4 1-90,0 0-90,0 3 90,0-1-270,0 6 90,6 5-90,0 7 0,10 9 0,3 7 0,5 8 0,-2-5 0,1 0 0,11 19-180,-2-11 0,0-1-270,0-1-269,10 4 719,-10-39 0,-15-16 0,4-18 0</inkml:trace>
  <inkml:trace contextRef="#ctx0" brushRef="#br2" timeOffset="196816">6221 7214 17787,'6'-23'4767,"-3"1"-4407,0 6 0,-3 2-180,0 5 0,0 5-1,0 2 1,0 2 0,0 6 180,-14 27-315,-1 2 0,-1 3-45,-2 0 0,-1 3 0,-1-1 0,-1 2 0,0-2 45,-3 3 0,0-3-45,2-1 0,1-1 0,-8 15 0,21-37 90,4-2-90,4-14 540,0 0-540,4 12 89,0 5-89,4 17 0,2 7 0,-1 8 0,1 6-45,-5-16 1,2 1-451,0-3 0,2 0 45,-1-2 1,1-3-811,11 13-898,0-31 2158,0-16 0,7-16 0,-1-10 0</inkml:trace>
  <inkml:trace contextRef="#ctx0" brushRef="#br2" timeOffset="197089">6420 7685 17967,'17'-31'4497,"-5"7"-4047,-6 12-90,-4 16-180,-8 15 0,1 15-91,-1 9-89,2 5 90,4-2-90,0-4 0,4-7 90,2-8-90,6-13 0,5-8 90,3-15 0,1-9 90,1-13-45,-12 0 0,-2-4-135,-1-1 0,-3 0-45,-2 2 0,-4 0-135,-9-19-1259,-22 34-450,6 8 1889,-9 13 0,14 6 0,4 5 0</inkml:trace>
  <inkml:trace contextRef="#ctx0" brushRef="#br2" timeOffset="197433">6867 7467 23004,'10'-16'1439,"-2"3"-1349,-4 4 0,-2 4-90,0 3 0,-2 12 0,4 5-90,2 10-90,11 14 90,1-13 0,10 0 90,-5-20 0,3-16 0,0-9 0,1-12 270,-1-8 90,-11 9 0,-2-1 269,9-25-449,-6-1-90,-9 28-90,-7 17 0,0 22 0,2 9 0,2 17-270,1 9-359,2 10-451,0 4-809,1 0 1889,-2 0 0,-2-5 0,-2-2 0</inkml:trace>
  <inkml:trace contextRef="#ctx0" brushRef="#br2" timeOffset="198058">7488 6889 22014,'-16'-34'659,"0"0"1,-2-1 0,-2 0-480,-4-3 0,-1 1-912,-4-3 0,-1 1 822,-3-1 0,-5-1-30,-2 1 0,-4-3 0,0 4-30,7 7 0,0 2 0,-3 0-241,1 1 1,-2-2 0,-3 2 0,-3 3 255,-11 3 0,-5 3 0,-1 4 0,2 1-474,10 4 1,1 2 0,0 1-1,-4 2 447,-1 0 0,-5 2 0,0 0 0,1 3 0,3 3 27,0 4 0,3 4 0,1 1 0,-1 3-23,1 0 1,0 2-1,0 2 1,1 2 22,1 1 0,1 0 0,0 4 0,0 5 9,-1 5 0,0 6 0,-1 2 0,3 2 0,3-1-32,1 2 1,3 0-1,2 2 1,0 7-275,8-5 0,-1 7 0,0 3 1,1 2-1,3 0 0,2-1 0,5-5 252,3 1 0,4-3 0,4-2 0,1 2 0,0 3-164,0 2 1,1 3-1,0 2 1,3-1 0,2-1-1,4-5 186,5 7 1,5-4 0,3-2-1,2 0-118,2-2 0,3-1 0,2-1 1,2-1 95,3-4 0,3-1 0,2-1 0,3-3 0,3-3 0,2-2 0,3-2 0,2-3 0,4-2 0,3-3 0,1-2 0,2-4 0,5-1 0,3-3 0,0-3 0,2-3 9,-11-4 1,2-2 0,0-2 0,1-1 0,-1-2-10,2-1 0,1-1 0,-1-2 0,1-1 0,-1-2 0,-1-2 0,1-1 0,-1-1 0,0-2 0,-1-1 0,-2-2 0,0 0 0,-1-2 0,-1-1 0,-1-2 22,10-6 1,-1-2 0,-2-3-1,-1-1-22,-4-1 0,-2-2 0,-1-3 0,-3-1 0,-3-1 0,-2-2 0,-1-2 0,-3-1 0,-3-1 0,-1-1 0,-3-1 0,-2-1 0,-3 0 0,-2-1 0,-3-1 0,-2 0-23,-2-1 1,-2 0 0,-3 0-1,-1 0-7,-2-15 0,-3 0 1,-3 1 183,-3 2 1,-3 0 0,-7-1-695,-6 5 0,-5-3 0,-3 2 1,-1 4-241,-3-1 1,-2 5-1,-4-1 780,-1 5 0,-4-2 0,-3 2 0,-1 9 0,-6 5 0,-3 8 0,-1 1 0,-5 2 0,1-1 0,0 1 0</inkml:trace>
  <inkml:trace contextRef="#ctx0" brushRef="#br2" timeOffset="212885">2311 1886 22914,'-21'-27'1979,"3"4"-1799,0 3 0,1 8-90,3 6 89,5 30-134,6 10 0,3 7-45,2 2 0,2 3-551,-1 19 1,2 0 550,2-8 0,0-2 0,0 1 0,1 1-135,0-1 1,0-1-136,1-3 0,0-2-90,-1-6 0,1-1-135,-1-7 1,0-3-3644,4 17 4138,-13-32 0,-8-24 0,-12-25 0</inkml:trace>
  <inkml:trace contextRef="#ctx0" brushRef="#br2" timeOffset="213100">1669 2027 21565,'-17'-10'1979,"7"-1"-1800,6-4-179,16-8 90,10-6-90,19-10 0,-15 19 0,3-1-90,3-2 1,1 1-1,2 1 0,1 1-135,0 1 0,2 2-900,11-1 1,0 4-46,-14 6 1,0 1 1169,7 2 0,-2 4 0,2 13 0,-5 6 0</inkml:trace>
  <inkml:trace contextRef="#ctx0" brushRef="#br2" timeOffset="213407">2022 2691 21385,'-14'33'1349,"5"-4"-1079,4-7 90,5-4-90,3-4-1,16-7-179,20-3-90,7-6 0,13-5 0,-10-2-90,2-7-90,0 2-179,-3-3-181,-1 1-180,0-2-719,-4-3 1439,6-9 0,-17 5 0,2-8 0</inkml:trace>
  <inkml:trace contextRef="#ctx0" brushRef="#br2" timeOffset="213906">2591 2266 21745,'0'-7'1978,"0"3"-1798,0 2-90,0 2 0,0 4 0,0 7-90,3 9 0,4 10 0,3 4 0,2 4 0,2 1 0,-1 0 0,-1-3 90,-6-6-90,-2-8 0,-4-6 0,0-9-90,0-3 0,-5-12 0,3-6 90,-3-13 0,5-12-3392,0-6 3392,5-6 0,4 2 0,7 3 0,4 10 90,5 9-90,1 13 0,5 18 0,-1 13 3392,1 12-3572,-1 5-269,-1 5-181,-5-3-719,-2 1-810,-5-8 2159,-5-6 0,-6-12 0,-2-5 0</inkml:trace>
  <inkml:trace contextRef="#ctx0" brushRef="#br2" timeOffset="214989">3106 2103 21475,'0'-16'1709,"0"3"-1619,0 4 0,0 2-90,0 3 0,0-1 0,0 1 90,0-1 0,0 1 449,0-3-89,-3 4-360,-3 3 0,-7 11-90,-1 10 90,-1 10-90,7 8 0,3 4 0,5 3 0,3-5 0,5-3-90,8-8 0,5-8-180,20-10 90,2-22 90,3-8 90,-5-18-90,-13 0 0,1-5 90,-5-2 0,0-4 0,-7-1 45,-8 14 0,-2 0 135,0-26-90,-6 25 0,-2 2 90,-8-14-90,-4 21-90,-2 12 0,0 20 90,-1 8-90,1 15 0,2 10 0,6 9 0,1 2 0,6 0 90,15 7-360,14-13-90,6-10-90,12-18-89,-8-22-181,5-6-269,3-10-540,0-10-180,-4-7 179,-18 7 1,-3-3 1259,6-16 1169,-13 17 1,-4 0 1979,-5-4-1170,-4 2-810,-2 6-269,-3 1-270,-4 4 90,-3 2-91,-1 3 91,5 2-360,3 8-90,3 12 90,1 15 0,12 43-90,1-7-202,-2-12 0,0 0 202,9 20 0,1-2 0,0-5 0,1-6 0,-3-9 0,4-2 0,-10-21 0,-1-4 0,-13-23-90,-8-12 90,-5-15 0,-5-14 0,8 21 0,0-2 0,-1-3 0,-1 0 45,0-1 0,0 1-45,0 0 0,2-1 90,-1-7 0,1 0-90,-1-18 0,8 25 0,3 3 0,10-5 404,8 7-404,9 10 0,4 10 0,-1 12 0,-1 12 0,-9 10 0,-6 26 0,-19-5 0,-10 16 0,-17-16 0,-4-4-180,0-5-180,5-7 0,7-7-269,8-8 89,7-6-1889,11-16 630,10-5 1799,9-14 0,9-7 0,3-5 0</inkml:trace>
  <inkml:trace contextRef="#ctx0" brushRef="#br2" timeOffset="215241">4004 1226 20845,'6'-55'2429,"-2"3"-2159,-2 9-180,-2 7 89,2 9 1,2 13-90,2 10 0,6 19 0,2 13 0,7 21-90,-9-18 0,0 2-251,2 5 0,-1 3 251,-1 3 0,1 0 0,-1 1 0,-1 1 0,3 16 0,-2 1-309,0-7 0,0-1-366,-1 5 1,0-3-91,-3-20 1,-2-5 764,0 2 0,-4-34 0,-2-10 0</inkml:trace>
  <inkml:trace contextRef="#ctx0" brushRef="#br2" timeOffset="215600">4004 1619 20665,'-21'-2'2249,"3"0"-2159,10-5-90,6 0-90,13-4-90,14-2-90,14-3 90,10-4 0,8-1 90,2-4 180,-2 0 180,-4 0 90,-10-2 0,-11 4 90,-11-1-1,-12 3-179,-5 3-90,-4 2-90,0 7 0,0 2-90,5 27 0,4 6 0,7 27 0,3 2-117,-8-23 0,0-1 117,11 31 0,1-1 0,-3-11 0,-3-5-270,-5-13-180,-2-5-2158,-6-15-7223,-7-14 9410,-8-19 0,-6-21 1,-1-12-1</inkml:trace>
  <inkml:trace contextRef="#ctx0" brushRef="#br2" timeOffset="215752">4451 1095 21655,'-21'-32'1349,"1"3"-1259,1 4-90,1 6-360,4 4-1349,5 14-360,4 4 2069,7 13 0,4 2 0,2 3 0</inkml:trace>
  <inkml:trace contextRef="#ctx0" brushRef="#br2" timeOffset="216073">4552 1253 17427,'19'16'4677,"-3"0"-4407,-4-3 0,-2 3 0,-4 2-90,0 5 0,-2 4-90,2 4 0,0 2 0,3 0 0,2-3-90,4-3 0,5-6 89,3-10-89,3-5 0,11-20 90,-9-1 0,3-19 0,-21 0 90,-4-6-90,-14-2-90,-2 2 90,-13 3-180,-16 0-90,5 14-269,-9 2-181,15 17-2968,0 2 3598,14 2 0,1 0 0,13 0 0</inkml:trace>
  <inkml:trace contextRef="#ctx0" brushRef="#br2" timeOffset="216508">4865 1050 22194,'0'-16'1170,"0"2"-1080,0 7-90,3 3 90,4 10-90,5 8 90,4 11-90,3 9 0,-5-4 0,-1 1 0,6 15 0,4 15 89,-13-27-89,-2-5 0,-4-8 90,-2-6-90,-2-8 0,0-47 0,4 5 45,-2-2 0,2-3 45,6-16-90,4-1 90,1 7 90,3 9-180,0 14 90,4 13 0,1 18-90,1 13 90,1 12-90,-1 8 0,-1 1 0,-1 3 0,-4-2-90,-2-5-180,-2-5-180,-3-4-1259,1 1 1709,-7 0 0,-4-1 0,-5-3 0</inkml:trace>
  <inkml:trace contextRef="#ctx0" brushRef="#br2" timeOffset="217699">1933 3483 15808,'-14'7'5937,"1"5"-5488,-2-10-179,0 8-90,-1-9 180,0 3 0,1-4-90,1 0 89,7 0 271,2 0-450,5 0 0,0 0 0,7 0-90,9-8 0,21-10-46,-8 1 1,4-2-677,12-8 1,5-3 661,-8 6 0,2-2 0,2 0-870,8-6 1,3-1 0,1 0 906,-9 5 0,0 0 1,2-1-1,1 1-45,5-4 1,0 0 0,1 1-1,2-1-22,-10 5 0,1 1 0,0 0 0,1-1 0,0 1 18,1 0 0,0-1 0,1 1 0,1-1 0,3 0-18,-6 2 0,4 0 0,1 0 0,2-1 0,-2 1 0,-1 0 0,-2 2-397,5-3 0,-3 2 1,-1 0-1,1 0 1,2-1 396,-2 1 0,3 0 0,0 0 0,0-1 0,-1 2 0,-3 0 36,-1 1 0,-2 1 0,-1 0 0,-2 1 0,-2 1-236,10-4 1,-3 1-1,1-1 320,7-3 0,1-1 0,-8 3 288,-13 4 1,-3 1-274,6-4 0,-4 1-135,2-4 1637,7-4-1637,-37 23 2604,-5 3-2604,-4 2 2115,-1 1-2115,-2-1 0,3 2 0,-2 0 0,2 0 0,-2 0 0,0 0 0,1 0-90,2 0-180,5-2 1,-3 0-91,0-1 0,-3-1 0,0 4 180,1-2 0,0 0 180,0 1 0,1-1-90,-4 2-89,0 0-271,0 0 0,-2 0-180,4 0-2608,-2 0 3238,0-2 0,0 2 0,-2-2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23:57.642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8113 2203 21835,'-3'-18'2338,"-2"0"-1888,1 0-90,-3 2 0,6 2-181,-3 5 1,4 4 270,0 3 0,0 14-90,0 12-91,0 21-134,0 5 0,0 7-105,0-8 0,0 3 0,0 0-494,0 2 0,0 0 0,0 1 464,0 3 0,0 1 0,0-3-997,0 6 0,0-4 997,0-2 0,0-1-45,0-5 0,0-3-241,0-4 1,0-2 105,2-6 0,0-2-539,2 19-1710,8-6 180,-3-27 2503,4-16 0,-4-34 1,1-16-1</inkml:trace>
  <inkml:trace contextRef="#ctx0" brushRef="#br0" timeOffset="302">8081 2370 20950,'-9'-61'1529,"2"0"-1169,17 4 0,13 1 413,-3 30 1,5 2-684,5 0 0,5 3-90,2 2 0,6 5 30,-1 9 0,6 3 0,-4 3-1707,7 4 0,0 5 1677,-8 2 0,2 3 0,-5 4 0,-2 8 0,-6 5 448,-4 0 0,-4 4-403,-4 15 0,-7 1 70,-9-16 1,-3 0-71,-4 10 0,-6-4 45,-23 3-90,-5-8 180,-15-10 3048,18-13-3498,-1-24-205,34-9-2314,31-39 2789,-2 27 0,4 1 0,-2-1 0,1 0 0,3 2 0,0 0 0</inkml:trace>
  <inkml:trace contextRef="#ctx0" brushRef="#br0" timeOffset="636">8958 2302 22014,'6'25'1260,"2"2"-1080,6 3 89,4 2-89,9-3-90,5-2-90,30-6 90,-6-14-135,-17-6 0,0-5 45,20-14 45,-20-2 0,-2-5-274,12-16 364,-20 12 0,-4-3 135,-11-16 90,-12-1 359,-32-5-449,-6 23 0,-24 11 0,5 37-488,26 0 1,3 5 262,0 7 0,2 5 45,2 5 0,4 6-90,5 0 0,3 6 0,4-1 30,6 2 0,4 0 0,1-1-369,-1 0 1,1 0 0,5-3 248,13 16 0,8-10-270,-7-23 1,5-7-1037,12 1 0,4-10 1396,0-14 0,1-7 0,2-1 0,-2-6 0,-4-14 0,0 0 0</inkml:trace>
  <inkml:trace contextRef="#ctx0" brushRef="#br0" timeOffset="1577">10538 2090 21565,'4'-34'1439,"-2"0"-1169,0 6 0,-2 4-91,0 6 1,0 2 0,0 5-90,0 1 0,0 4 90,0 3-90,-6 1 90,5 2 0,-10 0 0,10 4 0,-10 1 269,4 11-179,0 6-180,2 0-90,5 4 0,0-10 90,4 0-90,0-4 0,4-5 90,0-3-180,1-4 90,-1-6 90,-2-20 0,-2-2 90,-9-18-90,-8 9 90,-13 3 0,-11 7 179,-13 13-89,-15 14-431,27 7 1,0 6 339,-4 5 1,0 4-656,2 7 0,1 4 521,1 5 0,3 3 0,3 3 0,4 3-45,6 3 0,5 2 0,5 0 0,6 0 0,8 1 0,6-1 0,5-2 0,9-1-941,7-10 1,8-1 0,1-4 940,8 3 0,4-4-120,-4-7 0,3-2 0,-2-6-452,8-5 1,-2-8 76,0-2 1,0-6-91,-4-3 1,0-6-91,-3-4 0,-1-4 0,-3-4 1,-3-4 44,-2-4 1,-3-4 269,-2-1 0,-3-3 809,-6 1 1,-1-2 0,-2 1-135,0-4 0,-1-1 80,-3 0 0,1-3 0,-5 4 145,-4 3 0,-2 2-271,0 0 1,-1 3 895,-3-9-985,-2 25 3378,0 8-3288,2 16 551,-2 12-641,2 21 307,2 10-442,0-2 0,2 1-45,0-10 0,3 0-45,7 26 0,2-2-135,-5-27 1,2-2-91,5 7 0,1-3-360,11-1 1,3-9 89,3-14 270,1-13 180,0-16 180,-15-12 0,-2-6 45,-6 5 0,-1-2-322,3-16 0,-3-1 546,-6 10 1,-2 1-45,0 0 0,-2 0 0,0 3 0,-2 0 112,1-25 22,-2 9-269,-2 13-90,0 10 0,0 13 90,0 13 724,0 17-904,6 46-1635,-2-15 1,0 3 1634,1 2 0,1 1 0,1 3 0,-1-1-163,-1-16 0,-1-2-736,6 31-540,0-5-360,0-9-810,2-5 2609,-1-10 0,-1-8 0,-2-7 0</inkml:trace>
  <inkml:trace contextRef="#ctx0" brushRef="#br0" timeOffset="1994">11906 2090 22734,'0'-38'3328,"0"15"-2878,2 2-90,2 31-91,2 14-134,2 9 0,0 5-135,3 25 0,-2-19 0,0 2 90,0 7 0,0-4 90,0 10-90,-2-19 0,-2-5 90,-3-21-90,-2-12-90,1-18 0,3-15 90,5-17-90,5-15-134,-5 28 0,2-1 179,7-14 0,5 1 0,2 9 0,2 3-45,-2 2 0,3 7 90,38 18-90,-25 45 0,-21-7 0,-4 4 0,2 20 0,-21-4 0,1-23 0,-7-7 0,5-9 268,-6-3-988,1-12-1079,-3-7 1799,4-32 0,2 1 0,2-19 0</inkml:trace>
  <inkml:trace contextRef="#ctx0" brushRef="#br0" timeOffset="2566">13104 1904 22014,'-7'0'1889,"-4"-2"-809,5-4-631,-5-2 91,-9-3-360,0 6 90,-14 1 0,-4 10 0,-8 8-91,-6 9-476,0 9 297,3 4 90,11 0-90,7 1 0,20 4 90,16-13-90,23 2 0,19-20 0,-2-5 0,4 0 0,3 0 0,1 1-34,-1 1 1,-1 2 33,-6 3 0,-5 3 0,1 15 0,-11 10 0,-15 6-199,-13 10 199,-15 5 45,-6-17 0,-4 0-45,4-11 0,-1-3 45,-8 8 0,-2-4-45,-12 0 180,3-18-180,5-6 90,-13-36-270,24 5 176,-5-22-896,24 11-629,4 2-990,0 1 2571,6 2 0,2 2 0,7 0 0</inkml:trace>
  <inkml:trace contextRef="#ctx0" brushRef="#br0" timeOffset="2813">13437 2189 24533,'0'-40'2698,"0"3"-2158,0 3-270,0 9-90,0 5-90,0 11 0,0 11 0,0 16 0,5 18-90,2 16 0,7 12 0,-4-13 0,0 2-405,-1 0 0,0-1-135,-1 1 1,0-3-271,-3-8 1,-1-4-1710,-1 1 2519,-2-18 0,-1-9 0,0-12 0</inkml:trace>
  <inkml:trace contextRef="#ctx0" brushRef="#br0" timeOffset="2961">13457 1769 23184,'-9'-38'479,"0"0"1,0 4 0,2 1-390,-6-22-900,7 2-359,2 25-1260,6 3 2429,4 29 0,6 10 0,5 9 0</inkml:trace>
  <inkml:trace contextRef="#ctx0" brushRef="#br0" timeOffset="3265">13916 1913 20429,'0'12'2339,"-14"7"-263,1-2-1806,-13 12 536,8 27-716,7-8-90,9-12 0,4 1 0,13 15 90,13-4-90,9-10 0,6-10 332,18-23-243,-18-43 91,-3-11-1251,-34 10 0,-9-4 1161,-3 8 0,-5 0-90,-3 0 0,-4 0-175,-10-8 1,-3 4-186,8 12 1,-2 3-226,-7-3 1,0 5-1036,-9 11-1078,2 15 2698,9 6 0,5 12 0,5 1 0</inkml:trace>
  <inkml:trace contextRef="#ctx0" brushRef="#br0" timeOffset="3662">14306 1787 23544,'28'-39'2608,"-1"5"-2248,-1 7-180,0 13 180,3 12-91,3 17-89,7 17 0,2 14-434,-20-18 1,1 3 253,-1 0 0,-2 1 44,-2 1 1,-1 2-45,0 7 0,-2 0 90,-1 16-90,-2 2 0,-11-37 0,-5-16 0,-2-16 0,0-18 0,6-21 45,12-4 0,7-6-45,-1 10 0,2-1-193,1 4 1,2-3 0,0 3 237,8-4 0,4 5 15,-3 10 0,4 2 0,0 4 30,5 2 0,1 6-45,13 1 0,0 12-45,-15 18 0,-4 10 0,1 5 0,-3 5-310,-1 6 1,-3 3 309,-3 3 0,-1 1 0,-4-1 0,-2 2 0,-1 13 0,-4 0-450,-5-17 0,-2-1-450,-2 10 1,-5-3-2117,-12 5 3016,-14-4 0,-17-8 0,-9-2 0</inkml:trace>
  <inkml:trace contextRef="#ctx0" brushRef="#br0" timeOffset="4384">7744 4261 23274,'-49'11'2518,"4"-4"-2338,10-3 0,9-4 0,13 0 90,13 0 90,29 0-270,2-2-1,6-2-1023,24-2 0,9-3 956,-23 2 1,3 0-1,2-1 1,2 0-512,-1 0 0,2 0 1,2-1-1,1 0 0,2 0 519,-2 0 0,1 1 0,2-1 0,1 0 0,1 1 0,1-1-225,-3 0 0,1 1 0,1-1 0,0 0 0,2 0 0,0 1 0,1-1 228,-3 1 1,0 0 0,2 0 0,0 0 0,0 0-1,1 0 1,1 0 0,0 0-169,-4 0 0,2 1 0,-1-1 0,2 1 1,-1-1-1,1 1 0,0-1 0,1 1 1,-1-1 134,-3 1 0,0 0 0,0 1 0,1-1 0,-1 0 0,1 0 0,0 0 0,1 1 0,-1-1 0,1 0-37,-5 1 0,1 0 1,0 0-1,0 0 1,0 0-1,0 0 1,0 0-1,1 0 1,0 0-1,-1 0 1,1 1 36,0-1 0,1 0 0,-1 0 0,1 0 0,0 0 0,0 1 0,0-1 0,0 0 0,0 1 0,0-1 0,-1 0 0,1 1 0,-2-1 0,0 1 0,0-1 0,0 1 0,0-1 0,1 1 0,1-1 0,1 1 0,1-1 0,1 0 0,-7 2 0,1-1 0,2-1 0,1 1 0,1 0 0,1 0 0,0 0 0,0 0 0,0 0 0,0 0 0,-1 0 0,-1 0 0,-1 0 0,-1 0 0,-2 1 0,7-2 0,-1 1 0,-1 0 0,-2 1 0,-1-1 0,0 0 0,0 1 0,1-1 0,0 0 0,2 1 0,1-1 0,-3 0 0,2 0 0,1 1 0,1-1 0,0 0 0,1 0 0,0 0 0,0 0 0,-1 1 0,-1-1 0,0 1 0,-1-1 0,-2 1 0,3 0 0,0 1 0,-1-1 0,0 0 0,0 1 0,-2-1 0,0 1 0,-2 0 0,-1 0 0,-1 0 0,-1 0 0,13-1 0,-3 0 0,-3 1 0,0-1 0,-1 1 0,1 0 0,3-1 0,-3 1 0,2 0 0,2-1 0,0 1 0,-1 0 0,-3-1 0,-4 1 0,-4 1 0,12-2 0,-7 1 0,-2-1 0,0 1 210,0-1 1,1 1-1,-2-1 1,-4 1-211,1 1 0,-4-1 0,-1 1 0,18-2 0,-7 2 0,3 2 1431,-40 0-1431,-2 0 792,-11 0-792,-11 12 0,-14 1 0,-14 12 0</inkml:trace>
  <inkml:trace contextRef="#ctx0" brushRef="#br1" timeOffset="11204">7630 6970 17247,'-3'-9'4767,"2"2"-4317,-3 0-270,0 5-90,4 0 899,-4 2-899,0 0-90,3 0 0,-6 0 0,6 0 1709,-2 0-1439,3-2 360,0 1-450,0 7 0,0 26-1,2 19 1,-1 1-150,1-5 0,0 1 0,1 3-387,-2-1 1,1 3 0,0 0 0,-1-2 356,2 5 0,0-3 0,-1-3 0,0-1 0,0-3 0,0-6 0,0-1 90,2 24-90,-2-13-180,0-16-90,-2-8-360,0-10-359,0-7-270,-5-9-2969,-13-35 4228,0-9 0,4 2 0,2-3 0,3 1 0,0 1 0</inkml:trace>
  <inkml:trace contextRef="#ctx0" brushRef="#br1" timeOffset="11365">7553 6649 21655,'-14'-59'2158,"1"6"-1978,-1 11-90,8 8 0,-3 9-180,8 5-359,-3 8-181,4 6-9201,9 10 8983,-3 7 0,11 10 0,-4 4 0</inkml:trace>
  <inkml:trace contextRef="#ctx0" brushRef="#br1" timeOffset="11901">7764 6884 19073,'4'44'2429,"2"-2"-1230,2 18-929,4 4-180,-5-29 0,1 4-45,4 23 0,1 1-351,-3-15 1,0 0 305,3 13 0,0-2 0,-5-22 0,0-4 0,6 19 90,-3-12 461,-3-12-461,-2-14 608,-2-10-698,2-17 263,0-19-263,6-20 45,-5 19 0,2-3 371,1-2 1,2-1-417,9-11 0,1 1 0,-5 15 0,1 2 45,4-5 0,3 5-3036,7 12 2991,2 18 90,1 20-90,3 18 90,-1 14-90,-18-21 0,1 2 0,6 9 0,1-1 0,11 14-45,-13-21 0,1-6-45,6-9-90,21-25 180,-12-21 0,-11 2 0,-2-4-1061,-6-4 0,-2-3 1061,1-6 0,0-3 0,-2-3 0,-1-4 642,-3 2 1,-1-5 0,-2 2-464,2-7 1,-3 0-60,-3 11 0,0-2 0,-3 5 60,-1 4 0,-2 4-90,-2-23 0,0 16-90,0 15 90,2 30-90,2 25 0,6 39 0,-4-19 0,0 4 1055,4 10 0,0 2-1055,-3-15 0,-1 0 0,0 2-702,2 3 0,0 0 0,0 0 672,-1 0 0,-1-1 0,2 3-60,2 13 0,2 2 0,-1-3-488,-4-18 1,1-2 0,0 1 217,1 7 0,2 2 0,-2-7-270,0-7 1,-2-5 629,5 22 0,-5-33 0,-4-13 0</inkml:trace>
  <inkml:trace contextRef="#ctx0" brushRef="#br1" timeOffset="12066">8787 7056 22104,'-26'-41'2429,"3"7"-2249,7 7-90,8 11-90,10 3 0,14 8-450,47-3-539,3 5 614,-20-1 1,6 0-1,-2-1 1,1 0-1,-1 0 1,-5 0-1,1 0 1,-1-1-1</inkml:trace>
  <inkml:trace contextRef="#ctx0" brushRef="#br1" timeOffset="13063">12730 6156 18327,'0'11'3777,"0"-4"-3417,0 1-90,0-7 1439,0 4-1529,0-18-90,4-14-90,-1-9 180,1-13 0,-2 4-1,-1 9 1,-2-4 0,-7-3 0,-2-3-45,-3-8 0,-2 0-90,-3 11 0,-3 3 0,-7 1 0,-1 7-45,-8 4 90,-14 9-90,18 30 90,1 21-90,2 24 45,15-19 0,1 4-1741,1 6 0,2 3 1696,-1 5 0,1 1 45,2 4 0,2 0-948,2 2 0,2 1 948,-1 0 0,2 1-353,4 0 0,2 0 308,-1 1 0,2-1 0,3 2 0,2 0 0,-2-22 0,0 0 0,1 1 0,0 0 0,1 0 0,1 0-489,1 0 1,0 0-1,1 0 489,0-1 0,-1 1 0,2-1 0,5 18 0,0-2 228,-1-2 1,-1-3-274,0-5 0,-2-2 395,-2-5 0,-1-3-530,-1-7 1,0-2-811,5 30 91,-7-28-830,-11-15-250,-9-33 1979,-9-28 0,-4-16 0,10 24 0,1-1 0</inkml:trace>
  <inkml:trace contextRef="#ctx0" brushRef="#br1" timeOffset="13330">11914 6880 23634,'-30'-3'2068,"5"1"-1798,5-7 90,46-2-270,13-3-45,3 6 0,8 0-998,4 1 1,5 1-1,-1 0 953,-11 0 0,-1 1 0,2 1 0,16-2 0,4 0 0,-4 0-45,1 0 0,-4 1-90,-5 1 0,0 1-527,3-1 0,-3 1 122,-19 2 1,-3 0-91,3 0 0,-5 0-1798,-9 1 2428,-12 0 0,-16 0 0,-6 0 0</inkml:trace>
  <inkml:trace contextRef="#ctx0" brushRef="#br1" timeOffset="14297">15289 5545 21745,'-10'-42'1799,"-2"0"-1620,-1 2 1,1 3 90,5 8 0,0 4-90,3 9 0,-1 7 180,-4 21 89,1 22-269,0 0 0,-1 4-735,-2 12 1,-2 5 644,4-12 0,0 3 0,-1 1-1049,-2 4 1,1 2 0,-1 0 988,0 3 0,0 1 0,1 0 0,1 0 0,0 0 0,1 1-654,1-2 1,1 0 0,2 0 623,1-3 0,2 0 0,2-1-215,0-3 0,2-1 1,2 0 214,1-3 0,2-1 0,1 0 0,8 16 0,3-2 0,1-4 0,5-2 87,2-6 0,3-3-222,1-5 1,2-2-181,1-6 0,0-3-135,0-4 0,3-4-1034,10-2 0,0-6-3432,-12-7 1,0-3 4596,8-2 1,-2-6-1,8-18 1,-5-5 0</inkml:trace>
  <inkml:trace contextRef="#ctx0" brushRef="#br1" timeOffset="14897">23906 4442 23004,'-21'-14'1619,"3"1"-1439,9-1 0,9-2-4252,14 0 4342,18 0 541,23 7-676,-16 6 0,3 4-45,11 5 0,2 5-431,7 5 0,1 6 371,-18-3 0,0 3 0,-1 3 0,1 3 0,-3 4 0,0 7 15,-3 7 0,-1 8 0,-3 3 0,-2-3-492,-8-8 0,-3-2 0,-1 1 0,-1 4 447,0 1 0,-1 3 0,-1 2 0,-2-1 0,-3-3 247,-2 14 0,-6-2 0,-1-1-247,0 0 0,-3-1 0,0 0 0,-3-5 0,-1 0 0,0-1-60,-2-4 0,0-1 0,-2-1-120,-2 15 0,-2-2-180,-1-9 1,-3-2-1373,-4 3 0,-3-4 1732,4-17 0,-3-4 0,-7 4 0,-3-6 0,-23-3 0</inkml:trace>
  <inkml:trace contextRef="#ctx0" brushRef="#br1" timeOffset="15869">19496 5206 21205,'-4'-14'2698,"3"1"-2338,-6-1 0,6 3-180,-3 2 0,4 4-180,-3 3 90,2 10-90,-3 14 90,4 24-90,0-12 0,0 4-480,0 8 1,0 3 479,0 6 0,0 4 0,0-3 0,0 4 0,0 1-30,0-2 0,0 0 0,0 1-150,0-8 0,0 1 0,0 0 1,0-4-31,0 1 0,0-4 0,0-1-805,0 10 0,0-7-155,0 4-629,-3-9-8032,2-11 9725,-8-10 0,7-10 1,-3-6-1</inkml:trace>
  <inkml:trace contextRef="#ctx0" brushRef="#br1" timeOffset="16429">19492 5315 21924,'-15'-30'2339,"1"5"-2069,2 3 270,5 0-450,2 7 0,5-1 269,3 18-89,4 8-180,9 16 90,6 11 0,1 1 0,1 4-45,-3-8 0,0 2-45,7 12 0,7 5 22,2-7 0,7 5 1,2-1-1,-4-5-717,-8-9 1,-3-4 0,5 4 626,8 8 1,6 7 0,0-3-1,-6-9-22,-1-8 0,-5-5 0,-1-2 0,-2-1 0,-5-4 0,-1-2 0,19 12 360,-4-2-90,-18-14 90,-1-1-360,-18-12 0,-4 0 0,-3-4 0,-5-7 0,-2-14 0,-7-15 0,0-21-17,6 19 1,0-5 0,0 0 16,-1-13 0,0-1 0,1 3 0,0-3 0,1 2 0,1 12 0,2 2 0,-1 1 0,0-1 0,1 0 0,-1 1 0,-2-16 0,0-1-237,2 15 1,-1 0 0,1 2 236,0 0 0,0 1-114,-2-13 0,2 5 114,4 7 0,-3 1-270,4 21 1461,2 11-2270,2 3-1849,6 27 2928,-1-3 0,-1 21 0,-4-5 0</inkml:trace>
  <inkml:trace contextRef="#ctx0" brushRef="#br1" timeOffset="18281">11634 8856 21205,'-50'0'1889,"-5"0"-1799,22 4 0,-1 2-1351,-2 0 1,-1 3 1394,-4 5 1,0 3 0,-1 0 0,1 2-28,1 3 1,0 2-63,2-1 0,1 1-1,6 0 1,3 0-45,-19 23 0,24-3 0,14-2 0,37 9-89,4-16 89,-5-14 0,2-3 503,20 0-503,13 2 180,-25 6 0,-14 5 0,-36 11 89,-26 3-971,-2-3 1,-4 1 791,11-10 0,-1 1-90,3-4 0,-2 2 0,2-3 167,1 0 1,2-1-168,3-3 0,2 0 90,-13 27-270,35-7-269,35 0 269,13-15-1012,-7-16 1,-1-2 1191,-1 2 2203,1 8-2113,-37 27 0,-12-1-90,-2-9 0,-3 1 0,1-6 0,-3 1 0,-5 14 0,1 2-318,6-14 1,2-1 317,-1 10 0,3-3 0,5 9-224,18 11 224,0-17 2731,13 8-2821,8-14 90,-9-15-270,13 2 1224,-20-15-3022,13-1 113,-15-6 1955,3-1 0,-10-6 0,-4 0 0</inkml:trace>
  <inkml:trace contextRef="#ctx0" brushRef="#br1" timeOffset="19368">11772 17603 21115,'-12'8'3328,"0"-2"-3058,5-6-180,-2 0 90,12 0-180,3 0 90,12-4 0,13-1 0,22-4 179,-12 3 1,10 9 450,-28 24-450,-20 6-135,-12 6 0,-4 1-46,-15 12-89,4-10 0,1 0 90,6 4-90,6-6 0,26-20 0,40-14 0,-4-8 0,-2 1 0,1-1 0,7 0 90,9 0 0,-34 2 0,-6 8-90,-7 4 90,-2 23-90,-6-7 0,6 23-90,11-11 0,3-2 45,-3-19 0,4-2 45,23 8 0,-22-11 0,-2 0-90,10 9 180,-18-3-180,-23-7 90,-14 1-90,-18 1-179,-19 1 44,18-7 0,-3-1-525,-5 0 1,-2-1 254,-1-3 1,-2 0-226,2 2 1,-1 0 719,-13-5 0,2-1 0,16 3 0,2 0 0,-8-3 0,0 0 0</inkml:trace>
  <inkml:trace contextRef="#ctx0" brushRef="#br1" timeOffset="20821">13604 9905 21835,'-11'-22'2068,"1"-1"-1798,2 0 0,4 3-90,-4 2-180,7 4 90,-2 7-90,3 3 90,0 12 0,0 8 0,0 18 0,3 12-90,2 14 45,1-10 0,0 1-45,-2-11 0,1 1-239,1 12 0,1-2 149,2 15-90,-3-26 0,0-1-180,0 14-89,0 5-181,-4-31-1079,-2-7-809,0-10 2518,-5-12 0,-2-12 0,-5-9 0</inkml:trace>
  <inkml:trace contextRef="#ctx0" brushRef="#br1" timeOffset="21020">13534 9476 22644,'-20'-32'1529,"0"2"-1349,0 1-90,1 4 0,1 2-90,2 5-360,3 1-179,5 9-91,4 0-629,4 12 1259,11 11 0,-1 4 0,10 10 0</inkml:trace>
  <inkml:trace contextRef="#ctx0" brushRef="#br1" timeOffset="21453">14594 9494 21565,'9'-59'1169,"-3"0"-1079,-4 2-1711,-6 1 1801,-2 6 202,-5 3-112,-3 8-1583,-6-3 1493,5 19-90,-5-2 90,3 20 618,0 7-708,-7 9 0,1 14-1,-3 11 1,-1 16-156,13-18 0,0 4 111,0 7 0,1 3 45,0 6 0,2 5-67,5-12 0,1 5 0,1 1 0,0-3-23,0 4 0,1-2 0,0 2 0,1-1 0,0 4 0,1-1 0,1-4 0,0-1 0,1-3 0,1-1 0,0-1 0,0 0 0,0-1 0,4 18 0,1 1-364,0-12 0,2 1 0,0-2 364,1 3 0,1-2-315,2 10 0,1-4 136,2 3-181,-3-13 388,-3-12-568,-2-9 1580,-4-9-3498,0-13 0,-17-30 1,-3-17-1</inkml:trace>
  <inkml:trace contextRef="#ctx0" brushRef="#br1" timeOffset="21730">13965 10389 18368,'-19'-15'1349,"3"-1"-45,4-3-1214,6 1 1011,4 0-921,10 0 381,29-12-516,-3 15 0,2 1-45,3-3 0,1 2 333,6 2 1,0 2-334,-11 2 0,-2 2 0,30-5-90,-5 1 1,-7 4-1,-4-1 61,-10 3-331,-5-2 0,-8 3-359,-5-1-810,-7 1-810,-6-3 2514,-4-2 0,-8-4 0,-1-4 1</inkml:trace>
  <inkml:trace contextRef="#ctx0" brushRef="#br1" timeOffset="22612">16304 8870 21565,'-4'-19'2069,"-2"3"-1800,-4 1-89,-4 1 180,-10 3-180,2 4 90,-10 17 0,4 15-90,-3 27-224,15-18 1,0 4 72,2 9 1,1 6 0,2-1-514,2-9 1,1 0-1,0 2 484,-1 17 0,0 3 0,2-3 0,4-15 0,1-2 0,1 1-60,1 15 0,3 2 1,1-1-1272,4-6 0,2-2 0,0 0 971,0-2 0,0 0 1,4-4-496,8 8 1,5-9-8977,19-2 9515,8-16 1,8-13-1,4-10 1</inkml:trace>
  <inkml:trace contextRef="#ctx0" brushRef="#br1" timeOffset="23462">20478 8078 19946,'0'5'2878,"0"-1"-2608,0-4-90,4-4 0,6-1 0,8-6 89,11-1 1,11 1 90,13 4-698,12 7 473,-27 5 0,0 3-45,1 4 0,1 3-45,2 6 0,-1 5-391,0 5 1,-2 4 390,1 5 0,-1 2-45,-4 3 0,-1 5 60,-6-3 0,-1 3 0,-3-1-15,2 7 0,-2 2-15,-3-1 0,-1 4 0,-4-3-30,-5 3 0,-4-4 45,2-2 0,-3-3-45,-4-12 0,-2-5 90,0-1-90,0-3 90,0-18-180,0 1-90,0-14 296,0 0-836,-4 0 464,0 0-1723,-6 0 1979,-1-2 0,-1-2 0,0-3 0</inkml:trace>
  <inkml:trace contextRef="#ctx0" brushRef="#br1" timeOffset="24797">15504 10787 21115,'-18'9'1979,"-2"0"-1799,-3 0-90,-1 2 90,-1 1-90,3 2-1,3-1-89,5 3 0,8 0 0,2 2 0,10 0 0,15 8 90,9 0-90,2-6 90,-7-2 90,-15-17 90,-6 13-180,-11-6 0,-6 14 0,-13-3 0,-3 3-90,-2 1 0,3 0 0,5-1 90,5-1-90,10-1 0,6-2-90,10 0 180,10 0-90,5-2 0,6 0 0,-1-9 0,-3 5 90,-5-10 0,-6 8 0,-8-9 0,-2 7 0,-4 3-90,-14 8 0,5 2 0,-14 1 0,10-4 0,1 8 90,5 4-270,4-1-180,3-5 0,0-15-360,3 1-2068,6 2 2788,0 2 0,2 6 0,-3-4 0</inkml:trace>
  <inkml:trace contextRef="#ctx0" brushRef="#br1" timeOffset="25585">15638 12755 19946,'-4'-9'2878,"3"0"-2608,-2-3 0,3 3-90,0-2 89,0 2-89,0 0-180,0 0 90,0 2-90,7-6 0,2 5 0,7-3 0,-1 4 0,2 5 180,-5 6 0,-2 16-90,-7 2 0,-10 19-90,5-15 0,-5 4 0,7-14-90,0 5 90,5-8 0,4 1 0,7-6 0,1-7 0,1 7 0,0-1 0,-5 4 0,-1 5 0,-8 0 0,-1 4 0,0 1 0,1-1 0,0 0 0,0-2 0,0 0 0,0-1 90,-2-8-90,0 3 0,-2-10 0,4 8 0,-2-9 0,4 3 0,0 0 0,-3-3 90,0 7-90,-3-7 0,0 3-90,0 0 90,-3 3-360,-11 2 90,2 4-269,-7-7-361,7 6-989,-1-6 1889,-1 1 0,0 3 0,-2-3 0</inkml:trace>
  <inkml:trace contextRef="#ctx0" brushRef="#br1" timeOffset="27112">13356 15441 19766,'0'14'2968,"0"-3"-2698,0-4-90,0 3-90,0-8 90,0 8-90,0-5 89,11 4-179,15-4 0,5-1 90,10-8-90,-8-3 0,8-17 0,-11 2 0,3-13 0,-17 1 90,-6-5-90,-4-4 0,-8-4 0,-6 3 90,-4 1-90,-6 7 0,-3 6 90,-1 8-90,-4 10 0,-3 6 90,0 10-90,-1 5 180,-7 26-90,11 2 0,3 23-90,16-4 45,8-11 0,3 2-45,0-12 0,2 1 45,1 8 0,7 1-45,18 2 0,9-5 0,-2-15 0,3-3-251,7 8 1,1-6 250,-7-16 0,-2-6 0,14-4 0,-2-6-90,-4-5 90,-3-10-90,-3-10 90,-2-10-3226,-7-11 3181,-17 21 0,-1-2 45,-3-2 0,-2-2-212,0-2 1,-1-1 211,-2-4 0,-2 0 0,-3-1 0,0 1 0,-1-2 0,0 1 0,-2 3 0,0 0 45,-3 4 0,0 2 45,-4-30 90,-3 12-90,0 11 0,2 7-1,3 11 1,-2 7 219,6 5-309,-2 8 3215,3 1-3126,0 18 808,0 11-807,0 25-45,2 0 0,1 4-465,-1-9 1,1 1 419,2 18 0,2-1 45,-2-15 0,2-3-45,1 0 0,0-1 0,2-3 0,1-1 0,-1-3 0,2-1-90,14 25 180,1-9-90,1-12-90,-1-8 90,-1-7-90,-2-13 0,12-8 0,0-36 90,-2-1 0,-9-27-670,-15 8 760,-6-3 0,-2 5 780,-2 5-780,0 7-90,0 6 0,1 5 0,7 4 0,17 7 0,4 13 0,15 13 0,-5 17 0,3 12 0,-3 10 63,-19-21 1,-1 1-64,-2 1 0,-2 0 0,12 28 0,-7-5 0,-6-8 0,-6 1 0,-4-18-270,-2-1-270,-2-20-1349,0-15 603,0-7-8545,0-16 9522,0-5 1,4-7 0,0-5 0</inkml:trace>
  <inkml:trace contextRef="#ctx0" brushRef="#br1" timeOffset="27464">15004 15283 20755,'11'0'2429,"-3"0"-2069,3 0-181,-2 0-89,7 0-90,0 0 0,6 0 90,7-4-90,4-3 0,5-7 0,15-14 90,-7-9-90,-5-3 0,-20-2 180,-17 10 0,-11 1 0,-4 3 0,-10 3 180,-12 9-180,4 15-1,-6 13 91,3 44-270,13-5 45,9-12 0,3 1-45,6 2 0,2-2 0,4 20 0,-1-24 0,2-3 0,6 6 0,1-10-90,2-6-269,0-6-1440,10-9-270,-5-6 2069,10-11 0,-8-9 0,3-5 0</inkml:trace>
  <inkml:trace contextRef="#ctx0" brushRef="#br1" timeOffset="28779">16925 14387 20665,'-10'-9'2879,"-2"0"-2520,-4 0 91,-4 2-90,-5 3 0,-3 2-90,-3 2-91,-1 0-89,3 0 0,3 0-90,7 4 0,9-3 0,4 3 0,6 0 0,4 1 0,0 4 0,6 2 0,-1-2 0,-1 4 0,-4-1 0,-2 8 0,-13 7 90,-6 11-90,-14 10 0,-5 6-798,16-25 0,1-1 798,-16 27 0,4-5 0,11-10 0,12 4 0,22-8 0,22 2 0,6-13 0,3-7 0,-17-11 0,-5 1 0,-5-3 90,-6 4 1596,-6 2-1596,-2 5-90,-20 20 0,-6 22 0,-8 0 0,15-26 0,2-1 0,-3 10 0,7-5 90,4-4-90,5-5 0,0-5 0,4-1 0,2-5-90,4-3-90,8-6-270,-5 1-89,7-7-361,-6 7-269,4-7-900,4 3 2069,5-4 0,6 0 0,1 0 0</inkml:trace>
  <inkml:trace contextRef="#ctx0" brushRef="#br1" timeOffset="29881">26411 13596 20036,'-18'-2'2698,"3"1"-2518,7-1-90,4 2 0,4 0-90,22 0 0,-4 0 0,20 0 90,-10 0 0,-3 0 180,-3 4 179,-8 1 1,-5 4 0,-6 2-90,-12 1 179,-24 14-449,-2-6 0,-16 13 0,14-10-90,5 0 0,7-3 0,7 0 90,14 9-90,21-1 0,6 0 0,16-7 0,-4-7 0,0 2 90,-4 0 90,-7 4 0,-6 2 0,-9 5 0,-4 19-90,-10-8-90,0 12 89,-2-14-89,4 3 0,6 1 0,7 3 0,9 3 0,11 1-253,5 1 253,8 1 0,-2-1 0,-3-1 90,-16-16 0,-2 0 0,3 16 0,-2 12 0,-25-2-180,-5-17-405,-3-8 1,-3 0-2025,-20 13 91,-2-1 2428,-6-5 0,7-10 0,-5 1 0</inkml:trace>
  <inkml:trace contextRef="#ctx0" brushRef="#br2" timeOffset="35879">21908 8028 20665,'-29'-4'2429,"3"-3"-2069,1 2 89,5-1 1,9 1-180,4 1-90,7-1 0,4-1 90,29-3-180,13-1-46,-5 3 1,4 1-1434,5 0 1,2 0 1433,8 0 0,4-1-45,-18 2 0,1 1 0,1-1-283,0 1 0,2 0 0,2 1 283,0-1 0,3 1 0,0 0 0,-3 0 0,1 0 0,-3 0 0,2 1-295,11 0 0,2 0 0,-6 0 295,-4-1 0,-5 2 0,-7-1 0,0 1 315,3-1 0,-2-1 674,19-3-629,-8-1 2132,-29 2-2222,-20-1 919,-2 3-1009,-4-3 1280,0-1-1460,0 0 0,0 0 0,9 25 0,-1-1 0,9 25 0,-2-2 0,3 10-2009,0 11 2009,-8-27 0,1 0 0,0 4 0,0 1-143,1 1 1,0 3 142,0 0 0,0 4 0,0-2 0,3 10 0,0 1-363,-2-7 1,0 2-1,1 2 363,2 3 0,0 2 0,0-3 0,-2-8 0,-1-2 0,1 3 0,4 14 0,1 3 0,-1-2-758,-4-13 1,-2-3 0,1 1 757,0 3 0,0-1 0,-1 1 0,0-1 0,1-1 0,-1 4 112,-1-3 0,1 3 0,-1 1 0,0-4-112,1 3 0,-1-4 0,0 3 0,2 10 0,0 3 0,0-5 0,-2-3 0,0 1 0,0-10 0,1 5 0,0 1 0,-1-7 0,0 8 0,0 0 0,-1-7 0,2 8 0,-1-3 0,-3-8 0,-2-10 0,-1-2 0,0 10 0,0 0 0,1 14 0,-2 0 0,0-3 0,0 0 0,-2-2 181,2-2-181,4 11 0,-1-18 0,5 9 0,-4-22 0,2-1 827,0-2-827,2-2 0,0 0 2993,-1-3-2993,2 9 1205,-4-11-1205,1 6 0,-4-18 0,-2 2 0,-2-5 0,-9-4 0,0 0 0,-13-8 0,0 5 0,-9 0-3392,-27 2 3392,5 6 0,14-3 0,-1 1-158,-25 12 158,11-5 0,-3 2 0,-8 1 0,0 0-740,-2 1 0,0 0 740,-1-1 0,3-1 0,16-3 0,3 0-863,-4 0 0,0 0 863,0 0 0,-1 1 0,-1 1 0,0 0 388,-2 2 1,-1-1-389,-1 2 0,0 0-236,-2 2 0,-1 0 236,-4 0 0,-2 0 0,20-5 0,-1 1 0,-1 0 0,-3 0 0,-1 0 0,0 0 0,-1 1 0,-1 0 0,-3 1-63,-2 0 0,-5 1 0,-1 0 0,3 0 63,-5 0 0,3 0 0,-3 0 0,2 0 0,-2 0 0,-1 0 0,3-1 0,-2-1 0,3-2 0,-1 1 0,-1-1 0,-2 0 0,0 0 0,16-4 0,-2 1 0,1-1 0,0 0-162,-2 1 1,1-1 0,0 1 0,-1-1 161,0 0 0,0 0 0,-1 0 0,1 0-131,0 1 1,0-1-1,0 1 1,0-1 130,2 0 0,-1 0 0,1 0 0,0 0-64,-15 2 1,1-1 0,0 1 63,3 0 0,0 0 0,1-1 0,1 1 0,1-1 0,0 0 0,2-1 0,1 0 0,0 1 0,1-1 0,1 0 0,-1 0 146,3-1 0,-1 0 0,1 0-146,1 0 0,0-1 0,0 1 0,1 0 0,0-1 0,1 1 0,0-1 0,1 0 0,0 1 0,0-1 0,1 1 0,1 0 232,1-1 1,1 0 0,-3 0-233,-12 1 0,-3 1 0,0-1 0,1 0 0,-1-1 0,0 0 276,1 0 1,1 0 0,0 0-277,6-1 0,1-1 0,3 0 0,-3 2 0,3-1 0,1 1 0,0 0 0,0 1 0,1 1 0,1 0 0,0 1 0,2-1 0,-1 2 818,2-1 1,1 0-819,2 0 0,2 0 0,3-1 0,1 0 0,-23 1 1416,11 1-1416,9-9 0,9 3 787,6 1-787,6-4 936,3 3-2195,7-4 418,2 0-1408,4 0 2249,0-4 0,6-6 0,1-4 0</inkml:trace>
  <inkml:trace contextRef="#ctx0" brushRef="#br2" timeOffset="36637">25445 8856 23903,'-13'-16'2069,"1"0"-1799,6 7 0,-5 2-90,9 5 90,-3 8-91,5 10-89,0 17 0,4 20-45,-2-19 0,2 2-621,1 7 1,0 2 575,1 4 0,0 2 0,1 4 0,-1 1-45,-1 1 0,0 0-90,0-1 1,0-1-181,-1-4 0,0-2-318,0-6 1,0 0-672,0 2 0,0-2 1304,1 7 0,-2-9 0,-3-36 0</inkml:trace>
  <inkml:trace contextRef="#ctx0" brushRef="#br2" timeOffset="37200">25327 9091 21924,'-3'-35'899,"-1"0"1,1-15-450,8-11 0,9 27-90,9 0-90,9 5-1,27-2 1,-11 15-180,16 2 90,-21 22 90,12 28-180,-32-6 0,-4 3-90,1 1 0,-3 2 45,-5 3 0,-7 0 0,-13 0 0,-4-1 45,-6 20-384,-1-23 0,-2-3 294,-9 6 0,-1-8 0,4-7 90,5-12-90,6-1 0,7-9 90,4 3-90,5-4 0,5 0 0,8-4 0,9-1 588,11-6-588,6 2 0,-6 2 0,2 1 0,17 0 0,-16 5 0,-1 2 0,9 11 90,-5 10-90,-8 10 0,-11 9 89,-10 6-89,-15 6-424,-40-34 0,-22-7 0,12-3 0,12 3 0,-8-14 0,-1-1 0,0 1 1</inkml:trace>
  <inkml:trace contextRef="#ctx0" brushRef="#br2" timeOffset="38107">26358 9118 20665,'0'-20'2879,"0"0"-2520,0 3 1,-3 4 90,2 2-90,-3 4-90,4 2-1,0 3-89,-3 2 180,-4 0-270,-1 0 90,-6 0 0,0 8-90,-7 2 0,-5 10 0,-17 19 0,9-6-90,11-8 0,1 1 0,-3 10 0,3 2 0,6 1 90,7-3-90,4 3 0,5-5 0,0-1 0,5-3 0,6-3 0,7-2 0,6-3 0,5-3 0,2-3 0,16-9 0,-13-3 0,10-10 0,-17-6 0,-3-9-90,-3-6 90,-3-22 0,-9 10 90,-2-17-90,-23 3 89,3 11-44,-5 12 0,-1 1-45,-2 0 0,-4-1 0,13 16 0,6 5 0,2 4 0,4 3 0,5 16 0,15 20 0,2 6 0,12 13 0,-3-13 0,-8-13 0,2-1 0,16 12 0,-15-17 0,1-1 0,11 0 0,-3-6 0,-2-7 0,6-7-90,-14-7 90,4-11 0,-17-7 0,-5-13 0,-5 4 0,-1-2 0,-6-22-121,2 19 1,-1 1 120,-3-10 0,2 6 90,5-2-90,3 12 0,16-5 0,20 28 0,5 8 0,7 22 0,-12 10 90,-6 10-90,-3 7 241,-6 2-331,-5 2 180,-7-2-90,-6-5 0,-4-2 0,-2-7 0,-13 4 0,4-15-90,-8 3-1169,-4-21 180,8-1-540,-8-14-720,14-6 2339,2-15 0,5-8 0,0-6 0</inkml:trace>
  <inkml:trace contextRef="#ctx0" brushRef="#br2" timeOffset="38981">27219 9136 22104,'0'9'1709,"0"0"-1709,4 1 90,11-5-90,5-1 0,14-4 0,13-10 0,-8 1 0,8-11 90,-21 4-90,-2-4 90,-5 0 0,-3-5 0,-4-2 0,-4-3 90,-2-1-90,-4-3-90,0 2 90,-2 0 0,0 5 0,0 2 0,0 5 90,0 0 0,0 3-91,0 2 1,-5 3 0,0 1 0,-11 4 180,0 3-180,-2 2 0,3 2-90,8 0 180,-7 0-180,6 0 90,-10 0-90,6 4 0,0 1 0,1 0 0,5 5 0,-3-9 0,8 11 90,-10-4 0,4-1-90,-3 6 90,0-8-90,2 6 0,-2 0 0,-1 1 90,1 1-90,4 1 0,-3 1 90,7 2-90,-8 3 90,5 0 0,-2 5-1,-2 0 1,8 4 0,-10-1-90,10 3 90,-8-3-90,8 1 0,-3-4 0,4-3 90,0 1-90,0-5 0,0 2 0,13 6 0,1-6 0,16 7 90,15-7-90,-5-10 0,-5-2 0,1-2 0,9-5 90,16 3-90,-18-4 90,1 0-90,1-4 90,-2-3 0,-4-2 90,6-6-90,-18 5 90,11-7-180,-24 7 90,3-2-90,-10 6 0,-2 1 0,-2 1 0,-2 1 0,-1-1-90,0 4-180,0-2-1349,0-2 270,0 3-540,-5-5-7942,-2 1 9095,-5-2 1,2 0-1,0 1 1</inkml:trace>
  <inkml:trace contextRef="#ctx0" brushRef="#br2" timeOffset="39712">28742 8078 23723,'-27'-52'1709,"3"4"-1259,6 7-180,2 10-90,9 10 180,-2 14 89,4 24-89,-3 28-225,3-7 0,0 4-799,0 11 0,-2 3 709,-2 8 0,-2 3-367,3-19 1,-1 1-1,0 0 322,-2 1 0,-1 0 0,0-1 0,0 0 0,-1 0 0,1-1-30,0-3 0,-1 0 0,1-2-195,-3 15 0,0 0-2171,-1 5 1,0-3 1495,6-21 1,0-3-4017,2 5 1,1-7 4022,-3-13 0,10-19 0,-4-12 0</inkml:trace>
  <inkml:trace contextRef="#ctx0" brushRef="#br2" timeOffset="39980">28442 8164 25073,'-5'-53'1439,"1"6"-1259,4 13-90,0 7 0,8 11 90,6 7-91,16 19 91,13 16-90,-15-2 0,1 3-918,4 6 0,-1 3 873,4 5 0,0 2 0,-1 4 0,-1 3-401,0 0 1,-1 4 385,-4-1 0,-1 4 0,-1-1-30,-6-14 0,-2-1 0,0 2-315,6 11 0,0 2 0,-3-4 315,-1-1 0,-3-3 0,-1-4 0,0 0-637,2 3 0,-2-1-622,5 16-450,1-2-900,-14-37 2941,-5-12 0,-8-13 0,-3-6 1</inkml:trace>
  <inkml:trace contextRef="#ctx0" brushRef="#br2" timeOffset="40155">28604 9032 22693,'-29'-11'1349,"12"0"-335,11-5-834,24-4-90,19-3-90,22-6-389,-22 13 1,3 0 73,5 0 0,0 0-405,1-1 1,0 0-631,-1 2 1,0-1 1349,-6 0 0,-1 0 0,-4 2 0,-1 0 0,25-12 0</inkml:trace>
  <inkml:trace contextRef="#ctx0" brushRef="#br2" timeOffset="40615">29623 8562 25073,'-4'-5'899,"0"1"-719,4 4 90,0-2-180,7 1-90,-1-1 0,4 0 0,-5 0 90,0-1 0,-3 1 90,0 0 0,-2 0-91,0-5 1,0 0 0,0-4 0,0-2 0,0-3 90,-6-1 0,-1 2-90,-5 3 0,2 3 0,0 3-90,0 3 90,-2 1-90,-4 12 0,-14 19 90,7 6-90,-4 15 0,16-6 0,6-1 0,10 0 0,13 9-90,2-14-270,10 5-270,-4-22-539,1-10-270,3-5-540,4-10-539,5-9 2518,8-16 0,-23 8 0,1-4 0,1-3 0,1-1 0</inkml:trace>
  <inkml:trace contextRef="#ctx0" brushRef="#br2" timeOffset="40835">30115 7969 23903,'0'-38'929,"0"-1"1,0 3 0,0 2-121,0-25-179,-4 14-360,3 11-90,-6 11-180,6 12 0,-3 17 0,4 19 0,4 27 0,-1-16 0,0 3-1696,2 6 0,1 3 1696,0 5 0,2 1 0,-1 0 0,0 1-312,1-1 1,0 0 221,0-2 0,1-2-315,-1-2 1,0-1-271,-1-4 0,0-2-180,0-4 1,0-1-1664,4 24 2518,-2-12 0,-4-12 0,-1-7 0</inkml:trace>
  <inkml:trace contextRef="#ctx0" brushRef="#br2" timeOffset="41204">29968 8444 23004,'-35'-36'1349,"5"4"-1259,10 3 0,9 4-90,8 5 0,12 0 0,13 3 0,19 2-90,14 1 0,11 3-98,-32 5 0,1 1 188,28-2 89,-4-2 91,-12 2 0,-10-2 270,-10-2 180,-6-1 179,-5-1 990,-2-7-1709,-7 11 0,4 7-90,4 47 0,3 4-160,-4-9 0,0 1 160,-3-6 0,1-2 0,-1 2 0,0-1 0,0-2 0,0 1-495,1 3 1,0-1-945,4 10-720,-1 0-629,-11-38 2788,-2-14 0,-7-22 0,-2-10 0</inkml:trace>
  <inkml:trace contextRef="#ctx0" brushRef="#br2" timeOffset="41336">30472 7626 21026,'-22'-38'449,"-1"0"1,3 5 0,-1 1-360,-15-20-90,7 14-450,9 12 695,10 13-2224,4 11 2074,12 11 1,4 11-1,7 6 1</inkml:trace>
  <inkml:trace contextRef="#ctx0" brushRef="#br2" timeOffset="41649">30833 7888 22914,'3'21'1799,"-2"1"-1259,-1 2-181,0 8-89,0 11-90,0 7-90,4 11-90,4 3 0,-1-32 0,2 2 45,9 7 0,3-1-45,13 13 45,-11-22 0,2-6-45,9-9 0,-3-12 0,-5-17 180,-5-10 0,-9-15 0,-6-6 0,-12-6-180,-5 17 0,-3 0-90,-13-12-135,6 16 0,-2 4-675,-10 0-539,1 5-720,3 6 2159,7 5 0,4 5 0,4 2 0</inkml:trace>
  <inkml:trace contextRef="#ctx0" brushRef="#br2" timeOffset="42103">31288 8010 23454,'12'-13'1978,"0"1"-1708,-1 5 90,1 7 0,2 11-270,4 10 0,6 12 0,3 11-90,1 6 0,-3 6 90,-1-3-90,-5-3 0,-5-10-90,-4-8 0,-6-9-90,-2-12-270,-2-5-179,0-52 539,5 7 0,3-4-226,-2-7 1,2-2 405,4-5 0,4 2 45,-4 17 0,2 4 0,15-23 315,-1 18-90,2 19 89,1 24-89,3 19 90,3 20-532,-17-15 0,0 1 127,1 2 0,1 2-45,8 14 0,-1 0 0,-7-14 0,-1 0 0,4 7 0,-1 0-1692,-4-5 0,-3-5-917,-1-2 2609,-4 10 0,-24-42 0,-9-1 0</inkml:trace>
  <inkml:trace contextRef="#ctx0" brushRef="#br2" timeOffset="44682">17348 16043 22644,'-13'-32'2609,"1"2"-2340,2 1 1,3 6 0,0 3 180,6 4-360,-2 9 90,3 1 0,0 16-1,3 9-89,5 15 0,5 13-45,-1-5 0,1 5-45,0 5 0,0 2-1504,1-1 1,-1 0 1503,-1-2 0,0-4 0,2 10 0,-2-6 0,4 13 0,-7-19 0,5 9 0,-8-24 0,0-5 90,0-5 90,0-4 0,4-1 0,4-7 0,8 2-90,14-9 90,17-1 1001,-18-4 0,3-1-1181,7-2 0,2 0 0,7-3 0,3 0-892,6-1 0,2-1 892,-18 4 0,0-1 0,5-1 0,6-1 0,6-1 0,0-1 0,-2 1-500,-11 2 1,-2 0-1,0 0 1,3 0 499,2-1 0,2 0 0,2 0 0,-1 0 0,-3 0 0,-2 1 0,-2 1 0,0-1 0,3 1 0,4-2 0,5 0 0,1 1 0,-1-1 0,-3 1-433,1 1 1,-3 0-1,-1 1 1,4-1 432,-1 0 0,2-1 0,2 0 0,-2 1 0,-4 1 0,-4 2 0,-3 0 0,-1 1 0,0-1 0,16-1 0,-1 0 0,0 1 0,-2 1 0,0-1 0,-1 2-169,-3-1 1,0 0 0,-1 1 168,-3 0 0,0-1 0,0 0 0,-3 1 0,0-1 0,-1 1 0,-3-1 0,0 1 0,-1-1 80,-1 1 1,0-1 0,-1 1-81,20-3 0,0 0 0,-1 0 0,1 1 0,-1-2 0,6 0 151,-21 2 0,4 0 0,4-1 0,1 0 0,0 1-151,3 0 0,1 0 0,0 1 0,1 0 0,-1-1 40,1-1 1,1 0-1,-1 0 1,0 0-1,-2 1-40,-3 1 0,0 1 0,-1 0 0,-4 1 0,-4-1 0,1 1 0,-5-1 0,-1 0 0,23 0 0,0-1 0,-1 1 0,0-1 270,0 0 1,0-1-271,0 1 0,1-1-99,0-1 1,1 0 98,-22 3 0,1-1 0,0 1 0,-1-1 0,1 1 0,2-1 9,0 0 1,4 1 0,2-1 0,-1-1-10,2 1 0,1-1 0,0 0 0,0 0 0,0 1 0,0-1 0,0 1 0,0 0 185,-4-1 1,1 1-1,-2-1 1,-2 1-186,-1 0 0,-4 1 0,4-1 0,14-1 0,5 0 0,0-1 0,-17 2 0,1-1 0,0 1 0,0 0 0,-1 0 0,0-1 0,0 1 0,-1 0 0,11-2 0,-1 0 0,-4 1 0,1 0 0,-4 1 0,-2-2 0,-1 0 0,-6 3 0,0-1 0,-6-1 0,-1 1 0,22-2 614,-11 0-614,4-1 0,-1-4 0,0 0 0,-1 1 0,-10 3 1261,1 0-1261,1 3 0,11-3 0,-16 7 870,6-3-870,-18 4 1683,8 0-1683,-8 0 0,4 0 0,-8 0 0,7 0 0,-1-2 0,1 2 0,-9-2 0,-12 0 0,-2-1 0,-10-3 0,5 1 0,-10-4 0,6 0 0,-7-4 0,2-7 0,-2-6 0,-4-23 0,-1-14 0,6 24 0,0 1-180,-4-20-1080,-1 15-179,7 27-360,-2 7-629,-3 13 2428,-4 10 0,-4 14 0,-5 4 0</inkml:trace>
  <inkml:trace contextRef="#ctx0" brushRef="#br2" timeOffset="45489">20223 17354 23634,'-11'-16'3687,"1"1"-2967,0 1-180,2 3-540,1-1 0,0 7 0,6 15 0,-2 50 0,6 7-491,0-14 1,1 4 490,0-10 0,2-1 0,0 3 0,0 0 0,1-2 0,0-1 0,0-4 0,1 0-315,-1-5 0,2-2-764,7 24-450,-1-14-360,-1-11-809,0-12 2698,-2-12 0,0-13 0,-2-9 0</inkml:trace>
  <inkml:trace contextRef="#ctx0" brushRef="#br2" timeOffset="46106">20174 17494 24533,'-31'-52'2069,"3"2"-1709,5 5 269,12-16-449,15 16-90,18 6 0,8 1-90,-4 16 0,3 3-429,14-8 1,5 4 473,7 10 0,0 6-45,-15 4 0,0 5 90,21 11 0,-7 10-1,-9 25-44,-21-11 0,-7 4-45,-14-6 0,-8 0 45,-2 3 0,-6 1-404,-5 0 0,-5-1 404,-4 0 0,-5-1-45,-2-1 0,-3-2 0,-2-3 0,-2-3 0,2-1 0,-1-2 32,-9 0 1,1-3-33,15-8 0,0-1 0,-3-1 0,3-3-78,3-5 78,9-4 387,20-10-387,10 3 768,18-8-768,25 6 0,-3 4 0,0 7 0,2 2-6,-15 0 0,1 1 6,13 4 0,0 1-761,-12-2 0,-1-1 761,1 1 0,-1-1-465,0-3 0,-1 0 465,-1-1 0,1 0 0,12-4 0,0-4 0,-4-5 0,-1-2 0,0 1 0,-3-3 0,-10-5 0,-6-4 266,-6-34-266,-15 8 0,-13-15 0,-10 21 1481,-2 8-1481,-1 9 0,1 10 0,2 5 1151,-1 6-1151,1 13 0,-4 27 0,12 3 0,-1 19 0,19-13 0,4-4 0,10-4-360,9-4-1889,25-1 495,-17-20 0,1-2 540,-2-1 0,1-1 1134,3-5 0,-2-2 0,13-5 0,0-2 0</inkml:trace>
  <inkml:trace contextRef="#ctx0" brushRef="#br2" timeOffset="47320">21554 17594 22014,'0'-18'2879,"0"0"-2340,0 2-179,0 0-180,0 5 0,0 0-90,0 4-90,0-2 0,0 4 90,0-2 90,0 3 0,0-1 269,0-3-269,-3 0 90,-3-3 180,-14 2 0,-7 4-360,-8 15-90,6 8 0,5 36 0,16-11 0,4 18 0,10-18 0,6-2 0,6-5 0,21 4 0,-7-17-90,15-2-450,-12-17-899,18-24 854,-24 0 1,0-3 449,0-4 0,-2-2-56,0-6 1,-4-1 370,4-21 180,-7 5 539,-6-9-359,-7 21 89,-4-4-179,-3 24-90,0 5-180,0 3-180,-3 5 0,2 3 0,-3 10 0,4 24 0,4 1 0,2 20 0,4-13 0,4 1 291,1-7-291,5 7 0,-5-16 0,3 5 0,-6-21-90,0-1-180,2-6 0,2 0 0,3-4 0,1-5 90,-1-7 90,-1-6 1,-6-6 89,0-3 0,-8-1 89,0-18 1,-4 14 0,-4-10 0,0 17-90,-4 6 0,3 1 90,-2 0-90,6 5 90,-2-1 0,3 9 90,0 3 0,0 3 0,-4 1 0,3 2 0,-3 0-180,8 6 0,28 42 0,-14-18 0,3 1 0,0 1 0,-5-4 0,1-1 0,-3-5 0,-4-4 0,-2-2 0,-2-9 0,-4-7 0,0-13 0,-2-10 0,0-11 0,0-17 0,4 11 0,2-8-3392,4 19 3392,4 2 0,17-6 0,-5 10 0,13 0 0,-9 16 0,-1 3 0,1 8 0,-5 3 0,-1 4 0,-5 5 0,-3 0 3392,-4 0-3392,-4 0 0,-4-5 0,-2 0 0,0-6-180,0-1-900,0-4 675,0 0 0,-11 0 1,-2 0-1</inkml:trace>
  <inkml:trace contextRef="#ctx0" brushRef="#br2" timeOffset="47815">23236 16952 16432,'-21'-30'2159,"1"3"539,0 4-2158,-1 5 1058,-1 9-1058,-2 3-180,-4 12-1,-3 5 356,-2 12-445,-10 25-180,13-6-1,12-12 1,3 0-90,5 15 1921,5 0-1921,8-4 0,16 12 0,2-18 0,16 8 0,-4-16 0,4 0 0,-2 0 0,-3 1 0,-4-3 0,-5-1 0,-7-1 90,-8-3-90,-8 1 0,-10-3 0,-8 0 90,-29 2-90,-4-10 0,-2 0-90,12-10-90,23 0-1259,10-6 0,2-3-8392,21-23 8331,-1 2 0,18-15 0,-4 9 0</inkml:trace>
  <inkml:trace contextRef="#ctx0" brushRef="#br2" timeOffset="48047">23422 17020 23364,'0'-34'3148,"-3"2"-2608,-2 0-181,1 7-89,-3 1-270,6 17 0,1 12 90,8 27-90,3 9 0,1 6-315,2 12 0,0 2-556,0 1 1,0 0 330,-2-1 1,-1-4-181,-6-21 1,0-2 719,0 2 0,-2-2 0,1 9 0,-2 1 0</inkml:trace>
  <inkml:trace contextRef="#ctx0" brushRef="#br2" timeOffset="48197">23402 16617 15082,'-12'-45'989,"1"-1"1,-6-16-405,9 24 0,1 5-1485,1 11 309,6 3 591,4 25 0,2 8 0,5 9 0</inkml:trace>
  <inkml:trace contextRef="#ctx0" brushRef="#br2" timeOffset="48531">23654 16798 25073,'10'0'1709,"0"0"-1439,-3 0 89,0 4-179,1 3 0,6 7-90,5 8-90,7 9 0,3 13 90,3 8-424,-1 5 334,-3-1 0,-3 1 0,-5-7 0,-4-7 90,-5-9 0,-4-10 180,-4-7-90,0-8-180,-2-9 0,4-13 0,0-15 0,3-19 0,2-19 167,1 8 0,2-6-317,-3 21 0,1 0 0,1-2-510,1-6 1,1-1-1,0 2-300,2-5 0,-1 5 60,-2 11 1,-3 4-1530,-1-1 2429,-2 9 0,-3 9 0,1 5 0</inkml:trace>
  <inkml:trace contextRef="#ctx0" brushRef="#br2" timeOffset="48931">24295 16762 21565,'9'23'2069,"-3"-3"-1890,0-4 91,5-1-90,-1-7-180,5 0 90,-1-8-90,3 0 0,1 0 0,11-10 90,-6 2-90,4-14 90,-10 3 90,-5-5 90,-6 1 539,-2-14-179,-15 3-360,-1 0 0,-12 10-1,-2 13 451,-17 12-180,7 13-450,-9 17-90,16 17-276,7 13 276,12-27 0,2 1 0,3 1 0,1 0 0,0-1 0,3 0 0,6 31 0,7-9 0,13-10 0,9-13 0,11-7-56,4-15 56,4-4 0,-2-8-630,-2-4-629,-6-3-540,-7-6-630,-7-6 2429,-9-3 0,-6-3 0,-4-2 0</inkml:trace>
  <inkml:trace contextRef="#ctx0" brushRef="#br2" timeOffset="49305">25977 16328 25792,'-15'-28'1709,"1"3"-1439,2 9 90,2 11 0,-2 20-270,2 24-90,3-7 0,1 4 0,-1 9 0,0 3-2126,-1 7 0,0 1 2126,-1 5 0,0 1 0,-1 1 0,1 1 110,1-4 0,0 0-470,1-3 0,2-3-360,1-5 1,1-3-361,-1-7 1,1-3-1799,2 22 2838,-2-21 1,3-17 0,0-12 0</inkml:trace>
  <inkml:trace contextRef="#ctx0" brushRef="#br2" timeOffset="49582">25940 16341 26512,'0'-39'1259,"0"5"-1079,0 7 0,0 7 90,5 9-90,9 4-180,15 15 0,12 13 0,-14-3 0,1 6 0,1 8 0,1 6 0,-1 0-1153,7 10 1,-2 3 1152,-4-4 0,1 4 0,-4-2 0,2 10 0,-5-2 0,-1 0 0,-1-1 0,-3-1 0,-2-1-280,-1-5 0,-1-1 280,-4-5 0,0-2-270,-1-6 0,-2-2-809,3 19-270,-6-14-2609,-6-11 3958,-9-17 0,-9-13 0,-6-13 0</inkml:trace>
  <inkml:trace contextRef="#ctx0" brushRef="#br2" timeOffset="49749">26046 17087 14452,'-47'-18'2609,"6"2"552,8 3-2711,11 2 1408,12 0-1678,13-3 860,18-2-951,19-4-89,21-1 76,-23 11 0,2 0-616,4-1 0,2 2-360,0-1 1,0 1-675,-2 1 1,-1 0 1573,-4 1 0,-3-1 0,29-6 0,-9 1 0</inkml:trace>
  <inkml:trace contextRef="#ctx0" brushRef="#br2" timeOffset="50291">26882 16807 25882,'4'-4'1080,"-2"-1"-990,2-2-90,0 0 0,4-4-90,4 0 0,3-5 90,1-2 0,0 0-90,-3-5 180,-5 3 0,-10-11 0,-8 9 89,-9-3-89,-3 14 450,-15 17-180,9 13-225,5 11 0,4 8-90,10 10 0,5 2-45,-3 1 0,5 1 0,15 14 0,7-5-45,-4-28 0,4-3-90,7 8 0,5-7-270,11-18 0,2-9 180,-9-1 1,2-9-46,15-18 0,5-13 0,-7-2-960,-8-2 1,-4-5 1229,-9 9 0,3-5 0,-2-1 0,-6 1 30,-6 0 0,-6 0 0,0-1 60,-1-1 0,0-1 0,-1 0 29,-1 1 1,-1 0 0,0 0-178,0-17 1,-2 0 327,-1 9 0,-2 0 89,-1-3 1,-2 4-270,-1-16-90,0 7 0,-7 52 0,1 21 0,-7 31 0,8 22 113,2-25 0,0 3-113,3 5 0,0 1 0,0 1 0,0 1 222,2-1 0,2 2-402,1 13 0,2-1-450,-1-18 1,1-3-226,2 9 1,0-2 854,-3-16 0,0-4 0,1-1 0,-2 2 0</inkml:trace>
  <inkml:trace contextRef="#ctx0" brushRef="#br2" timeOffset="50597">27438 16662 23274,'-30'-29'1979,"3"2"-1710,7 4-89,10 3-180,4 4 90,12 2-90,8 3-90,14 2 90,13-2-90,8-1 90,4-1 90,-4-1 630,12-7-1,-22 3 91,3-4-180,-24 6-630,-4 1 0,-5 7 0,0 6 0,-2 17 0,4 17 0,-1 5 0,0 4 0,-1-7 0,0 1-250,3 13 0,0 0 160,-5-14 0,0-2-1619,7 27-719,-3-9-451,-5-12 2879,-3-9 0,-3-14 0,0-7 0</inkml:trace>
  <inkml:trace contextRef="#ctx0" brushRef="#br2" timeOffset="50731">27824 16156 24173,'-14'-55'1170,"0"7"-1350,7 10-450,2 11-359,5 9-900,1 9 1889,7 5 0,5 4 0,5 0 0</inkml:trace>
  <inkml:trace contextRef="#ctx0" brushRef="#br2" timeOffset="51052">28027 16210 21924,'0'5'3059,"0"5"-2340,0 0 271,0 28-720,0 0-180,2 21-1,4-6-89,4-1 0,8-2 90,3-5-90,4-6 0,-3-8 0,-2-10 0,-2-10 0,-3-15 0,-1-14 90,-8-13 0,-2-5 0,3-23-187,-7 14 1,-2 0 186,-7-17-90,-5 10 0,-3 9 0,-1 14-450,0 11-1799,-11 17 2249,2 29 0,6-5 0,9 16 0</inkml:trace>
  <inkml:trace contextRef="#ctx0" brushRef="#br2" timeOffset="51473">28377 16183 23364,'6'-19'2878,"0"4"-2518,-2 6 179,2 4 1,0 17-180,4 12-180,2 23-90,4 14-45,-7-26 0,1 1-45,3 19 0,1-1 0,-3-16 0,-1-1 45,2 11 0,-1-3-45,1-2 0,-2-14 0,-5-15-90,-2-43 90,-1-15-1741,0 4 0,2-3 1741,1-2 0,2-1 0,2-3 0,1-2-184,2 0 1,2-2 183,-1 8 0,1-2 0,2 3 0,8-11 0,1 4 90,0 2 0,2 8 0,22 5-90,-10 50 0,0 22 0,-19-9 0,-2 5 0,-2 6 0,-2 6 0,0 2 0,0 2 0,-1 3 0,0-1-242,-1 2 1,0-1 0,-1 0 241,-2-5 0,0-1 0,-2-4 0,1-4 0,-2-4 0,5 23 0,-3-13 0,-2-11 1773,-4-10-3752,0-10-322,-2-6 2301,-6-14 0,-2-10 0,-7-10 0</inkml:trace>
  <inkml:trace contextRef="#ctx0" brushRef="#br2" timeOffset="157087">25595 10805 21385,'-29'20'3598,"0"0"0,15-4-3598,-24 14 0,89-32-107,-32 0 1,5-2 0,6 0-1,4-2 1,5 0 0,5-2 0,4 0-1,4-2 1,4 0 0,4 0-1,2-2 1,4 0 0,3 0 0,2-2-1,2 1 1,2-1 0,3-1-1,0 0 1,3 0 0,0-1 0,1 1-1,1-1 1,0 0 0,0 0-1,0-1 1,-1 1 0,0 0 0,-1 0-1,-1 0 1,-1 1 0,-2-1-1,-2 1 1,-1 0 0,-4 1 0,-1 0-1,-4 0 1,-3 1 0,-2 1-1,-5 0 1,-3 1 106,22-5 0,-5 0 0,-4 1 0,-3 0 0,-3 1 0,-3-1 0,0 1 0,-2 0 0,1 0 0,0 0 0,2 0 0,1-1 0,4 0 0,3-1 0,4 0 0,5-1 0,-23 6 0,4 0 0,2-1 0,3-1 0,3 1 0,2-1 0,3 0 0,1 0 0,2-1 0,2 1 0,2-1 0,0 0 0,2 0 0,0-1 0,1 1 0,0 0 0,1-1 0,0 1 0,0-1 0,-1 0 0,0 1 0,-1-1 0,-1 1 0,-1-1 0,-1 1 0,-2 0 0,-1 0 0,-3 0 0,-1 0 0,-3 1 0,-2-1 0,-3 1 0,-2 0 0,-4 0 0,-3 1 0,-3 0 0,-4 0 0,-4 1 0,-4 0 0,-4 0 0,22-19 0,1 1 0,0 0 0,-1-1 0</inkml:trace>
  <inkml:trace contextRef="#ctx0" brushRef="#br2" timeOffset="158698">25871 9394 14998,'-4'-2'5487,"0"0"-4587,0 2 359,0-2-989,-1 1 0,2-1 1169,3 2-809,1-2-361,0 2 91,1-2-270,0 2 90,0 0-90,0 4 0,2 3-90,-2 2 0,4 8 90,-4-4-90,2 4 45,-3 27 0,-2 2 45,1-9-45,-1 9 0,-2-3 45,-1-24-90,-1-9 180,-2 5-90,-1 1-1,-8 4-89,-3 2 90,0-2-90,2-5 0,2-1 0,-1-1 0,2-1 0,-2-5 0,3 3 0,-1-4 0,0 5 90,4-2 0,-9 4-90,12-7 90,-7 2 0,9-8 0,-3 0 0,0 0 360,-15 4-450,12-3 90,-8 3-90,12-4 0,6 0 270,-3 0-270,0 0 0,0 4 0,-4-3 0,0 3-630,0-4-629,-1 0-540,5 0-630,-5 0 1581,8 4 0,-10 7 0,4 6 0</inkml:trace>
  <inkml:trace contextRef="#ctx0" brushRef="#br2" timeOffset="190227">25623 10941 22374,'-14'-4'3328,"-2"-1"-2788,5-4 270,3 0 89,1 2-269,6-4-630,-3 6 0,4-4 0,20 1 0,12-2 0,3 2 0,6 1 0,13-3 0,7-1-536,-6 2 0,4-1 1,3 0 535,-5 1 0,2 0 0,3-1 0,2 0-572,-5 0 0,2 0 0,2-1 0,1 0 0,1 1 572,-4 0 0,2 0 0,0 1 0,1-1 0,1 0 0,1-1-274,-5 2 1,2-1 0,-1 1 0,2-1 0,0 0 0,1 0 0,-1 1 273,-3 0 0,-1 0 0,2 0 0,-1 0 0,1 0 0,0 1 0,1-1 0,-1 0-160,3 0 0,0 0 0,0 1 0,0-1 0,1 0 1,0 0-1,-1 1 0,1-1 160,-7 1 0,-1 1 0,0-1 0,0 1 0,0-1 0,1 1 0,1-1 0,2 1 0,1-1-49,-2 1 0,3-1 1,1 1-1,1-1 1,0 0-1,1 0 1,1 1-1,-1-1 1,0 1-1,-1-1 1,-1 1 48,-4 0 0,1 0 0,-1 0 0,-1 0 0,1 1 0,-1-1 0,1 0 0,-1 1 0,0-1 0,-1 0 0,1 1 0,3-1 0,1 0 0,0 0 0,0 0 0,-1 0 0,0 0 0,-1 0 0,-1 0 0,-1 0 0,-3 1 0,12-2 0,-2 1 0,-1 0 0,-1 0 0,-3 0 0,-2 0 0,-4 0 157,17-2 1,-6 1 0,-3 0 0,-4 0-158,-4 0 0,-4 1 0,2 0 440,11-2 0,2 0 1,-9 1-441,-19 4 0,-4 0 0,2 0 0,-5 0 1981,-8 4-2521,-27 0 805,-8-4-265,-15-5 0,-11-1 0,-6-3 0</inkml:trace>
  <inkml:trace contextRef="#ctx0" brushRef="#br2" timeOffset="198666">6989 1773 22104,'0'-47'2699,"0"3"-2070,0 8-89,-6 9-180,1 7-180,-7 8 90,-2 10 89,-6 19 91,-8 26-225,9-8 0,-1 9-578,2 2 0,-1 9 0,-1 6 0,0 3 353,2-7 0,0 4 0,-1 3 0,1 1 0,-1 1 0,1-1-393,2-9 1,1 1 0,-1-1 0,0 1 0,1 0 0,0 1 0,-1 1 392,2-2 0,-1 1 0,1 1 0,-1 1 0,1-1 0,1 0 0,0-3 0,2-2 0,-2 13 0,1-3 0,1-2 0,2-1 0,0 0-284,1-2 0,1-1 1,1-1-1,2 0 0,1-1 284,0 8 0,3-1 0,2-1 0,6 1 0,4-8 0,5 1 0,2 1 0,2-4 0,0-3 0,9 9 0,1-5 0,6-1 0,-2-7 0,2 1 0,5-5 0,5-11-1011,12-11 0,7-12 0,2-6 1,-3-4 1010,-12-3 0,-2-5 0,0-2 0,2-1 0,11-1 0,2-1 0,-1-3 0,-6-4 0,-7-14 0,0 1 0,0 0 0</inkml:trace>
  <inkml:trace contextRef="#ctx0" brushRef="#br2" timeOffset="199216">16393 539 23544,'-26'-30'1709,"5"3"-1440,9 6 721,33 4-271,23 21 1,9 10-405,4 2 0,5 9-1166,-14 2 1,7 8 0,3 4-1,-1 3 1,-6-2 850,0 2 0,-5 0 0,-1 3 0,2 3-209,-5-6 1,1 3-1,1 1 1,0 3-1,-2 1 1,-3 3 208,-6-4 0,-2 3 0,-1 2 0,-2 1 0,-1 0 0,-1-1 0,-2-2-314,4 10 0,-3-3 0,-1-1 0,-2 2 1,0 4 313,-4-10 0,1 4 0,-1 1 0,-1 0 0,-2 1 0,-2-3 0,-3-2-36,-2 4 0,-3-3 0,-3 0 0,-2-2 0,-1 1-252,0-1 0,-2-1 0,-1 0 0,-2 0 1,-3 2 227,-2-2 0,-3 3 0,-2 0 0,-1 0 0,-1-3 1,0-2-1,-4 7 0,-1-3 0,-1-2 0,-2 2 0,-3-3 1,1 0-1,-1 0 0,1 0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27:25.005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7801 3913 23364,'0'-44'2068,"0"6"-1528,-4 4-90,3 9 0,-2 5-270,-1 10 89,-1 4 181,-3 20 0,-2 20-315,3-3 0,0 4-595,-2 13 0,0 5 460,1-11 0,0 2 0,0 2-610,-1 6 1,0 2-1,0 1 610,-1 4 0,1 2 0,0 0-761,0 4 1,0 0 0,2 0 760,-1 1 0,1 0 0,1 0 0,2-4 0,0 1 0,2-2-566,0-3 1,1-2 0,2-1 565,1-6 0,1-3 0,4 0 0,4 1 0,3-2 0,7-6 187,16 1 1,12-16-188,6-25 0,10-17 0,-3-7 0,-17 0 0,-1-6 0,-1-3 0,-1-1-158,4-5 0,1-3 1,-3-2-1,-4 1 158,1-9 0,-5-1 0,-5 4 0,-2 1 0,-5 3 336,-4 3 1,-3 2-337,-5 7 0,-2 2 1903,0-17-1903,-16 19 0,-9 19 0,-13 20 2845,-5 16-2845,9 5 0,1 5 0,-9 23 538,13-16 1,5 0-539,4 17 0,12-3 0,10-10 0,12-10 0,11-11 0,8-14 0,4-13 0,-2-14 0,-5-13 0,-9-12 0,-12-7 0,-17 11 0,-6 0 0,-11-19 0,-10 13 0,-6 5-90,-16 2-225,14 16 0,-2 4-584,-14 7-450,4 5-90,4 10-630,14 3-450,15 7 2662,20 2 1,24 0-1,12 1 1</inkml:trace>
  <inkml:trace contextRef="#ctx0" brushRef="#br0" timeOffset="300">9064 4731 23634,'29'-16'2518,"-7"1"-2158,-12 3 269,-24 11-449,-4 10-90,-15 19 0,4 16-45,13 1 0,4 6-45,8 7 0,5 2-136,-3 0 1,7-1 135,18 4 0,7-8 90,14-8-90,-13-23 0,1-7 0,11-21 89,-8-20-89,-11-23 90,-18-2 0,-5-4-45,-2 10 0,-3-1-1696,-3-15 0,-4 2 1696,-1 18 0,-3 4-45,1 3 0,-2 2-1383,-19-19 1023,-2 13-450,3 11-449,3 9-2789,-1 13 4048,18 8 0,5 11 0,16 5 0</inkml:trace>
  <inkml:trace contextRef="#ctx0" brushRef="#br0" timeOffset="765">9543 4677 23364,'8'-14'2248,"-2"5"-1258,-4 12-361,-2 16-89,0 26-360,0-13 0,0 3-655,0 11 0,0 3 565,0 10 0,0 3-472,0-17 1,0 1-1,0 1 412,0 3 0,0 0 0,0 0-30,0 0 0,0 0 0,0 0 0,0-3 0,0 0 0,0-1-178,0 18 1,0-1-123,0-17 0,0 0 1,0-3-826,2 5 1,0-3 449,-2-5 1,1-9-855,2-19-450,-3-49-1298,0-1 0,0-10 0,0 0 2606,0-16 1,0-4 1704,0 19 1,0-4-1,0-1 1,0 3 704,-1-5 0,0 2 0,0-3-795,-1 4 1,1-2-1,-1-2 1,0 3-496,-1-10 1,0 2 0,1 1-360,-1 1 0,1 1 0,0 4 566,-2-6 1,5 8-477,10 19 0,7 6-90,19-5-45,-1 17 0,3 5-40,0 12 0,2 6-5,1 0 0,0 5 89,9 15 1,-5 9 0,-14 4 0,-7 6-45,-3-2 0,-11 2 0,-15 3 0,-12-4 0,-9-11 0,-5-4-45,-1-2 0,-2-1 419,-12 2 0,-1-3-644,15-8 0,0-2-180,-5 1 1,3-2-3096,5-1 3500,15-9 0,15-4 0,11-5 0</inkml:trace>
  <inkml:trace contextRef="#ctx0" brushRef="#br0" timeOffset="1781">11021 4188 23094,'7'-51'1619,"-2"-6"-1259,-5-4-136,-3 28 1,-1-2-613,0-1 1,-1 0 611,-4-4 1,-2-1 0,0-4 0,-1 0-45,-3-6 0,-2 0-675,-2-5 0,-4 0 540,-4-3 0,-5-1-15,9 19 0,-3 1 0,-5-2-30,-8-1 0,-5-1 0,-4-1 0,3 4 0,5 8 0,2 2 0,-2 0 0,-3 0-322,-2 0 1,-2 0-1,-3-1 1,1 3-1,1 2 322,-1 3 0,1 3 0,-1 2 0,0 0 0,-3 1 0,0 1 0,-1 1 0,-1 1 22,-1 2 1,0 1 0,-1 1-1,-1 1 0,-3 2 1,0 1 0,0 1-1,-2 3 0,-1 1 1,-2 3 0,1 1-1,-2 3 14,12 0 0,-1 1 0,0 2 0,0 1 0,0 1 18,-1 2 0,-1 2 0,1 1 0,0 1 0,0 2-426,-1 2 1,0 2 0,0 1 0,1 1 0,1 2 371,-1 1 0,0 2 0,1 1 0,1 1 0,0 2-237,0 1 1,1 2 0,1 2 0,0 0 0,1 1 236,0 1 0,1 2 0,1 0 0,1 1 0,0 1-117,2 1 1,0-1 0,2 2 0,0 2 0,0 4 116,7-4 0,0 3 0,-1 2 0,2 2 0,1 1 0,2 2 0,3-1-7,3 2 0,2 1 0,3 1 1,1 1-1,2 1 0,2 2 1,2 1 6,4-8 0,1 3 0,1 1 0,1 1 0,3 1 0,0-1 0,3 0 0,1-2 0,2-3 6,2 6 1,0-1 0,3-2 0,2 0 0,4-2 0,4 0 0,7-1-7,2-7 0,5 1 0,6 0 0,2 0 0,3-2 0,1-1 0,0-4 0,-1-2 0,-1-3 0,5 1 0,-1-5 0,1-3 0,1-2 0,2 0 0,3 1 0,-3-3 0,2 2 0,3-1 0,1 1 0,0-2 0,0-2 0,-1-1 0,-2-3 32,3-1 1,-2-2 0,-1-3-1,0-1 1,2-2 0,3 1-33,2-1 0,4-1 0,1-1 0,1-1 0,-1 0 0,-1-2 0,-4-1-36,7 1 1,-3-2 0,-1-1 0,1-1 0,2-2 35,-2 0 0,4-1 0,0-1 0,0-1 0,-3-3 0,-5-2 0,4-3 0,-5-2 0,-1-4 0,1-6 19,0-4 0,1-5 0,1-4 0,-2-5 0,-3-2-19,-9 0 0,-2-4 0,-1-2 0,-1-3 0,-1 0 0,0 1 0,1-1 0,0 1 0,-1-2 0,0 0 0,-3-2 0,-3-2 0,-1-3 0,-3-4 0,-1-1 0,-3-1 0,-1 2 0,-3 2-58,-2 0 0,-3 2 0,-1 1 0,-2-1 0,0 0 58,0-2 0,-1 0 0,-1-1 0,-1 0 0,0 0 72,-1 1 1,0 0 0,-2 0-1,0-1 1,-2-3-73,-1 8 0,-2-3 0,0-1 0,-1-1 0,-1 1 0,0 2 0,0 2-12,-1-5 0,0 3 0,-2 1 0,0 0 0,-1-2-153,-1 2 0,0-3 0,-1 0 0,-1 1 0,-1 4 0,-2 4-255,-5-14 1,-4 8-1,-5 2-625,-9-2 0,-7 4 0,-1 6 1045,-5 2 0,-3 9 0,6 12 0,-3 4 0,2 7 0,-3 14 0,-1 0 0</inkml:trace>
  <inkml:trace contextRef="#ctx0" brushRef="#br0" timeOffset="3741">16998 2140 23892,'-27'-20'494,"-1"0"1,-21-7 224,13 24 90,11 34-359,15 7 0,4 8-1184,2 2 1,0 6-1,1 3 734,0 0 0,0 3 0,0 4 0,-1 2-292,2-11 1,-2 1 0,1 3 0,0 1-1,-1 1 1,1 2 291,0-7 0,-1 0 0,1 2 0,0 1 0,0 1 0,-1 1 0,1 0 0,-1 2-178,0-1 0,0 1 0,0 2 1,0 0-1,0 0 0,0 2 1,0 0-1,0 1 0,-1 1 178,2-6 0,-1 1 0,0 0 0,0 1 0,0 1 0,-1 0 0,1 1 0,0 0 0,0 0 0,0 1 0,0 0-88,0-6 1,0 1 0,1-1 0,-1 1 0,0 1 0,0 0 0,0 0 0,1 0 0,-1 1 0,0 0 0,0 0 0,0 1 0,1-1 87,-1-4 0,1 0 0,-1 0 0,1 1 0,-1-1 0,1 1 0,-1 1 0,1-1 0,-1 0 0,1 1 0,0 0 0,-1 0 0,1 0 0,0 0 0,0 0-16,-1 2 0,1 0 0,0 1 0,0-1 0,0 1 0,0 0 0,-1 0 0,1 0 0,0 0 0,0 0 1,1 0-1,-1 1 0,0-1 0,0 1 0,0-1 16,1-2 0,-1-1 0,1 1 0,0 0 0,-1 0 0,1 0 0,0 0 0,-1 1 0,1-1 0,0 0 0,0 0 0,0 1 0,0-1 0,0 0 0,0 0 0,1 0 0,-1 0 0,1-1 0,-1-1 0,1 1 0,-1-1 0,1 0 0,0 0 0,0 1 0,-1-1 0,1 2 0,0-1 0,1 2 0,-1 0 0,0 1 0,0 1 0,0 2 0,1-9 0,-1 1 0,1 1 0,-1 2 0,1 0 0,-1 1 0,1 1 0,0 0 0,0 1 0,-1 0 0,1 0 0,0 0 0,0 0 0,0 0 0,0-1 0,0 0 0,0-1 0,0 0 0,0-1 0,0-2 0,0 0 0,1-1 0,-1 9 0,0-2 0,1-1 0,-1-1 0,1 0 0,-1-2 0,1 0 0,0 0 0,-1 0 0,1 0 0,0 0 0,0 1 0,0 0 0,-1 1 0,1 2 0,0 1 0,0-6 0,-1 0 0,1 0 0,0 2 0,-1-1 0,1 1 0,0 1 0,0-1 0,-1 2 0,1-1 0,0 1 0,0 0 0,0 0 0,0 0 0,0 1 0,0 0 0,0 0 0,1 0 0,-1-1 0,1 2 0,-1-6 0,1 0 0,-1 1 0,1 1 0,0 0 0,0 1 0,0-1 0,1 1 0,-1 0 0,0 1 0,0-1 0,1 0 0,-1 0 0,0 0 0,1-1 0,-1 0 0,1 0 0,-1-1 0,0 0 0,1-1 0,-1-1 0,0 0 0,0-1-170,1 6 0,-1-2 0,0 0 0,0 0 0,1-2 0,-1 0 0,0-1 0,1 1 1,-1-2-1,0 1 0,1 0 0,-1 0 0,0 0 0,0 1 0,1 0 0,-1 0 1,1 2-1,-1 0 35,1 0 0,-1 1 0,1 1 0,-1 0 0,1 2 0,-1 0 0,1 1 0,0-1 0,0 1 0,-1 0 0,1-1 1,0-1-1,-1 0 0,1-1 0,-1-1 0,1-2 0,-1-1 0,0-1 0,1-3 0,-1-2 135,0 18 0,1-2 0,0-1 0,-1-2 0,1-2 0,-1-2 0,0-2 0,1-2 0,-2-3 0,1-1 0,0-3 0,0 10 0,-1-4 0,1-4 0,-1-1 0,0-2 0,0 1 0,-1 3 0,0 1 0,1 0 0,-1-1 0,0 1 0</inkml:trace>
  <inkml:trace contextRef="#ctx0" brushRef="#br0" timeOffset="4634">22716 2076 23813,'-33'-18'2249,"1"2"-1709,-8 13-180,9 16-1,-4 28-224,22-9 0,2 6-770,0 11 1,1 5 664,3-10 0,1 1 0,1 2-895,1 8 1,2 1 0,0 1 864,-1 5 0,1 1 0,1 1 0,1 1 0,0 0 0,0 4-249,0-17 1,1 3-1,-1 1 1,1-1-1,1-1-156,0 8 0,1-2 1,0 0-1,0-1 157,0-2 1,0 1 0,-1-2 0,2-5-143,1 2 0,1-4 1,1-9-1051,5 8-2517,6-71 3957,-7-35 0,-3-2 0,-2-7 0,-4 21 0,0 0 0,0 0 0</inkml:trace>
  <inkml:trace contextRef="#ctx0" brushRef="#br0" timeOffset="5153">22602 2755 20786,'4'-56'503,"0"-1"1,0 1 0,1 4 0,0 1 0,1-2-325,4-8 1,2-1 0,1 5-45,3-2 0,5 2 15,5 8 0,5 0 0,1 10-60,0 15 0,4 8-551,11-1 0,1 10 551,-13 14 0,-1 8-46,-3 4 1,-3 5 74,-1 5 1,-7 6-75,-8 26 0,-12 5-45,-5-10 0,-7-1-274,-3-4 1,-3 2 0,-5-5 273,-14 8 0,-5-5 90,-2-3 0,-2-3 45,-2-7 0,0-3-32,3-8 0,0-5 32,5-7 0,1-7-45,-26-11 781,20-20-871,20-13 90,22-10 368,21 1-458,15-1 90,17 8-90,-20 21 1,2 4 44,2 3 0,3 4 0,0 2 0,3 6-1287,19 13 0,1 6 1242,-13-3 0,-1 4 0,-5 0 0,1 2 0,-4 1-142,4 6 1,-2 2-9,-5-4 0,2 2 0,-2-3-75,5 2 0,-1-1-90,11 6 1,0-6-46,-17-17 0,-1-5-360,33-5 495,-33-10 1,1-4 134,-1-6 0,-1-3-201,-2-5 1,-1-3 335,-1-4 0,-3-2 45,-5-1 0,-3-3 1196,-3-1 0,-4-1-1062,-5 0 1,-4 0 0,-3 0 0,-4 1 188,-5 2 0,-3 3-144,-1 2 1,-5 3 45,-12 0 0,-4 6-1203,-16-3 978,18 19 0,2 10 0,-4 23-45,24 14 0,7 6 0,3-7 0,4 1-45,6 17 0,7 0 802,4-13 1,6-3-1223,4-4 0,5-1 1,-1-2-211,7 3 1,3-4-93,-5-6 1,3-1 0,-2-7-584,4-6 1,-2-8 1304,2-4 0,-1-5 0,-1-4 0,-1-3 0,1-3 0,-1 1 0</inkml:trace>
  <inkml:trace contextRef="#ctx0" brushRef="#br0" timeOffset="5655">24823 2244 22824,'-12'-9'1349,"2"2"-1169,3 2-90,4 3 0,3 2 0,0-6-90,3 0 0,2-5 180,1-2 629,-2-13-179,-14-9-360,-4 1 180,-34 6-181,-7 41-269,-3 9-116,31 2 1,5 5 205,3 28-90,14 9 0,16-16 0,8 0 45,-3-12 0,4-2-90,9 12 0,4-5-400,-3-17 0,3-4 310,0-3 0,1-4 0,1-4 0,1-4 0,0-4 1,1-6 89,13-13 0,-1-8 45,-12 2 0,-2-4 45,10-12 0,-4-4 45,-16 7 0,-3-5 269,1-17 1,-3-3-45,-6 16 0,-3 1-46,0-13 1,-3 1-180,-5-6-90,-3 13 0,0 13 0,0 26 0,6 47 0,2 16 0,0-9 0,0 3-95,2-8 0,1 2-265,6 17 1,3 2-1126,1-4 1,2-1-333,-1-2 0,1-4 1817,-2-10 0,0-9 0,8-10 0,-1-11 0</inkml:trace>
  <inkml:trace contextRef="#ctx0" brushRef="#br0" timeOffset="6031">25826 2153 14834,'5'-53'2699,"-1"6"105,-4 13-2534,0 11 1765,0 16-1945,0 39 90,7 30-180,-4-26 0,1 1 331,2 4 1,0-3-332,4 12 3729,-4 1-3369,-2-21-90,-2-5-181,-2-25 1,0-15-90,4-15 144,3-5 0,5-5-144,7-4 0,2-1 0,0-1 0,1 2-150,4 6 1,2 5 239,9 4-90,0 15 90,-3 16-90,-5 12 0,-5 14 0,-7 4 0,-6 4 0,-6-2 0,-1-2 299,-4-7-299,0-5-180,0-7-810,0-5-449,0-6-360,0-11-719,3-7 2518,4-13 0,6-8 0,4-6 0</inkml:trace>
  <inkml:trace contextRef="#ctx0" brushRef="#br0" timeOffset="6872">25416 2361 20036,'0'16'2608,"0"0"-1798,6 1-451,2-2-89,8-3-90,3-6 90,3-6-90,2 0 180,18-20-180,-10-2 89,10-22 1,-15-1 90,-3-7-90,-5-7 45,-11 14 0,-2-2-181,-2 11 1,-2 0-175,-2-12 0,-3 2 130,-6-16 0,-6 10-90,1 9 0,2 12 0,5 8 0,-2 9 0,8 8 350,-2 8-440,3 7 90,0 9 0,3 21 0,4-4 0,3 12-180,2-14-809,8 9-1,-6-10-359,5 7 1349,0-1 0,-5-9 0,6 8 0</inkml:trace>
  <inkml:trace contextRef="#ctx0" brushRef="#br0" timeOffset="7499">26980 1588 21745,'-25'-18'2518,"-1"0"-1888,-4 0-1,-5 1-89,-5 6-180,-5 4-90,0 9-180,2 7 0,5 8 0,1 25 0,21 17-90,7 3-1346,27 1 1346,11-20-183,3-14 0,4-1 183,17 10 0,-13-12 0,-1-2 0,10 1 0,-6-1 0,-11 1 0,-10 2 0,-11 5 0,-15 4 0,-13 3 0,-15-1 0,-8-1-45,12-18 0,-1-1-225,-10 7-359,-5-2 930,26-15-1560,7-4-389,6-4 1648,12-9 0,6-5 0,7-9 0</inkml:trace>
  <inkml:trace contextRef="#ctx0" brushRef="#br0" timeOffset="7681">27276 1633 23813,'19'-48'1350,"-5"9"-991,-2 19-89,-6 22 0,2 23-90,-2 22-180,2 19-311,-4-28 1,0 2 265,0 0 0,0 2-90,1-1 0,0-1-180,0-4 0,-1 1-1239,2 6 0,0-3 1554,-1 9 0,0-4 0,-5-35 0</inkml:trace>
  <inkml:trace contextRef="#ctx0" brushRef="#br0" timeOffset="7817">27248 1221 23903,'-17'-64'630,"5"8"-540,4 17-1079,4 27-900,11 20 1889,8 24 0,11 13 0,7 5 0</inkml:trace>
  <inkml:trace contextRef="#ctx0" brushRef="#br0" timeOffset="8101">27820 1475 24173,'-18'0'1170,"-2"8"-901,-3 8-89,-1 16-90,1 11-90,7 9 90,6 7-90,10 0-1783,10 0 1783,6-9 0,9-7 557,0-13-557,-1-14 382,-4-18-382,-5-17-45,-9-12 0,-4-4 135,-8-23-135,2 15 0,-3-1-405,-8 4 0,-3 3-719,-5-14-720,-7-2-719,16 34 2841,8 10 1,2 5-1,4 4 1</inkml:trace>
  <inkml:trace contextRef="#ctx0" brushRef="#br0" timeOffset="8421">28121 1452 24173,'16'-22'1709,"0"3"-1439,-4 7 90,1 12-180,2 16 0,4 18-90,3 14-45,-9-17 0,-1 1-45,-1 2 0,0 1 0,0 0 0,-1 0 89,4 27 1,-4-9 90,-6-16-90,-2-16 0,0-21-90,2-23 0,9-22 45,-2 12 0,3-2-468,4-6 1,4 0 467,4-4 0,3 1-458,4 1 0,3 4 502,2 4 1,2 4 45,2 7 0,1 5-367,0 5 0,0 6 232,0 8 0,-1 8 0,-1 4 0,-2 6 0,-2 6 0,-3 7-1079,4 22 0,-6 6-46,-12-11 1,-5 2 1032,-6-6 0,-2 3 1,-5-2-1,-13 10 1,-7-2-1,-4 2 1,0-1-1</inkml:trace>
  <inkml:trace contextRef="#ctx0" brushRef="#br0" timeOffset="9100">21559 4645 24893,'-37'16'689,"1"0"1,4-2 0,3 0-600,-6 8 89,56 2 91,36-13-68,-9-7 1,14-2-1,5-1 1,-2-2-1199,-7-1 1,0-2 0,2-1-1,4 0 996,-3 1 0,3 0 0,4-1 0,0 0 0,1-1 0,-2 1-235,-3-1 0,0-1 0,0 0 1,0 0-1,1 0 0,1 0 235,-3 0 0,0 0 0,0 0 0,2 0 0,-1 0 0,2 0 0,0-1-190,-5 1 0,2 0 1,-1 0-1,2 0 1,-1 0-1,1 0 1,0 0-1,1-1 190,-5 2 0,1-1 0,0 0 0,1 0 0,-1 0 0,1-1 0,1 1 0,-1 0 0,0 0-113,3 0 0,1-1 1,-1 1-1,1-1 0,0 1 1,0-1-1,1 1 1,-1-1-1,1 0 113,-6 1 0,1 0 0,0-1 0,0 1 0,0-1 0,1 0 0,-1 1 0,1-1 0,-1 0 0,1 0 0,1 0 0,0-1 0,1 1 0,-1 0 0,1-1 0,-1 1 0,1-1 0,0 0 0,0 0 0,0 0 0,-6 0 0,1 0 0,0 0 0,0 0 0,0 0 0,0 0 0,0-1 0,0 1 0,1-1 0,-1 0 0,0-1 0,0 1 0,0 0 0,-1 0 0,0 0 0,0-1 0,0 1 0,1-2 0,1 0 0,2 0 0,0-2 0,2-1 0,-8 2 0,1-1 0,2-2 0,1 1 0,1-2 0,0 0 0,2 0 0,-1-1 0,1 0 0,-1 0 0,0 0 0,-1 0 0,0-1 0,-2 2 0,-1-1 0,-1 1 0,6-3 0,-1 1 0,-1 0 0,-1 1 0,-2-1 0,1 0 0,-1 0 0,0 0 0,1-1 0,1-1 0,1-1 0,1 0 0,-3 1 0,1-1 0,1 0 0,2-1 0,0-1 0,1 0 0,-1 0 0,1-1 0,-1 0 0,-1 0 0,0 1 0,-2-1 0,-2 0 0,-2 1 0,-2 0 0,7-4 0,-1 0 0,-3 0 0,-1 0 0,-1 0 0,-2 0 0,0 0 0,-1-1 0,0 0 0,0-1 0,3-1 0,-1-1 0,-1 0 0,0-1 0,0 0 0,-2 0 0,0-1 0,-1 0 0,-1 0 0,2-3 0,-1 0 0,-1 0 0,-1-1 0,-1 0 0,-1-1 0,-1 0 0,-2-1 0,2-3 0,-1 0 0,-1-1 0,-2 0 0,-2-1 0,-1 0 0,-2-1 0,1-5 0,-1-1 0,-3 0 0,-1-1 0,-3 0 0,-3-1 0,1-7 0,-3-1 0,-4 0 0,-3-1 0,-5 1 0,-4 2 0,-4-1 0,-4 1 0,-4 0 0,-6 2 0,-4 0 0,-5 0 0,-5 1 0,-4 2 0,-4 2 0,0 7 0,-3 2 0,-3 1 0,-4 1 0,-6 1 0,-4 2 0,5 8 0,-4 1 0,-4 1 0,-5 0 0,-1 1 0,-3 0 0,0 2 0,-1 0 0,1 1 0,1 1 0,2 1 0,1 0 0,0 2 0,1 0 0,0 2 0,0 1 0,0 0 0,-2 1 0,-1-1 0,-2 1 0,-3 0 0,11 3 0,-2-1 0,-2 1 0,50 12 0</inkml:trace>
  <inkml:trace contextRef="#ctx0" brushRef="#br0" timeOffset="9100">26982-1 20389,'-47'9'0,"-17"4"0,0 0 0,0 1 0,-1-1 0,1 2 0,0-1 0,0 1 0,0 0 0,0 1 0,0 0 0,1 0 0,-1 1 0,0 0 0,0 0 0,0 1 0,1 0 0,-1 1 0,0 0 0,1 0 0,0 0 0,-1 1 0,1 0 0,0 0 0,1 0 0,-1 1 0,1 0 0,1 0 0,-1 0 0,0 0 0,1 1 0,0 0 0,0 0 0,0 1 0,0-1 0,0 1 0,1 0 0,0 0 0,0 1 0,0-1 0,-2 2 0,1-1 0,-1 1 0,0 1 0,1-1 0,0 1 0,1-1 0,-1 1 0,1 0 0,0 0 0,1 1 0,0-1 0,1 1 0,-3 0 0,2 1 0,-1 0 0,1 0 0,0 1 0,0-1 0,1 1 0,1-1 0,0 1 0,0 0 0,1 0 0,0 0 0,0 1 0,1 0 0,0 0 0,0 1 0,1-1 0,0 0 0,1 1 0,0 0 0,2 0 0,0 0 0,1 0 0,-6 3 0,1 0 0,0 0 0,2 0 0,0 1 0,2 0 0,0 2 0,3 1 0,0 2 0,3 2 0,-1 3 0,2 1 0,1 1 0,1 1 0,3 1 0,2-2 0,2 0 0,4-2 0,-9 15 0,5-2 0,4 0 0,6 1 0,4 2 19,5-3 1,1 3 0,4 1 0,6-1 0,9-2 0,12-6-20,14-7 0,13-4 0,10-3 0,6-2 0,3-2 0,0-2 0,-4-2 0,-6-1 0,-1-3 0,0-2 0,2-1 0,3-1 0,5-1 0,4 1 0,-14-7 0,4 0 0,3-1 0,3 1 0,2-1 0,3 1 0,0-2 0,2 1 0,0-2 0,0 1 0,-1-1 0,-1-1 0,-1-1 0,-3 0 0,-2-1 0,6 0 0,-1-1 0,-3-1 0,0 0 0,-2-2 0,1 0 0,0-1 0,1 1 0,1-1 0,2 1 0,2-1-36,-6 0 0,2 1 0,1-1 0,1 0 0,2 0 0,0 0 0,1 0 0,0-1 0,0 1 0,0-1 0,-1 0 0,-1-1 1,-1 1-1,-2-1 0,-1 0-167,3-1 1,-2 0-1,0 0 1,-1 0 0,-1-1-1,-1 0 1,0-1 0,0 1-1,0 0 1,0-1-1,1 1 1,0-1 202,1 1 0,-1-1 0,1 1 0,-1-1 0,1 0 0,0 0 0,-1 1 0,1-1 0,-1 0 0,1 0 0,-1-1 0,0 1 0,4 0 0,0 0 0,0-1 0,0 0 0,0 1 0,-1-1 0,1 0 0,0 1 0,-1-1 0,1 0 0,-1 0 0,0 0 0,-1 0 0,1 0 0,0 0 0,-1 0 0,1 0 0,-1 0 0,1 0 0,0 0 0,-1 0 0,1 0 0</inkml:trace>
  <inkml:trace contextRef="#ctx0" brushRef="#br1" timeOffset="28410">3752 8345 23274,'-10'-32'2248,"0"5"-1798,-2 2 0,1 9-180,5 5-180,-3 6 0,2 11 90,-5 14-91,-2 21-44,7-10 0,0 3-725,-3 9 1,2 3 679,-1 6 0,1 3 45,2 3 0,1 0-45,0 0 0,3 0 0,3-4 0,3-2-241,2-4 0,2-3 241,4-5 0,3-3-89,3-7 0,4-3 89,31 9 0,10-20 0,-27-17 0,0-5 0,1-4 0,1-5 0,14-19 0,-2-5 0,-14 6 0,-3-3-340,10-11 1,-7-3 384,-17 14 0,-5 0 45,-2 3 0,-2 2 0,0-21 1229,-4 12-1319,-15 16 503,-4 11-503,-21 31 291,11 4-381,-1 22 945,17-5-765,13-2-180,6-4 90,12-10 0,7-9 0,6-8 0,-1-12 0,-3-6 90,-4-8-90,-11-21 0,-17 7 0,-12-9-90,-16 16 0,-5 4-90,-1 7-359,-2 7-451,5 5-1708,-2 4-7133,25 6 8983,9-5 0,32 5 0,8-6 0</inkml:trace>
  <inkml:trace contextRef="#ctx0" brushRef="#br1" timeOffset="28705">4674 8571 21385,'37'-16'3688,"-8"2"-3329,-15 7 1,-9 3 0,-14 16-180,-2 7 0,-8 18-180,3 6 90,8 7-90,2 0 90,24 12-90,-1-22 0,19-1 0,-5-28 0,1-13 0,-3-12 90,-3-11 0,-7-11 269,-9-30-179,-12 15-180,-2 17 0,-4 1 90,-13-6-180,-3 5-90,1 9-899,-6 5 0,8 11-360,-4 9-810,11 9 1401,5 9 0,4 5 0,5 2 0</inkml:trace>
  <inkml:trace contextRef="#ctx0" brushRef="#br1" timeOffset="29082">5462 8553 22014,'0'-14'3239,"0"1"-2790,-4 1-179,0 3-90,-1 3-90,1 3 0,4 1-90,0 2 180,0 8 90,-3 10 0,2 16-46,-5 3 1,-1 4-135,3 10 0,1 1-45,-3 0 0,1 1-416,2 1 0,1-4 371,2 14 0,0-7 0,0-12 0,0-9-90,0-7 0,0-10-270,0-8-270,0-7-179,0-8-91,0-5-1438,0-25-1890,0-28 4228,0-2 0,-2 26 0,0 0 0,-2-16 0</inkml:trace>
  <inkml:trace contextRef="#ctx0" brushRef="#br1" timeOffset="29432">5397 8689 16168,'-5'-14'5217,"-4"2"-4678,8-1-269,-8 4 0,4-2-90,1 2 90,-3 2 0,6 0 0,-3 3 89,4-1 1,0 1-90,0-3 90,2 0-90,4-2-90,8 0-1,6-2 1,13 1-90,4 3-90,5 3 90,5 12-309,-2 6 308,0 16 1,-8 6 90,-9 7 90,-13 1 90,-21 19-270,-15-18-45,5-15 0,-5-3 0,-10-5 0,-3-4-45,-14 0 0,-12 0-90,25-20 400,11-4-1480,5-6-359,11-6-1169,8-4 2698,7-4 0,8 1 0,4 1 0</inkml:trace>
  <inkml:trace contextRef="#ctx0" brushRef="#br1" timeOffset="29712">6725 8178 23993,'1'-57'2249,"-10"7"-1889,-11 13 90,-13 17-46,3 31 1,-2 10-270,7 0 0,1 4-1371,-11 20 0,4 6 1236,10-3 0,5 4 45,1 4 0,3 3-45,3 2 0,4 1 0,5-2 0,4 0-180,4-1 1,4-3 134,5-3 0,5-4-135,3-4 0,5-3-270,2-5 1,3-4-316,2-7 0,3-4 765,18-5 0,2-7 0,-14-7 0,1-4 0,12-4 0,1 0 0</inkml:trace>
  <inkml:trace contextRef="#ctx0" brushRef="#br1" timeOffset="29934">7484 8435 16341,'-14'-36'2069,"1"4"822,7 11-2531,-1 10 1319,6 13-1499,-3 10-90,4 29-90,0-5 0,0 19 499,0-17-1218,0-2-451,0-6 2853,0-5-4471,0-13 2788,-5-4 0,0-14 0,-5-2 0</inkml:trace>
  <inkml:trace contextRef="#ctx0" brushRef="#br1" timeOffset="30067">7423 7960 22374,'-18'-46'1349,"7"14"-1978,-1-1-990,8 20 1619,4 2 0,0 6 0,0 1 0</inkml:trace>
  <inkml:trace contextRef="#ctx0" brushRef="#br1" timeOffset="30302">7675 7775 23094,'8'-18'2968,"4"4"-2248,4 9 179,10 16-179,11 21-630,-16-7 0,1 4-1289,3 7 0,-1 3 1199,0 6 0,-1 3 0,-1 3 0,-2 2 0,0 2 0,-3 1 0,-2 1 0,-3-1 0,-4 1 0,-2-1 86,-3-2 0,-4 1-566,-5-6 0,-4 3 1,-1-4-241,-2 4 1,-4 0-570,2-9 0,-2 2 0,-2-6-150,-3-1 0,-3-5 1439,-2-1 0,-2-1 0,0-5 0,0 0 0,-2-2 0,-1 1 0</inkml:trace>
  <inkml:trace contextRef="#ctx0" brushRef="#br1" timeOffset="31850">5186 10606 18115,'-18'-40'2608,"-1"1"-951,1 1-1208,-1 6 572,3 4-481,-2 6 160,0 8-340,-4 5 882,-23 21-1152,3 10-45,10-2 0,0 3 0,5 0 0,-1 2 0,-7 12 0,1 2-45,9-11 0,2 0 0,-3 14 0,6-2-90,13-3 0,18 0 0,18-26 0,10-5 0,14-6 180,-16 0 0,1 4 0,-27 3 90,-24 19-91,-29 19-89,-4 2-191,16-18 0,1-1 191,-5 10 0,5-1-3266,11-4 3266,8-3 0,12-1-90,22 4 90,2-8 0,14 1 0,-12-10 257,-5-3-167,-7-1 3481,-8 1-3391,-10-2-90,-8 5 0,-10 0-90,-5 4 0,-2 1-180,3-1-359,4 2-2340,9 17 91,9 0 2788,12 21 0,12 3 0,-8-29 0,0 1 0</inkml:trace>
  <inkml:trace contextRef="#ctx0" brushRef="#br1" timeOffset="32300">5291 13175 22644,'-24'48'1799,"-1"-3"-1619,-3-4-90,1-5 0,3-6 0,7-8-90,7-6 0,16-5 0,11-2 0,15 2 0,9 1 0,8 5 90,-2 4 0,-2 8 90,-10 7 89,-11 9-223,-12 8 134,-6 5 0,-12 2-90,-1-1 0,-3-7-90,4-9 0,4-7 0,26 3 0,3-9 0,23 9 0,-3-6-295,0 8 475,-4 7 225,-23-8 0,-3 2-271,-6-9 1,-3 0 0,-4 12 0,-6 0-45,-15 18-90,-6-21 0,-5-1-192,-3-2 0,-3-1-573,-8 3 1,-2-3 12,9-13 0,1-4-1317,-27 2 2069,25-25 0,3-12 0,3-7 0</inkml:trace>
  <inkml:trace contextRef="#ctx0" brushRef="#br1" timeOffset="33084">9726 8232 22554,'-15'0'3508,"6"0"-2968,4-6-180,9-8-1,13-15 1,6-5-225,2 0 0,7-4-860,0 5 1,8-4 0,4-3-1,1 0 1,-2 4 724,3-2 0,-2 4 0,3-1 0,2-1 0,-3 3 0,2-1 0,2-1 0,1 0 0,0 1 0,-1 3-282,1 1 0,0 1 1,0 1-1,0 2 0,1-1 282,1-1 0,1 1 0,0 0 0,1 1 0,0 0-160,-2 2 0,1 0 0,-1 1 0,2 0 0,2-1 160,1 1 0,2 0 0,2-1 0,-1 0 0,-1 2 0,-4 0-282,9-2 0,-4 1 0,0 1 0,1-1 282,-5 2 0,3-1 0,0 0 0,-3 2 0,-6 1 0,1 0 0,-5 3 0,-2-1 0,12-6 0,-4 1 0,-10 4 0,-4 0 1236,20-12-1236,-18 4 0,-15 5 1925,-11 3-1925,-8 2 1232,-4 3-1862,-3 3-1410,4 4 2040,1 4 0,6 2 0,2 0 0</inkml:trace>
  <inkml:trace contextRef="#ctx0" brushRef="#br1" timeOffset="33590">13173 5912 22014,'0'-32'3418,"0"2"-2698,0 3 0,0 5-181,0 3-89,0 6-180,0 4 180,2 4-450,7 35 0,3 7 0,-3-1 0,1 3-322,-1-2 1,-1 1 321,1 5 0,0 0 0,-1 1 0,0 1 0,1-2 0,-1 2 0,-1 12 0,0-2 0,-2-16 0,-1-2 0,0 14 0,-1-4 0,-1-7 0,4-1-1079,-3-32-541,0-10-538,-1-17 2158,6-32 0,3 6 0,-3 12 0,0 0 0</inkml:trace>
  <inkml:trace contextRef="#ctx0" brushRef="#br1" timeOffset="33961">13847 5880 22914,'0'-12'2518,"-3"1"-1978,2 2-90,-3 2-90,4 1-180,0 1-1,0 1 1,0-1-90,2-1 90,6-1-90,10-4 0,12-3 90,15-4-90,10-5-45,-24 11 0,1-1-203,2 1 1,-1-1 202,0 1 0,2-1 0,8-2 0,0 0 45,15-6-90,-25 9 0,-3 1-27,-2 1 117,-9 4-90,-5 1 0,-8 3 0,-2 0-450,-4 2-1125,0-6-2472,-8-6 4053,1-4 1,-1-2 0,2 2 0</inkml:trace>
  <inkml:trace contextRef="#ctx0" brushRef="#br1" timeOffset="34201">14858 5116 23004,'12'-14'1889,"2"0"-1529,3 1-270,3-1 89,4 3-179,7-2 90,23-1-180,6-2-179,1 2-361,-12 1-449,-25 4-810,-9 0-7942,-8-2 9140,-16 1 1,-6 3-1,-12 3 1</inkml:trace>
  <inkml:trace contextRef="#ctx0" brushRef="#br1" timeOffset="34584">14858 5129 20845,'-10'0'2519,"4"0"-2070,-3 6 1,7 4-90,-9 10 270,1 25-406,0-13 1,-2 3-135,-2 11 0,-1 0-45,3-8 0,0 0 135,1 2 0,1-3 0,0-5 90,5 0 179,2-22-359,8-10-90,26-24 90,6 1-90,20-7 0,5 0 0,-27 15 0,1 3-241,30-6 0,-3 7 331,-13 17-90,4 14 0,-30 7 90,-8 25-90,-13-9 0,-9-5 0,-6-1 0,-18 14-90,-4-5-360,5-20-539,11-16-58,4-9-1382,0 3 2429,3-12 0,5-2 0,2-8 0</inkml:trace>
  <inkml:trace contextRef="#ctx0" brushRef="#br1" timeOffset="35307">15528 4627 21385,'-15'-32'1124,"0"1"1,-14-17-676,-3 8 1,-3 1-1891,-16-4 1620,17 15 1,-4 0 0,-5 1 0,0 3-135,9 6 0,-2 1 0,-13-6 0,-2 3 0,13 7 0,-1 3 0,-5 0 0,-1 2 0,-3 1 0,-2 2-45,-4 1 0,-1 2 90,-5 0 0,-2 2-45,-2 2 0,-4 2 90,20 0 0,-4 1 0,-1 2 0,1 0-1,-2 3 1,-1 1 0,1 0 0,0 1-539,-1 0 0,0 1 0,0 0 0,2 1 449,3 1 0,0 1 0,2 0 0,3 1 15,-1 2 0,4 1 0,0 0-30,-1 1 0,0 1 0,1 1 30,0 0 0,1 2 0,-2 3-394,2 2 1,-2 3 0,0 1 0,3-1 333,-2 4 0,2-2 0,0 4 0,3-2 0,-2 2 0,1 1 0,4-1-290,2 2 1,3-1-1,1 1 290,0 2 0,2 0 0,0 0 0,2 2 0,0-1 0,2 1 0,0 1 0,2 0 0,1 0 0,1-1 0,1 0 0,1 1 0,1-1 0,1 0 0,2 1 0,1-2 0,2-1 0,1 1-537,-1 19 0,3 1 537,1-4 0,3 0 0,4-2 0,3-1-139,0-3 0,3 0 139,3-2 0,2-2 571,1-2 0,3 1-571,-1-9 0,4 2 0,0-1 0,3-1 0,2-1 0,0 0 0,0-1 0,1 0 0,1-2 0,16 11 0,5-4 0,-9-14 0,3-2 0,-1-2 0,12 3 0,2-2 100,-7-3 1,4 0-1,2-4-100,-7-8 0,4-4 0,0-1 0,-2-1 310,5 1 0,0-1 1,5-2-311,-1-2 0,7-2 0,3-1 0,-1-1 0,-6 0 0,-8 0 0,-4-2 0,0 0 0,5-2 0,2-1 0,3-1 0,4-1 0,1-2 0,-2 0 0,-3-1 0,2-3 0,-1-2 0,-2 0 0,0-1 0,0 0-27,0 1 0,1-1 1,-1 1-1,-1-2 1,-1-1 26,-4 1 0,0-2 0,-1 0 0,-3-1 0,-4 1 0,8-6 0,-5 0 0,1-4-204,-5-1 1,2-3-1,-1-2 1,-3 2 203,1-3 0,-3 1 0,1-6 0,-6 2 0,1-6 0,1-3 0,-3 1 0,-4 3 0,1-8 0,-6 4 0,1-5 0,-2 2 0,0-5 0,-1 0 0,-3 2 0,-3-4 0,-3 2 0,-2 0 0,-1-3 0,-1 0 0,-3 0 0,-1 1 0,-2 0 0,-3-3-19,-3 4 0,-2-4 0,-3 0 0,-2 1 19,-3 1 0,-3 1 0,-1 0 0,-1 1-36,1 1 1,-1 0-1,-1 2 1,-2 1 35,-2 6 0,-1 2 0,-1 2 0,0 4-855,-15-12 1,-4 6 949,2 11 0,-5 0 0,0 5 1,-7 2-1,-3 4 0,8 6 0,-1 1 1,0 0-1</inkml:trace>
  <inkml:trace contextRef="#ctx0" brushRef="#br1" timeOffset="40701">6729 10955 21295,'-8'-17'2249,"-1"6"-2070,5 4 1,-5 9 90,8 11-90,-8 15-90,8 17 0,-3 18-425,4-24 1,0 2 334,0 4 0,0 2-887,0 4 0,0 1 932,0 0 0,0 0-90,0-1 0,0 0-492,0-4 0,0-1 402,0-3 0,0-3-45,1-5 1,0-1-181,-1 24-180,2-15 0,-2-9-422,0-11 962,0-18 0,0-6 0</inkml:trace>
  <inkml:trace contextRef="#ctx0" brushRef="#br1" timeOffset="41018">7127 11316 23364,'10'-9'1889,"0"4"-1530,-2 1-179,6 8 0,4 3-180,14 7 0,9 2-180,12 2-180,4 2-689,4 1 239,-2 1-179,-4-1-361,-4-1-3641,-8-4 2922,-9-2 2069,-7-7 0,-13-3 0,-4-4 0</inkml:trace>
  <inkml:trace contextRef="#ctx0" brushRef="#br1" timeOffset="41175">7679 11380 20305,'-16'-34'4138,"-11"-8"-3598,2 8-360,-1 8-90,6 16-90,6 24 90,0 15-90,-4 18-180,5 2 0,0 2-413,3-9 1,0 0 142,-3 15 1,2-2-271,6-18 0,2-2 720,-1 5 0,2-2 0,9 7 0,2 4 0</inkml:trace>
  <inkml:trace contextRef="#ctx0" brushRef="#br1" timeOffset="41739">7979 11221 21295,'11'-27'3238,"-1"2"-3058,-2 5 0,2 4-90,4 0-90,6 3-180,8-1-180,7 3-90,4 2-89,0 2-271,14 5 450,-4 0 270,-3 2 180,-11 0 90,-19 0 90,-4 0-90,-6 0 540,-2 10-361,-8 2-179,-2 7 270,-12 4 90,-8-8-271,1-1 91,-2-8-180,13-6 0,2-2-90,5-4-90,4-8 0,8-7 0,6-8 0,9-3 0,6-2 90,7 2 180,18 3 0,6 26-1,-4 12-89,-10 28 0,-25 10-90,-10 7-322,-12 8 232,-6-1 90,-9 0-90,-1-9-90,-6 10-630,10-6-269,17-7 269,15-18-180,18-22 1,5-8-180,21-7-290,-15 2 1,1-2 648,-11-1 1,-1-2-414,0-1 0,-1-2 1133,0 0 0,-1-1 0,27-17 0,-2-1 0</inkml:trace>
  <inkml:trace contextRef="#ctx0" brushRef="#br1" timeOffset="41891">9194 11108 22824,'-7'-29'2698,"1"4"-2428,6 0-180,13 15-90,5 4 0,16 13-135,0 2 0,1 1-404,23 8-715,-7-3 1,1-2-97,4-2 1384,-19-4 1,-3-4-1,-5-9 1,0-4 0</inkml:trace>
  <inkml:trace contextRef="#ctx0" brushRef="#br1" timeOffset="42040">9648 10909 20755,'-12'-25'3598,"0"5"-3148,-2 8-180,0 12 179,-14 34-359,8 4-45,5-6 0,0 2-2333,-3 28 2108,9-30 0,0 1-180,1 0 0,0 0-1243,-7 31-376,7-8 1889,2-8 1,6-10-1,0-7 1</inkml:trace>
  <inkml:trace contextRef="#ctx0" brushRef="#br1" timeOffset="42443">10038 10869 22914,'0'-28'2968,"-3"3"-2698,-2 5 90,-3 4-90,-2 3 0,1 2-91,3 1-89,3 3-90,3-1-90,5 1 0,5-4 90,11-5-89,9-2 89,9-3 0,-8 9 0,1 2 0,16-1 89,6 9 91,-28 16 90,-13 38-90,-13-6-45,-7-2 0,-4 0-45,-8 7 0,-2 9-90,13-30 0,4-5 0,11-7 0,8-3 0,10-3 90,7-1-180,1 0 90,-1 1 0,4 15-450,-26 22-1709,-21 11 1170,-2-29 0,-4-2-406,-6-3 1,-1-4 1394,-15 5 0,4 0 0,-1-4 0</inkml:trace>
  <inkml:trace contextRef="#ctx0" brushRef="#br1" timeOffset="42834">11244 10367 25073,'11'-37'1169,"-3"7"-1079,-2 10 0,-1 11 90,-2 11 180,4 28-360,-4 3 90,3 24-1,-4-7-597,0 7 688,-2-2 0,0-5 0,0-6-90,0-9 90,-4-6-90,4-7 89,-8 1 1,4 7-180,-1-3 0,-2 7 0,6-10 0,-2-1 0,3-3 599,0-2-599,3-2-90,3-2 0,7-1-360,1-1-1799,11-1 450,-6-6 1799,10-5 0,-18-7 0,3-5 0</inkml:trace>
  <inkml:trace contextRef="#ctx0" brushRef="#br1" timeOffset="42995">11183 10724 22554,'-26'-21'2968,"3"1"-2608,7 2-270,11 8 0,28 2-180,7 14-540,8 0 1,4 0-720,18 2 1349,-7-2 0,0-2 0,8-4 0,-23 0 0,0 0 0</inkml:trace>
  <inkml:trace contextRef="#ctx0" brushRef="#br1" timeOffset="43408">11861 10407 20845,'0'-34'2878,"0"2"-2518,2 5 0,-1 5 0,1 2-90,-2 6 0,3 0-91,2 9 91,5 1-180,2 4 270,9 14-270,-3-2 90,11 18-90,-13-12-90,4 1 0,-10-8 0,0 0 0,-6-1 0,2-3 0,1 1 90,4-7-180,7 3 180,4-10-90,5-3 0,16-26 90,-9 7 90,5-18 179,-16 14 541,-4-10-540,-7 15-360,-3-4 0,-7 18 0,-2 12 0,0 12 0,2 17 0,0 11 0,6 26-630,0-14-989,0-11 0,2-1 1619,16 11 0,-2-4 0,6-14 0</inkml:trace>
  <inkml:trace contextRef="#ctx0" brushRef="#br1" timeOffset="43619">12787 10109 23903,'3'-55'2969,"-2"5"-2700,1 12-89,2 10-90,4 15 90,6 15-180,7 14 0,7 14 0,9 8-270,5 6-269,5-1-631,-16-16 1,0-2-630,12 11 1799,10 0 0,-34-24 0,-1-6 0</inkml:trace>
  <inkml:trace contextRef="#ctx0" brushRef="#br1" timeOffset="43770">13169 9910 23544,'-14'-10'2338,"-2"14"-1978,-5 19-90,-5 24-180,11-16 0,0 2-2216,-3 5 0,1 1 2126,-1 3 0,1 0-135,0 0 0,2 0-428,1-3 1,1 0-68,1-4 1,2-1-900,-1 21-810,4-10 2339,9-17 0,4-15 0,2-9 0</inkml:trace>
  <inkml:trace contextRef="#ctx0" brushRef="#br1" timeOffset="43968">13433 9747 23454,'16'-39'2878,"0"3"-2518,4 2-180,6 3-90,0 7 0,1 0-270,21-10-223,-16 12 1,1 1-317,14-4-341,-1 5-200,-5 2-629,-6 4-539,-9 3 2428,-8 2 0,-9 0 0,-4 0 0</inkml:trace>
  <inkml:trace contextRef="#ctx0" brushRef="#br1" timeOffset="44175">13729 9412 19406,'-52'23'3958,"1"2"-3419,0 2-89,4 4 180,4 7-590,7 6 590,9 3-226,18-12 1,4 0-45,5 18-225,5-19 0,4-3 225,18 10-46,2-13 1,4-2-315,19 15 0,-14-14 0,-1 0 164,14 12-164,-21-10 0,-4 4 0,-9 2 0,-4 1-540,0 0 1,-9 1 539,-21 10 0,-12-2 0,2-16 0,-5-1 0,-14 9 0,0 0 0</inkml:trace>
  <inkml:trace contextRef="#ctx0" brushRef="#br1" timeOffset="48003">1247 3695 21924,'-17'-15'3149,"3"1"-2340,2-2-179,5 5-90,0 0-271,6 4-179,-2 0 90,3 5-90,5 0 0,7 10 0,11 10-90,9 16 0,7 14 45,-17-20 0,1 2-185,1 2 1,1 2 139,9 13 0,1 1-268,-9-13 0,0 0 268,4 7 0,0-4 90,4 5 450,0-11-540,-10-16 0,7-36 0,-19-16 0,-3-10 0,2 0 0,-1-5-391,-4 6 1,-1-3 0,-1 1 390,2-13 0,-2 2 0,0-2 0,-1-1-106,-1 11 0,0-3 1,0 4 105,0-3 0,0 1-225,0-7 0,0 4-764,2 2-541,0 16-3057,2 12 4587,2 12 0,6 18 0,2 9 0</inkml:trace>
  <inkml:trace contextRef="#ctx0" brushRef="#br1" timeOffset="48385">2132 3365 22644,'-52'10'1529,"22"9"0,3 5-1529,3 1 0,2 3-449,0 12 1,5 2 448,9-8 0,4 2 0,7 13 0,5 1 0,0-15 0,2-2 0,7 9 0,4-6 318,18-4-228,4-16-90,0-18 0,-2-17 0,-7-15 90,-5-15-90,-11-11 135,-11 27 0,-4-2 90,-4-11 0,-3 0-135,-2-20-45,1 28 0,0 3 118,-2-5-163,6 28 0,3 11 0,6 29 416,7 9-866,3 6-360,0-2-359,2 1-360,1-5-2699,6 1 4228,-8-20 0,4-8 0,-11-18 0</inkml:trace>
  <inkml:trace contextRef="#ctx0" brushRef="#br1" timeOffset="48787">2416 3492 20935,'0'-43'3778,"0"2"-3148,-3 5-181,2 6-89,-3 8-270,4 6 90,0 9 0,7 9-90,4 10 0,11 10 0,3 10-90,-6-6 0,1 3 0,15 26 90,-2-2-90,-12-16 90,-15-22-1,-2-8 1,-4-3 90,-7-24-180,0-3 0,0-12 0,1-5 0,0-18 0,6 16 0,2 0 0,8-15 0,11 8 0,5 10 180,19 10-180,-9 15 0,10 10 0,-20 11 90,5 6-90,-18-1 90,4-3-180,-17-5-2878,0-4 359,0-6 2609,0-7 0,0-8 0,0-6 0</inkml:trace>
  <inkml:trace contextRef="#ctx0" brushRef="#br1" timeOffset="49541">3854 2284 23184,'0'-7'2069,"0"1"-1620,0 3 1,-4 1-180,3 2 449,-2 0-449,3-4-90,1-5-90,5-9 0,5-9 90,7-9 90,2-9-90,5-6 0,-1-3-180,-1 6 0,-3 5 0,-2 9 0,-4 9 0,-1 5 0,-3 9 0,-2 4 0,2 13 0,7 32 0,3 6-237,-7-8 0,0 2 237,-1-3 0,0 1 0,1 3 0,0 1 0,0 2 0,1 2 0,-1-2 0,0 2 0,0-1 0,2 6 0,0 0 0,3 13 0,1-2 0,-8-22 0,0-3 0,2 3 0,0-1 0,8 18 0,-2-10 0,-8-24-180,-7-23-66,-2-9-743,0-12-2159,2-23 449,-1 8 2699,0-8 0,-3 23 0,0 8 0</inkml:trace>
  <inkml:trace contextRef="#ctx0" brushRef="#br1" timeOffset="49792">4187 3098 22824,'-27'8'2698,"6"-2"-2428,9-12-90,12-6-4161,12-8 4160,16-11 329,9 1 1,5-1-464,-5 5 0,2 1 0,16-12 0,1 2-748,-14 11 1,-1 2 702,-3 2 0,-1 1-45,-4 3 0,-2 1-135,17-5-360,-13 4 574,-21 9-2463,-18 11 2517,-22 10 0,-21 17 0,18-12 0,0-1 0</inkml:trace>
  <inkml:trace contextRef="#ctx0" brushRef="#br1" timeOffset="51053">1450 5079 12384,'-31'18'959,"1"-1"0,-1-2 1,1-1-418,-27 13-182,4-9 1656,6-2-1476,10-9 981,9-3-1071,13-4 2367,12-4-2367,20-5-1,21-15-179,-5 6 0,5-3-194,14-7 0,5-3-46,-9 7 0,2-2 0,3 0-30,-7 3 0,3 0 0,1-1 0,1 1-488,7-4 0,2-1 0,0 0 1,2 0 487,-7 4 0,1-1 0,0 0 0,2 0 0,0-1-271,-7 4 1,0-1 0,0 1-1,2-2 1,2 0 0,3-1 270,-5 3 0,2-2 0,4-1 0,1 0 0,0-1 0,1 0 0,-1 1 0,-1 0 0,-3 1-155,5-2 0,-2 1 0,-2 0 0,1 0 0,-1 0 0,3-1 0,1 0 155,-3 1 0,2-1 0,0 0 0,2 0 0,0-1 0,1 0 0,-1 0 0,-1 0 0,0 0 0,-3 1 0,1-1 0,0 0 0,-1 0 0,0 0 0,-1 0 0,-1 0 0,-1 2 0,-1 0 0,2-1 0,-3 0 0,-1 2 0,0 0 0,-1-1 0,2 1 0,1-2-18,1 0 0,2-1 0,1-1 1,0 0-1,0 0 0,-1 1 1,-4 2-1,-3 1 18,5-2 0,-3 2 0,-3 1 0,-1 1 0,0 0 0,5-3 0,-1 0 0,-1 1 0,-2 1 0,8-3 0,-3 1 0,-3 1 398,11-5 1,-4 2-399,-13 6 0,-4 1 0,18-7 0,-19 9 1410,-15 5-1410,-13 4 2107,-7 2-2107,-10-4 3152,-4 0-3152,-23-31 0,0-1-556,7 6 0,-1-3 556,2 2 0,-1-5 0,-2-11 0,-2-7 0,1 1 0,5 10 0,0 0 0,-1-6 0,4 8 0,-2-5 0,-1-3 0,0-2 0,1 3 0,2 4 0,-1-3 0,2 4 0,-1 0 0,-2-7 0,0 3 0,-2-7 0,-2-4 0,-1-1 0,1 1 0,1 4 0,2 7-528,-1-1 0,2 6 0,1 1 1,-3-4 527,-1-5 0,-3-5 0,0-1 0,-1 3 0,1 8 0,-7-1 0,-1 6 0,1 4-293,-4-6 0,-1 3 293,6 12 0,-2 0 0,1 5 0,-2 7 0,1 6 0,-5 3 0,-1 6 0,-4 7 0,-3 8 0,-9 7 0,-3 8-312,14-2 0,-1 4 0,-5 6 312,9-4 0,-3 4 0,-3 3 0,-2 2 0,-1 1 0,-1 0-111,6-4 1,-2 1 0,0 1-1,-2 0 1,0 1 0,0 1 0,-1-1-1,1 0 111,-2 1 0,-1 0 0,1 0 0,-1 1 0,0-1 0,-1 1 0,0-1 0,0 1-47,4-4 1,-2 2 0,1-1 0,-2 1 0,1-1 0,0 0 0,1-1 0,1-1 0,1-2 46,-2 2 0,1-2 0,2-2 0,0 0 0,-1 0 0,-1 1 0,-4 2-92,7-4 1,-3 1 0,-1 1 0,-2 0 0,-1 0 0,1 1 0,-1-1 0,2 0 0,1-1 0,2-2 91,-9 6 0,3-2 0,2-1 0,0 0 0,-2 1 0,-1 0 0,-5 2-43,14-7 0,-3 2 1,-2 0-1,-2 1 0,-1 0 1,0 1-1,-1-1 0,1 1 1,1-1-1,2-1 1,1-1-1,3-1 43,-8 3 0,2 0 0,2-2 0,0 0 0,2 0 0,1 0 0,1-1 0,0 2 0,-9 6 0,0 0 0,1 1 0,2-1 0,3-1 0,4-1 0,-11 5 0,1-1 0,11-2 0,18-1 887,30 30-887,0-15 1454,0-17-1454,0-9 2174,0-8-2174,0-1 0,0-1 3251,0 5-3251,0-4 426,0 2-426,0-4 0,0 2 0,0 9 0,0 2 0,0 37 0,0-3-110,0-14 1,0 7 109,0-3 0,0 5 0,0-1-737,0 13 0,0 2 737,0-8 0,0 5 0,0 1 0,0-11 0,0 2 0,0 0 0,0-3 0,0 4 0,-1-2 0,2 5 0,0-5 0,1 6 0,1 2 0,1-1 0,2-3 0,5 0 0,2-3 0,1-1 0,-1 1 0,-1-1 0,0 1 0,0-1 0,4-3 0,7 9 0,4-3 0,-1-6 0,-1-4 0,1-5 0,-1-6 0,0-2 0,-1-6 0,1-2-320,24 16 320,-2-13 0,-3-10 0,-9-17 0,0-5 0,23-8 0,-14-4 0,1-3-432,-5-5 1,1-4 431,7-5 0,3-4-778,-13 9 1,2-2 0,0-1 507,4-4 0,1-1 1,0-1-511,5-2 1,0-1-1,1-1 729,-12 9 1,0-1 0,1 0 0,0 1 0,1 0-1,0 0 1,1 1 0,-1-1 0,1 1 0,-1 0-1,1 0 1,0 0 0</inkml:trace>
  <inkml:trace contextRef="#ctx0" brushRef="#br1" timeOffset="57337">19065 7309 22464,'-14'-34'2789,"2"2"-2250,-2 5 181,-2-1-540,8 10-90,-1-1 0,9 14-90,0 5 90,4 15 0,4 15-1,4 10 1,1 6-45,-2-8 0,-1 2-545,5 19 0,0 1 545,-6-13 0,0-1-45,-1 0 0,0-1 45,-1-2 0,0 0-45,-1-4 0,-1-1-405,1 28 405,-5-12 90,-1-13 90,0-4-90,0-21 90,0-4 947,0-43-1082,4-7 0,1-4-45,1-2 0,2-2-179,3-14 0,4-1 179,-1 15 0,2 1 0,2 2 0,1 0 45,-1 6 0,3-1-276,7-5 0,1 3 231,12-11 0,-16 23 0,0 5 0,13 7 0,-15 16 0,1 22 90,-17 3 686,-4 15-776,-3-8 0,0-3 502,0-2-502,0-4 0,0-7-90,0-7-90,0-5-1169,0-4 269,0-8-449,0-4-540,0-11-7762,0-4 9005,0 0 1,4 2 0,1 2 0</inkml:trace>
  <inkml:trace contextRef="#ctx0" brushRef="#br1" timeOffset="57903">19861 7481 20665,'-4'-4'2609,"0"1"-2249,0-1 179,4 3-89,-4-1-180,11 0 0,13-4-180,3-2 89,10-5-89,-6 2 90,-1-5-90,0-2 90,-3-3-90,-3-3 0,-2-1 90,-5-4-90,-1 1 90,-8-1 90,0 2-90,-4 2 269,-18-10-269,-14 18-90,-7 6 45,7 24 0,2 9-45,-4 21-328,11-10 1,3 2 237,1 24 90,9 5-90,16-5 0,11-3 0,13-8 0,0-21 0,6-3 0,2-9 0,3-2 0,-1 1 0,0-3 0,-2-7 0,-3-4-240,5-2 150,-7-5-90,-7-4-180,-8-9-179,-4-3 192,-4-5-1722,-2-13 630,-3 15-720,-2-9 2159,-3 20 0,2 3 0,1 1 0</inkml:trace>
  <inkml:trace contextRef="#ctx0" brushRef="#br1" timeOffset="58935">20848 7038 20845,'0'-7'2968,"0"0"-2518,0 3-90,0 1 449,0 1-539,0-2-90,0 1 0,0-1 0,0 2 90,0 2-90,0-2 0,0-3 0,0-2-91,0-12 91,-9-5 0,-15-8-90,-1 13 90,-36 13 0,20 20-836,9-1 1,1 3 835,-16 22-437,24-13 0,3 2 347,0 3 0,3 2-45,2 2 0,4 2-45,2 1 0,3 1 0,3-1 0,3 1 0,1-2 0,7 0-14,22 17 0,11-4 14,1-17 0,5-4-360,9 8 1,3-6 359,-7-20 0,-2-8 0,-15-4 0,-1-3 471,7-4 1,-1-1-472,14-11 0,4-7 0,-30 5 618,-7 1-708,-5 1-958,-4 3-122,-6 8-1916,-7 4 3086,-6 6 0,-5 6 0,-1 2 0</inkml:trace>
  <inkml:trace contextRef="#ctx0" brushRef="#br1" timeOffset="59820">22627 6572 16618,'0'-7'5846,"-4"-2"-5126,-1 4-181,-3-3 1,-2 3 0,-2-2-90,-4 3-91,-4 1-89,-3 1 270,-16 20-360,9 3-90,-7 21 0,23 9 0,6 4-90,2-20 0,3 1-361,1 24 0,4 0 361,3-25 0,3-3 0,2 1 0,2-2 0,1 2 0,3 0-242,0-3 1,4 1-659,15 10 1,4-1 134,-7-10 1,3-2-2142,14 6 1,4-3 2905,-8-11 0,2-4 0,6-2 0,1-1 0,4-1 0,-1 0 0</inkml:trace>
  <inkml:trace contextRef="#ctx0" brushRef="#br1" timeOffset="60086">26103 6323 24893,'24'-41'1889,"4"3"-1799,6 4 0,4 18 0,5 4-45,-7 7-1,1 2-1036,17 5 0,1 6 1037,-11 6 0,-3 6-45,1 5 0,-2 4 0,-2 6 0,-3 3-45,-1 3 0,-5 4-90,-5 5 0,-5 2-225,-3 0 0,-7 5-810,-11-1 1,-5 4 0,-2-2 1044,-1-13 0,-2-1 1,-3 1-1,-6 14 0,-4 3 1,-3-5-1,3-16 0,0 0 1,-1-1-1</inkml:trace>
  <inkml:trace contextRef="#ctx0" brushRef="#br1" timeOffset="60498">24145 6522 22734,'-22'-34'2339,"1"0"-1800,5 7-89,4 2-4521,6 7 4160,2 8 951,4 8-860,2 38-90,4 6-45,2 13 0,1 4-228,0-16 1,0 1 152,2 5 0,1 5 0,0-3-690,2 6 1,0-3 44,1 0 1,-1-2-406,-3-13 1,0-5 1079,1-2 0,-6-16 0,-2-8 0</inkml:trace>
  <inkml:trace contextRef="#ctx0" brushRef="#br1" timeOffset="60809">24157 6581 22644,'-16'-52'2519,"0"6"-2250,1 8-89,7 9 0,3 8-90,5 10 90,7 11-90,5 11 0,16 14-90,9 9 45,-12-12 0,1 1-45,1 2 0,1 0 0,2 1 0,1 1 135,10 5 0,-1-1 45,-11-9 0,-1-1-1652,5 4 1,-2-5 1921,1-6-65,-4-16-205,-9-16-135,-7-13 0,-4-7-45,-2-8 0,-2-3-245,0-4 0,-2 0 245,1 0 0,0 3 0,-1-13-450,2 11-359,-2 14-2395,0 5 595,0 17 3370,0 12 0,1 23 1,-2 9-1</inkml:trace>
  <inkml:trace contextRef="#ctx0" brushRef="#br1" timeOffset="62035">19691 8879 19766,'-5'-14'3598,"-2"2"-3239,6 1 1,-6 2 540,2-2-271,-12 6-449,3-1 360,-29 32-450,16-6 0,-16 28-90,17-11 0,5 2 0,3-1 0,9-4 0,4-2 0,8 9 0,2-11 0,7 15 0,-3-16 0,-1-2 0,-5-7 90,-12-5-90,-4 5 45,-11 11 0,-5 6-45,6-4 0,0 2 0,-7 7 0,3 1 0,8-3 0,7-3 0,7 0 0,12 9 0,13-21 0,7-3 0,2-1 90,6-5-90,-12-3 180,2-6-180,-18-3 0,-2-4 0,-3 0-270,0 0-1619,2 14-90,-2 0 1979,2 19 0,0 5 0,2 8 0</inkml:trace>
  <inkml:trace contextRef="#ctx0" brushRef="#br1" timeOffset="62586">19833 13193 21475,'-19'46'1889,"3"-3"-1709,7-1-90,4-3 89,7 9-89,5-13-90,19 8-3392,17-11 3392,1-6 0,8 14 90,-27-12 180,-6 30 90,-26-2-180,-4 1-90,-9-3 0,6-20-90,8-2 0,0-3 3482,21 10-3572,3-7 90,6-3 0,4-2 0,15 8-489,-14-12 0,-1 0 579,13 11-90,-5 0 0,-5 2 180,-5 0-90,-7 3 540,-9 21-361,-10-11-44,-10-5 0,-5 1-135,-10 6-90,-2-9 0,-2-2-360,-7-2-269,-8 5-361,16-31-2878,2-12 3868,7-16 0,5-14 0,8-7 0</inkml:trace>
  <inkml:trace contextRef="#ctx0" brushRef="#br1" timeOffset="65745">20661 11642 16707,'0'-7'4678,"0"0"-4049,0 5 361,0-2-271,0 1-449,0-1-90,0-1-90,0 1 0,0 1 90,0-1-90,0 2 90,0-3-90,0 3 90,0-2-90,-4 3 0,4-1 1259,-4 2-1259,4 4 0,0 3 90,0 21-90,0-2-90,-4 15 0,3-7 89,-6 3-89,6 15 0,-2-14 90,3 12-90,0-19 0,0 1 0,0 2 0,0 0 90,0 16-90,0-12 0,0 16 0,0-29 0,0 6 0,0-22 0,0 1 0,0-10 90,0 0-90,-4 0-90,3-4 180,-6-5-90,6-11-90,-6-40 90,6 2-386,-1 13 1,0-1 430,2 9 0,0-1-45,2-11 0,0-1 0,1 15 0,0 0 0,3-6 0,2 2 0,11-2 90,5 12-90,5 7 0,1 12 90,3 4-90,-3 10 90,1 5-90,-7 5 0,-1 6 89,-4 5 1,-7-7 682,-3-3-772,-7-7 90,-2-7-270,0 3-3328,0-10-180,-4-4 3688,3-2 0,-2 3 0,3 5 0</inkml:trace>
  <inkml:trace contextRef="#ctx0" brushRef="#br1" timeOffset="66580">21124 11737 24263,'0'11'1529,"4"1"-1259,4 1-90,6-1-90,37-7-90,5-20 0,-23 8 0,0-4 45,3-15 0,-6-4-45,0-10 90,-1-20 90,-22 15 359,-18-14-359,-1 16 90,-26-7 0,12 33 90,-25 37-180,23 14-180,9 1 0,3 3-196,5-2 1,3 1 195,3 3 0,2 2 0,5 16 0,3 0 0,1-17 0,4 0-45,13 16 0,6-7-134,16-16-91,1-19 0,2-10 135,-15-14 0,0-5 0,12-6 0,0-3 45,-11-4 0,-1-5 0,-1-3 0,0-4 0,-2 0-672,4-8 1,-1-2 761,-6 5 0,1-2 0,-4 1 90,-3-6 0,-5 2 45,-1 0 0,-2 0 0,-4 4 0,-2 2 44,-2 4 1,-2 3 180,1-25-749,-4 16 569,-5 13-90,0 16-90,-12 34 382,5 15-382,5 15 0,2 7 0,1-15 0,2 2 516,2 16 0,2 0-516,0-15 0,2-3-225,0-1 0,2 0-1349,5 8 0,2-2-1035,5 17 2609,-7-27 0,0-3 0,1 0 0,-4-6 0</inkml:trace>
  <inkml:trace contextRef="#ctx0" brushRef="#br1" timeOffset="67053">21831 11647 23184,'-33'-23'2428,"4"2"-2248,7 1 0,11 2-90,4 0-90,16 0-135,31 2 0,27-1 0,5 1 0,-14 1 12,-19 0 1,0 0 392,20-1 0,16-3 0,-6 1 0,-27 1 269,-29-1 170,-6-2-259,-13 9-450,2 2 0,-6 18 0,5 21 0,1 8 0,5-4 0,2 0 0,3 3 526,14 16-526,-4-31 0,7-4 0,-6-12 0,8-20 0,-5-2 0,15-29 0,-15 14 0,6-11 0,-12 20 0,-2 4 0,-4 4 0,-2 7 0,-2 3 0,2 14 0,0 7 0,3 10 0,1 7-1619,4 14 89,-3-12-358,2 7-271,-5-20-270,2-5 2429,-1-9 0,3-4 0,-2-8 0</inkml:trace>
  <inkml:trace contextRef="#ctx0" brushRef="#br1" timeOffset="67378">22740 11384 13553,'5'-38'3868,"-2"1"-707,-3 8-2712,0 6 91,0 7 1319,0 9-1230,6 26-449,-1 6-90,5 24 770,-2 1-860,-2-15 0,-1 1 0,3 12 3392,1 18-3392,-7-53 0,7-22 0,-1-27 0,1-4 0,1-5 0,0 3 0,-1 0 0,0 0 0,1 2 0,-1 2 0,1 7 0,3 9 0,-1 14 0,-2 20 0,0 10 0,-1 5 0,1 1-270,-2 1-630,-2-4-359,0-2-270,-4-5-270,2-8-270,-4-4 2069,4-8 0,0-9 0,2-3 0</inkml:trace>
  <inkml:trace contextRef="#ctx0" brushRef="#br1" timeOffset="67673">23142 11135 20755,'23'-18'4048,"-3"2"-3329,-2 9 1,-3 3 90,-1 12-91,-2 6-89,0 13-450,6 30-180,-7-11 0,-2-6 0,-1-1 0,-1 2 0,-1 4 0,1-49 0,2-10 0,9-33-224,6-5 224,-10 22 0,1-2 0,9-8 0,1 1 0,-8 9 0,1 2 0,10-7 0,1 6 0,2 9 0,6 8 0,-10 21-360,6 19-1259,-10 0-449,6 9-721,-15-10 2789,0-2 0,-1-2 0,-1-1 0</inkml:trace>
  <inkml:trace contextRef="#ctx0" brushRef="#br1" timeOffset="68037">25104 10308 23430,'-7'-18'2249,"1"2"-1072,6 2-367,0 13-177,0 11-543,6 19-90,2 18 0,7 17 0,-7-25 0,0 1-332,-1 4 0,0 1 332,1 1 0,-2 1-365,1-1 0,-1 1 365,-1-3 0,0 0 0,0-4 0,0-1 0,-2-3 0,0-2 0,1 23-622,-2-8 532,-2-10-810,2-7-1978,2-10 1418,1-10-1148,0-16 2823,1-15 1,1-13-1,1-7 1</inkml:trace>
  <inkml:trace contextRef="#ctx0" brushRef="#br1" timeOffset="68472">25201 10430 20215,'-14'-18'2879,"0"0"-2339,-3 0-1,3 2 720,2-4 1,5 5-811,4 2 1,3 6-180,0 5 0,5 2 0,7 0-90,13 8-180,10 6 0,9 14 0,-7 0 0,1 4 0,-8-7 0,1 1-296,9 11 1,0 0 295,-13-10 0,-1-1 0,0-1 0,-1-1 0,19 22-3197,-5-10 3197,-8-4 0,-7-12 0,-6-2 0,-7-11 0,-4-5 396,-5-13-396,-2-36 0,0-3 1515,0 10 1,0-4-1516,0-14 0,0-1 0,0 12 0,0-2 0,0-4 0,0-4 0,0 6-368,0 6 0,0 3 233,0-10 0,0 3-1124,0-1-360,0 12-360,0 11-810,0 7 2789,0 6 0,0 7 0,0 3 0</inkml:trace>
  <inkml:trace contextRef="#ctx0" brushRef="#br1" timeOffset="68755">26220 10018 23813,'-12'0'2339,"5"0"-2069,2 6 90,10 6-90,8 11-91,11 10-89,12 8-90,-12-15 0,1 0 45,2 0 0,3 3-1155,16 10 1,8 5 0,-7-6 114,-14-10 0,0-2 245,8 7 1,5 1 0,-14-11 749,-22-17 0,-10-14 0,-6-2 0</inkml:trace>
  <inkml:trace contextRef="#ctx0" brushRef="#br1" timeOffset="68936">26614 10177 19856,'-10'-66'4227,"0"6"-3687,5 9-180,-2 10 179,6 11 91,-2 14-180,3 24-180,-6 22-90,-1 27-1787,-1 1 1,-1 3 1606,2-11 0,0 2-120,0 6 0,-1 6 1,0-6-366,2-5 0,-1-2-265,0-1 1,-1 3-1,2-6-195,0-11 1,0-2 928,-2 13 1,1-5-1,2-8 1,0 1 0</inkml:trace>
  <inkml:trace contextRef="#ctx0" brushRef="#br1" timeOffset="69105">26257 10570 23004,'-33'-21'2788,"4"1"-2248,9 4-180,10-1-180,8 3-180,16-4-90,12 4-450,21-4-809,3 6 0,4-2-376,-10 1 1,0 0 1724,20-6 0,-1 0 0,-18 2 0,-4 0 0,2-1 0,-1 0 0</inkml:trace>
  <inkml:trace contextRef="#ctx0" brushRef="#br1" timeOffset="69472">27633 9797 21385,'-12'-34'3598,"0"2"-2789,2 3-89,3 6-91,0 0-269,6 7-180,-2 7 0,3 9-90,0 15 0,0 19 0,0 16-90,0 16-374,0-29 1,0 1 373,0 2 0,0-1-90,0 1 1,1 0-91,1-2 0,0-1-180,0-3 0,-1 0-719,5 22-270,-4-6-450,0-12-720,0-6 2519,-2-15 0,0-7 0,0-10 0</inkml:trace>
  <inkml:trace contextRef="#ctx0" brushRef="#br1" timeOffset="69888">27560 9819 22734,'-3'-54'3058,"2"4"-2338,-3 9-180,4 9-91,0 8-89,4 8-90,6 7 90,10 13-270,11 14-90,9 18 0,-17-12 0,1 4-576,16 23 0,0 4 576,-8-12 0,0 1 0,-4-4 0,2 2 0,-2-4 0,1 2 0,-1-2 0,-2-4 0,1 0 0,2-1 0,-1-2 0,7 8 0,-5-91 0,-26-1-496,-5 11 1,-1-7-1,0 3 496,0-1 0,0 1 0,-3-3 0,1 1 0,3 3 0,0-1-268,-3-10 0,-1 2 268,5 17 0,0 1 439,-4-5 1,0 3-440,3 1 0,-6 10 0,6 7-449,-2 5 1193,3 7-3262,-4 2 1439,3 6 1079,-2 6 0,3 2 0,0 5 0</inkml:trace>
  <inkml:trace contextRef="#ctx0" brushRef="#br1" timeOffset="70554">28458 9607 23544,'-5'-16'2608,"2"2"-2068,3 3-91,0 6 1,1 1-90,9 10-180,8 8-90,15 13 0,10 9-45,-17-13 0,1 0-206,1 1 1,1-1 160,1 1 0,1 0-45,8 6 0,-1-1-135,16 10 135,-24-17 0,-2-2 45,0-4-90,-9-7 90,-7-5-90,-6-4 90,-4 0-90,-2-8 90,0 2 0,0-5 321,0 5-321,0-1 0,0 2 0,0-1 0,0 3 0,0 1 0,0 0-4048,0 2 3779,-4-2-271,3-2-629,-8 1-900,2-6 2069,-5 2 0,0-2 0,0 0 0</inkml:trace>
  <inkml:trace contextRef="#ctx0" brushRef="#br1" timeOffset="71387">28600 9819 23903,'-35'-16'3508,"4"1"-2608,5 1-630,6 3-270,20-11 0,17 9 0,30-9 0,-14 13 0,3 1-336,6-1 1,2-1 335,4-3 0,2-1 0,1 2 0,0-1 0,-4-1 0,2-1 0,8-3 0,-2 0 0,-19 7 0,-1-1 0,5-2 0,-4 1-48,-5 1 48,-7 3 0,-10 5 0,-9 2 0,-12 2 0,-13 0 0,-14 6 0,-15 3 86,18-1 0,-3 0-86,-3 2 0,-3 0 0,-23 5 0,-3 1 0,19-5 0,-1 0 0,1 0 0,-1 0 0,1 0 0,1 0 0,-18 3 0,4-2 0,23-4 0,1 0 0,-3-1 0,3 1 0,-9 6 48,7 2-48,32-3 0,41-1 0,6-5 0,-2-4 0,4-2-1614,-2-2 1,2 0 1613,6-1 0,1-1 0,1-1 0,1-1-282,-3 1 0,0-1 282,-7-1 0,-1 1-1,0-1 0,-3 1 1,5-1 0,-11 0 0,-42 6 2946,-18 4-2946,-23 5 0,19-1 0,-1 0-613,-7 2 1,0 1 612,-2 1 0,0 1 0,0-2 0,1 1-18,4-1 0,0 0 18,-1 2 0,3-2 0,-8 0 0,18 1 0,63-14 0,15-4 0,-11 2 0,3-2 938,-5-1 1,0-1-939,0 0 0,-1 0 0,-2 0 0,0 0 24,3-1 0,-3 2-24,6 0 0,-10 1 0,-42 6 0,-21 0 0,-15 4 0,-10 3 0,-5 2 0,5-2 0,4 3 0,4-4 0,18 1 682,8-3-682,25-4 0,12-4-1170,11-3-629,9-9-3117,-2-1 1,2-3 3955,-4 4 0,1-1 0,14-6 0,1 0 0,-10 6 1,1 0-1</inkml:trace>
  <inkml:trace contextRef="#ctx0" brushRef="#br1" timeOffset="71811">29773 9023 23094,'0'-31'3328,"0"3"-2339,0 1-179,0 9-450,0 0-360,2 7 0,0 4 0,4 3 0,1 14 0,1 8 0,0 18 0,2 16 0,-5-1 0,-2 4 0,1-9 0,-1 2-412,1 17 1,-1 1 411,-3-15 0,1-2 0,1-2 0,1-1 0,-2-2 0,1-2 0,0-5 0,0-1 0,0 22-104,0-12 104,-2-13 0,0-8 0,0-31 0,0-11 0,0-32 0,0-8 0,0-7-949,0-1 949,0 1 0,0 8-176,-4 6-994,0 7-2787,-10-1 3957,3 14 0,-3 2 0,4 15 0</inkml:trace>
  <inkml:trace contextRef="#ctx0" brushRef="#br1" timeOffset="72222">30894 8919 23364,'0'-36'2788,"0"0"-2428,0 2 90,0-6-360,0 15-270,4-1-360,2 19-2878,17 15 3418,0 5 0,9 18 0,-6-1 0</inkml:trace>
  <inkml:trace contextRef="#ctx0" brushRef="#br1" timeOffset="72423">31130 9462 24983,'16'13'2158,"0"7"-1708,-1 12-180,-1 13-180,-8 14-450,-7-1 0,-5 4-1080,-5-10 0,-4 0 630,1-2 0,-2 2 1,-4-2 667,-1-10 1,-4-2-1,-1-1 1,-3 3-1,-1-1 1,-1 0-1,-3 0 1,0 0-1,0 1 1</inkml:trace>
  <inkml:trace contextRef="#ctx0" brushRef="#br1" timeOffset="77458">29051 4641 21745,'-22'-2'2698,"1"1"-2068,-1-3-1,3 4-179,5-4-90,6 1-270,4-1 0,8-1 0,7-1-90,14-1 0,17-3 0,15-1-249,-23 6 0,0-1 249,1 0 0,0 0 0,-2 1 0,0-1-34,26-5 34,-8 2-270,-8-2-359,-12 4-361,-9-2-179,-8 4-450,-8-2-630,-8 3 2373,-8 1 0,-12 1 0,-5 2 1</inkml:trace>
  <inkml:trace contextRef="#ctx0" brushRef="#br1" timeOffset="77771">29246 4501 19226,'-31'0'4138,"2"0"-3868,7 0-1,4 4 91,4 3 0,0 6 0,-1 5 0,-3 5-181,0 6 1,-1 3 180,5 28-270,6-13-90,8 18 90,10-18 0,12-1-90,13-1-301,15-6 301,-20-21 0,1-2 45,4-3 0,0-1 0,1-1 0,1 0 0,-2-3 0,0 0-45,26 9 0,-9 0 90,-13 3 0,-7 16-90,-17-3-1676,-13 1 0,-7 0 1406,-11 10-800,-8-3 1,-3-1-550,-10 2 572,13-14-1,1-3 1048,-3 1 0,13-8 0,6-5 0</inkml:trace>
  <inkml:trace contextRef="#ctx0" brushRef="#br1" timeOffset="77961">30094 4993 23004,'23'-43'2339,"-1"1"-1890,0 3-89,2 3-180,7 4-90,9 3-135,0 12 0,3 3-270,-8 2 0,0 2-526,14-1 1,0 2-779,16 2-1079,-6 3 2698,-8 0 0,-5-3 0,-6-2 0</inkml:trace>
  <inkml:trace contextRef="#ctx0" brushRef="#br1" timeOffset="78190">31085 4378 22554,'12'-63'3328,"0"2"-2248,-1 4-181,-1 7-449,-2 10-180,0 8-270,7 21 0,1 19 0,9 26 0,0 18 0,-11-20 0,-1 2-157,0 3 0,0 3 157,2 19 0,0 2-422,-4-14 0,0 0 422,2 13 0,-3-1-225,-5-18 0,-1-3-807,0 0 1,-3-1-228,-3-1 0,-3 0 1259,1-2 0,-3-2 0,-15 29 0,-3-5 0</inkml:trace>
  <inkml:trace contextRef="#ctx0" brushRef="#br1" timeOffset="78744">32011 3854 22194,'-17'-63'382,"1"0"0,1 20 1,-2 2-1,-3-1-232,-6-1 0,-4 1 0,-3 1-1432,-8-2 0,-5 3 1,-3 1 1370,7 8 1,-3 2 0,-2 0 0,-2 2-405,-7-1 1,-2 0 0,-2 2-1,-1 2 369,8 4 0,0 1 0,-2 1 0,0 2 0,-1 0-162,-3 0 1,0 1 0,-2 1 0,0 2 0,0 1 160,-1 1 1,-1 2 0,0 1 0,0 1 0,-1 2-18,0 1 0,-1 2 0,1 1 0,-1 1 0,0 2 0,0 2 0,-1 2 0,0 1 0,1 2 0,0 1-263,0 2 0,0 1 0,1 2 0,0 1 0,0 2 244,2 2 1,-1 1 0,2 1 0,0 2 0,1 2-46,2 0 0,1 2 1,0 2-1,2 0 1,1 3 44,3-1 1,1 0 0,1 3 0,1 2 0,0 5 5,10-4 0,-1 5 0,1 1 1,1 3-1,1 0 0,2-1 1,2-1-6,-2 8 0,2-2 0,3 0 0,2 3 0,0 2-18,2 1 0,-1 4 0,2 1 0,2 1 0,4-1 0,5-3 18,6-1 0,4-2 0,3-1 0,4 0 0,1 0-18,2 1 0,2 0 0,3 0 0,2 0 0,2-2 0,2 1 0,2-2 0,2 0 0,4 0 0,6 0 0,2-6 0,5 1 0,4 0 0,3 0 0,1-2 0,0-2 0,-2-2 0,1-2 0,-2-3 0,1-2 0,2-1 0,1 0 0,4-1-12,-4-2 1,4 0 0,2 1 0,1-1-1,1-2 1,1-1 0,-2-3 0,-1-3 11,7-1 0,0-3 0,0-3 0,-1-2 0,1-2 0,1 0 0,2 0 0,0-1 0,0-1 0,2-2 0,1-2 0,4-1 0,-12-3 0,3-2 0,2-1 0,2-1 0,0-1 0,0-1 0,-1-1 0,-2 0 0,-3 0 0,3-2 0,-2 1 0,-3-2 0,1 0 0,-1-2 0,1-1 0,3-1 0,-6 0 0,2-1 0,2 0 0,1-1 0,-1-2 0,-1 0 0,-2-2 0,-3-1 0,-4 0 0,6-6 0,-4-1 0,-3-1 0,-2-3 0,0-3 0,1-3 0,-4-1 0,1-5 0,0-2 0,-1-2 0,0-2 0,-2 0 0,-1 1 0,-3 1 7,4-4 0,-3 0 0,-2 0 0,-1 0 0,0-2 0,0-4 4,-4 6 0,1-3 0,0-2 1,0-2-1,-2 1 0,-1 0 0,-3 1 1,-3 2-12,-1-4 0,-3 2 0,-3 1 0,-1 0 0,-2 0 0,0-1 0,2-10 0,-2-1 0,-1 1 0,-2-1 0,-2 1 0,-3 3 0,-1-1 0,-2 1 0,-1 0 0,-3 1-36,-2 3 0,-1 1 0,-1 1 0,-3 0 0,-3 2 76,-5-9 1,-3 1-1,-4 2 1,-4 3-356,-1 4 0,-2 3 0,-5 2 1,-8 4 310,0 10 1,-6 3 0,-4 2-1,-3 2 1,0 3 0,3 2-1,-1 2 1,1 4 0,0 2-1,-2 2 1,-3 0 0,-8 3 0,1 0-1,0 0 1,-1-1 0,1 1-1,-1 0 1</inkml:trace>
  <inkml:trace contextRef="#ctx0" brushRef="#br1" timeOffset="80137">21831 15939 16977,'-4'-14'5037,"3"1"-4677,-8-1-180,8 0 0,-8-1 0,8-1 90,-6-4 0,6-1-1,-8-4 1,2 0 0,-7 0 0,-1-1-90,-3 0 90,-2 1 269,-17-7-359,7 11 0,-13-3-90,11 17 0,-3 3 0,-1 12 0,-19 20 0,18 5-172,12-8 0,3 3 261,0 24-89,11 9-45,7-25 0,1 0-372,2 4 1,2 0 371,0 2 0,0 2-45,0-1 0,2 2-10,3 16 1,3 3 9,3-2 0,1-1-314,-1-1 0,0-2 314,1-7 0,0-4 0,1 10 28,-10-22 1,0 0-29,2 10 606,-4 9-606,-2-27 0,0-4 109,0-5-109,0-4 594,0-3-684,0-6 99,0-1-6036,0-4 6027,-7-4 0,-2-1 0,-8-4 0</inkml:trace>
  <inkml:trace contextRef="#ctx0" brushRef="#br1" timeOffset="80371">21161 16694 22284,'-33'-18'2609,"2"0"-2249,3-2-181,7-1 1,22-12-180,18 8 0,28-9 0,-1 16 0,4 2-386,-12 5 0,0-1 251,12-2 0,0 1-417,-13 6 0,-3 2-167,9-2-271,-1 3-988,-28 4 1978,-8 0 0,-6 0 0,-4 0 0</inkml:trace>
  <inkml:trace contextRef="#ctx0" brushRef="#br1" timeOffset="80646">22062 15848 16511,'13'-43'3148,"-5"4"-675,-5 8-2203,-3 8 1246,0 11-1247,-5 14-89,-2 17 0,0 17 417,-2 18-552,9-1 0,1 5 395,0-12 0,1 2-485,2 16 0,4 1-45,-1-20 0,4-2-320,8 12 0,5-2-625,2-10 1,2-3 224,2-1 1,2-6-406,-1-12 1,1-8 1214,18-19 0,1-13 0,2-14 0</inkml:trace>
  <inkml:trace contextRef="#ctx0" brushRef="#br1" timeOffset="80822">22724 15875 20845,'0'-41'2968,"0"8"-2878,9-8-90,26 14-269,4 6-271,22 7-270,-12 10-809,2 4-630,-8-2 2249,-5-2 0,-11 1 0,-5-1 0</inkml:trace>
  <inkml:trace contextRef="#ctx0" brushRef="#br1" timeOffset="81138">22878 15654 15361,'-34'0'2878,"1"0"-387,-3 0-2042,3 6 91,-3 5-180,3 14-180,-1 7 0,5 9 0,4 4-90,13 1 839,5-1-839,10-6 455,5-6-545,28-4 90,1-13-90,24-4 44,-20-12 1,0 0 1125,25 4-1170,-23-2 0,-1 3 0,9 8 0,-9 5 0,-9 5 0,-9 4 0,-10 5 0,-6 2-180,-13 2-270,-8 0-360,-8-2-539,-5-2 1349,-11-3 0,9-14 0,-7-3 0</inkml:trace>
  <inkml:trace contextRef="#ctx0" brushRef="#br1" timeOffset="81355">23256 15523 23004,'8'-37'1979,"4"5"-1619,6 10 179,12 10-89,7 18 0,3 8-795,-5 0 0,-1 5 390,17 12 0,-1 7 0,-14-2 0,-4 7-75,-7 3 0,-3 7 0,-4 2-420,-6 6 0,-5 3 1,-3 0-1,2 2 0,-2-1 1,-5 1-763,-7 0 0,-5-1 0,-3-4 1212,2-16 0,-3-3 0,-1 0 0,0-1 0,-2 0 0,-1-1 0,-10 19 0,-1-1 0</inkml:trace>
  <inkml:trace contextRef="#ctx0" brushRef="#br1" timeOffset="82121">25603 15400 18237,'-4'-11'3598,"4"0"-3419,-8-3 1,7-1 0,-2 1 0,3-2 0,0 0 0,0 2 0,0-1 0,-4-1 0,0 0 0,-1-4-1,-4-1 91,-5-19-90,-16-10-90,-4-2-1179,11 27 0,-2 2 1179,-20-4 0,-6 11 7,-3 7 83,-3 19 89,-2 11-395,28-1 0,2 3 261,1 4 0,1 3-45,3 6 0,2 2-45,2 2 0,3 5 15,6 0 0,4 5 0,1-2-60,1 7 0,3-1 0,2-6 0,1 2 0,5-2 0,10 18 0,5-5 0,-6-15 0,2-1-45,6 9 0,1-2-45,5 5-359,-12-27 1,-1-1-181,3 8 1810,0 2-2350,-15-19-900,-2-4 2093,-8-6 1,-2-4-1,-7-6 1</inkml:trace>
  <inkml:trace contextRef="#ctx0" brushRef="#br1" timeOffset="82289">24941 15979 22014,'-17'-22'2159,"3"1"-1979,8 1 0,17-6-180,11 8-90,22-8-540,-3 16 1,4 2-226,-12 1 1,1 0 854,13-2 0,-2 2 0,8 2 0,-5 1 0</inkml:trace>
  <inkml:trace contextRef="#ctx0" brushRef="#br1" timeOffset="82538">25879 15161 22554,'15'-64'2519,"-3"7"-2070,-6 12 1,-2 17 0,-8 19-180,-4 23 0,-5 24-91,-5 21-473,10-20 0,0 4 324,0 1 0,2 5 0,0-3-438,0 10 1,2 0 407,2-8 0,0 1 0,3-2-775,2 1 0,2-4 505,3-2 0,2-2-225,-1-3 1,3-2-1692,8 3 0,2-5 2186,15 7 0,16-6 0,-10-28 0</inkml:trace>
  <inkml:trace contextRef="#ctx0" brushRef="#br1" timeOffset="82879">26395 15373 22014,'-6'-41'2519,"2"5"-2339,-3 9-90,4 9 90,3 17-90,9 25-180,7 17 90,6 1 0,13 1 0,-15-29 0,8 0 90,-10-22-90,9-21 0,-6-3 90,6-21 224,-15 20 1,-1 0 45,6-16-180,2-9-90,-13 31 90,-2 9 0,-4 15 0,0 16-180,0 22 0,0 17-135,0-5 0,0 4-675,1 0 1,2 1-134,-2 0 0,2-2-182,1-7 1,2-6 1124,6-2 0,6-15 0,3-12 0</inkml:trace>
  <inkml:trace contextRef="#ctx0" brushRef="#br1" timeOffset="83072">27093 14957 23813,'15'-44'1709,"2"12"-809,15 37-630,-1 22-225,-10 4 0,0 8-15,-6 3 0,-1 7 0,-2-1-1269,-1 11 1,-2 3 938,-2-7 0,0 4 1,-5-4-421,-7 7 1,-9 0 719,-7-5 0,-6 1 0,-2-3 0,4-11 0,-1-3 0,-3 1 0,-2-2 0,1 0 0,-1 0 0,0 0 0</inkml:trace>
  <inkml:trace contextRef="#ctx0" brushRef="#br1" timeOffset="83672">28689 14555 21475,'15'-61'1619,"-3"-2"-1169,-6-1-873,-2 0 783,-13 6-90,-8 5 89,-15 12 1,-11 14 0,-10 24 0,-4 26-225,26 1 0,2 8-45,1 9 0,1 4-1778,2 10 0,2 4 1688,8-17 0,2 1 0,2 2 0,1 0 0,1 1 0,1 1 32,3-1 1,1 0 0,1 0-33,2 20 0,4 0 0,4-5 0,3-2-45,1-6 0,2-2 0,2-7 0,1-2-90,0-6 0,1-2-315,13 20-179,-3-11-1080,-1-2 360,-13-16-451,-2-3 1800,-9-16 0,-7-6 0,-2 0 0</inkml:trace>
  <inkml:trace contextRef="#ctx0" brushRef="#br1" timeOffset="83855">28190 15183 22644,'-44'-29'2069,"6"-2"-1889,13 3 0,11-1-180,21 6 0,20 3-360,24 4-45,-17 10 0,2 0-623,4 1 0,1-1-187,2 1 1,0-1 1214,-1 1 0,-1-1 0,-3-1 0,-2 0 0,-2 0 0,0 1 0</inkml:trace>
  <inkml:trace contextRef="#ctx0" brushRef="#br1" timeOffset="84245">29274 14238 22824,'0'-53'1889,"-5"6"-1439,-6 17-1,-11 20-89,-10 32-270,11 3 0,1 7-30,-4 13 0,1 9 0,1-1-709,5-9 1,2 0-1,0 3 649,0 0 0,0 3 0,1 0 0,2-2-30,3-1 0,3-2 0,1-1-195,-2 22 1,4-3-23,2-7 0,4-1-922,4 5 0,3-3 44,-1-19 1,3-3 1124,2 1 0,3-6 0,8-13 0,1-10 0</inkml:trace>
  <inkml:trace contextRef="#ctx0" brushRef="#br1" timeOffset="84712">29396 14586 20575,'0'-29'2699,"0"4"-2429,0 4 89,0 8 1,0 4 0,0 2-90,0 5-90,2-2 0,2 1-90,0-3-1,4-3 1,2-7-90,4-4 0,6-8 0,7-1 0,3-1 0,7 3 180,0 6 360,14 20-360,-20 13 0,1 27 0,-24 13-45,-17-7 0,-4 2-345,5-10 0,-2-1 210,-9 9 0,-2 0 90,5-12 0,2-3 0,-2 14-90,9-10 0,21-20 0,14-20 0,11-4 599,8-4-599,-12 7 0,1 3 90,15 5-90,7 13 0,-34 16 90,-12 11-180,-15 8-90,-14 8-539,-12 2-222,11-29 1,0-1-1039,-19 26-719,-2-10 2643,6-9 0,5-9 0,4-7 1</inkml:trace>
  <inkml:trace contextRef="#ctx0" brushRef="#br1" timeOffset="84946">29911 14080 22781,'5'-41'479,"0"-1"1,1 4 0,2 2 60,19-21 246,9 23-337,11 24-89,4 37-225,-23 0 0,-3 7-1069,-1 12 0,-4 4 934,-2 9 0,-4 5 30,-7-19 0,-1 3 0,-3-1-90,-1 3 0,-2 0 0,-2 0-120,-1 0 0,-1 0 1,-1 0-91,-2-2 0,-2 1 0,0-2-180,0-1 1,-1-2-1,-1 0-540,-6 17 1,-1-2 989,0-6 0,-1-4 0,2-6 0,0-2 0,-1-6 0,1 1 0</inkml:trace>
  <inkml:trace contextRef="#ctx0" brushRef="#br1" timeOffset="85587">31398 12999 18506,'2'-63'3778,"0"1"-3328,-2-3-90,-9 6 0,-6 2 89,-12 10-89,-5 6 0,-5 11 0,-5 14 0,-5 18 89,-6 21-269,26-2 0,1 5-855,-1 7 0,1 4 720,1 6 0,3 3-408,1 5 1,2 2 407,2 1 0,3 1-45,2 2 0,2-1 0,4-1 0,1-1-45,2-1 0,1-1-180,4-4 1,1-2-136,1-3 0,1-2-807,5 7 0,2-3-452,6 15-881,3-2 2500,-10-40 0,-5-14 0,-5-9 0</inkml:trace>
  <inkml:trace contextRef="#ctx0" brushRef="#br1" timeOffset="85724">30862 13587 20395,'-28'-30'1109,"1"1"1,2 1-1,3 4-839,-1-3-90,11 6-90,10 3-90,14 5-270,12 1-2371,10 4 1,4 1 1516,-6 1 0,2 0 1124,14-2 0,1-1 0,-12 1 0,-1-1 0,-1 0 0,1 0 0</inkml:trace>
  <inkml:trace contextRef="#ctx0" brushRef="#br1" timeOffset="85954">31499 12890 21115,'15'-61'3148,"-3"4"-2608,-4 9-180,-4 10-1,-2 15 1,-8 18 0,-4 23-180,-8 27-90,-2 10 0,1 5-90,4-10 0,1 2-1103,2-4 1,-2 3-1,3-3 923,2 6 0,2-2-135,2-1 1,2-2-136,2-3 0,2-1-1034,5 7 0,5-3 1484,4-15 0,3-3 0,19 22 0,6-40 0</inkml:trace>
  <inkml:trace contextRef="#ctx0" brushRef="#br1" timeOffset="86290">31816 13003 16203,'14'-48'3149,"2"-3"-606,-9 18-2273,1 4 770,-8 16-771,1 8 414,2 1-413,-1 2 1365,0-3-1455,-2-1-90,3-1 0,4-4-90,7-1 0,6-1 0,7 3 90,14 8 90,-9 9-90,1 13 0,-21 9 0,-12 10 0,-10 6-90,-9 3 0,-1 0 0,-1-5 0,5-5 0,8-6 0,2-5-90,6-2-270,7-7-540,6-6-449,13-6-630,9-12 1979,8-12 0,4-14 0,1-12 0</inkml:trace>
  <inkml:trace contextRef="#ctx0" brushRef="#br1" timeOffset="86454">32579 12266 22644,'13'-57'2069,"2"9"-1529,4 16-91,5 23-179,6 24-90,5 31-90,-14-11 0,-1 5-799,1 9 1,-1 4 618,1 7 1,-2 2-1141,-6-16 1,-2 1-1,-2 0 540,0 4 1,-3 0-1,-2 1 690,-1 2 0,-3 1 0,-3 0 0,-3 3 0,-3 1 0,-2-1 0,-2 2 0,-1 0 0,1 0 0</inkml:trace>
  <inkml:trace contextRef="#ctx0" brushRef="#br1" timeOffset="86953">31503 17363 15193,'-65'1'1619,"-1"0"0,1 0 0,17 26-2118,15 7 1,-10 15-1,-1 7 1,7 1-1,16-8-176,20 14 1,14 0-16,-5 5 1,1 5-1,-1-17 619,0-15 0,-8-20 1,-4-11-1</inkml:trace>
  <inkml:trace contextRef="#ctx0" brushRef="#br1" timeOffset="87112">30817 17911 22914,'-23'-18'2249,"5"-1"-1980,10 1 91,13 0-180,14-2 0,17 0-360,5 4 0,7 1-989,11 0 0,4 1-636,0-1 1,0 1 1804,3 1 0,-4 1 0,-20 2 0,-1 0 0,-2 0 0,1 0 0</inkml:trace>
  <inkml:trace contextRef="#ctx0" brushRef="#br1" timeOffset="87390">31987 17115 22734,'2'-48'2878,"0"3"-1978,-2 6-271,0 5-89,0 9-90,-6 11-90,-2 12-270,-10 20-90,-5 18 0,-4 23-656,8-1 0,1 5 656,5-12 0,2 2 0,2 6 0,1 6 0,2-6 0,4-7 0,3-1-360,3-1 0,2 2 0,3-6-450,1-10 1,2-4-315,6 6 0,4-5 1124,17-6 0,5-14 0,3-7 0</inkml:trace>
  <inkml:trace contextRef="#ctx0" brushRef="#br1" timeOffset="87623">32604 16902 25343,'0'-28'1709,"0"6"-900,-4 10-89,-2 20-720,-6 20 0,-3 26 0,7-19 0,0 3 0,0 3 0,2 4 0,1-1 0,1 3 0,0 0-419,2-2 0,0-1 0,0 1 419,0 21 0,0-2-450,2-12 1,0-7-1603,0 2-197,0-13-7582,0-15 8623,0-9 0,2-20 1,0-3-1</inkml:trace>
  <inkml:trace contextRef="#ctx0" brushRef="#br1" timeOffset="87835">32904 16739 23328,'8'-50'1049,"0"0"1,-2 14-1,1 0-644,2-8 0,2 4 44,12 1-449,9 51 0,12 21 0,2 8 0,-6-5-1290,0 5 1,0 4 1289,-7-7 0,6 7 0,0 2 0,-3 1 0,-9-4-326,-6 4 1,-8-2-1,-4 3 168,-1 1 1,-3 3 0,-2 1-1,-2-3-532,0 2 1,-2-3 0,-3 3-211,-4 13 1,-3 1-1,-3-5 707,-8 0 1,-5-5 0,-4-2 0,-3-2 0,-2-4 0,0 1 0</inkml:trace>
  <inkml:trace contextRef="#ctx0" brushRef="#br1" timeOffset="90472">21364 9154 24173,'-27'-20'2968,"3"2"-2518,-1 0-90,7 2-180,2 5 180,9 4-270,2 11-90,10 12 0,4 17 0,9 15 0,-7-17 0,0 1-1426,3 5 1,-1 1 1425,1 4 0,-1 0-270,-1 2 0,0 1-1309,-1-2 0,-2 0 769,0-3 1,-1-1-426,-2-4 0,0-2 1235,0 18 0,-2-18 0,-4-11 0</inkml:trace>
  <inkml:trace contextRef="#ctx0" brushRef="#br1" timeOffset="90622">21193 8729 23723,'-15'-44'540,"-1"-1"0,3 5 0,0 1-496,1 6 1,2 3-45,-5-20-179,7 16-361,8 12-2518,26 19 3058,8 11 0,26 14 0,-1 3 0</inkml:trace>
  <inkml:trace contextRef="#ctx0" brushRef="#br1" timeOffset="90823">22074 8327 16071,'-37'-8'1259,"0"0"1,-16 8 1740,-9 19-2550,35 29-315,20 8 0,7 10-453,6-12 0,3 3 1,2 0 257,-2 2 0,2 0 0,1 0-60,4 3 0,2 1 0,0-5-543,1 5 0,0-4 33,-1 0 0,-1-2 420,-1-5 0,-2-2-915,-2-5 1,-3-2 1124,-1-8 0,-4-2 0,-9 19 0,-9-12 0</inkml:trace>
  <inkml:trace contextRef="#ctx0" brushRef="#br1" timeOffset="90956">21721 9376 23094,'-33'-57'1529,"8"3"-1439,20 20 0,5 0-90,15-16-45,3 20 0,7 2-2448,5 7 1,5 3 1952,7 0 1,3 0-496,7 1 1,2 0 1034,4 0 0,0 0 0,3 3 0,0 1 0,0-1 0,0 1 0</inkml:trace>
  <inkml:trace contextRef="#ctx0" brushRef="#br1" timeOffset="91163">23029 8345 24353,'-8'-53'2249,"-1"10"-1350,-14 28-269,5 29-270,-2 34-315,16 11 0,5 7-1388,2-12 1,3 2 1342,1-4 0,2 3 0,3-2 0,6 7 0,5-2-270,4 1 1,3-1-271,2-1 0,3-3-1603,2-1 1,1-2 1063,1-4 0,2-3-3837,-1-4 1,1-3 4488,-2-6 1,1-5 0,0-5 0,1-4 0,-1-4 0,-1 0 0</inkml:trace>
  <inkml:trace contextRef="#ctx0" brushRef="#br1" timeOffset="91463">23768 8263 24083,'-5'-13'2699,"-2"1"-2429,6 5-1,-3 3 91,4 12-90,6 8-90,6 16-90,12 13-45,-6-17 0,1 1-45,3 4 0,1 0-252,3 1 0,1 0 162,0 1 0,1 0-765,9 8 1,1 0 89,-11-11 1,0-2-360,4 5 0,-2-2 1124,2 0 0,-11-12 0,-4-6 0</inkml:trace>
  <inkml:trace contextRef="#ctx0" brushRef="#br1" timeOffset="91754">23958 8358 23813,'-33'-41'2159,"5"7"-2069,8 7 180,9 11 0,11 7-90,16 13 0,17 10-1,18 14-89,-19-13 0,3 2-312,2 2 0,2 0 222,0-1 0,1 1 0,-2-1 0,-1 0 45,-2-3 0,-2-1 135,22 11 180,-13-7 0,-12-8-180,-9-6-180,-11-15 0,-5-11 0,-12-17 0,0-2 0,-2-7 0,-2-8 0,0-4-676,5 12 0,0-2 0,1 2 46,-1-10 1,1 4-316,5 10 1,0 7-1845,0 5 2789,8 14 0,8 15 0,9 9 0</inkml:trace>
  <inkml:trace contextRef="#ctx0" brushRef="#br1" timeOffset="91924">25071 8078 24443,'6'-31'1619,"4"-3"-1529,8-7 0,10-2-495,6 14 0,4 3-486,-9 6 0,2 2 36,13-4 1,1 5-1755,14 6 2609,-7 9 0,-9 15 0,-5 6 0</inkml:trace>
  <inkml:trace contextRef="#ctx0" brushRef="#br1" timeOffset="92072">25270 8286 22374,'-28'23'1304,"1"0"1,-22 18-676,12-14-269,13-7-180,12-11-90,14-7-90,14-11-270,18-9-539,15-9-1080,-2-1 0,2-2 1755,-11 6 0,0-1 1,13-9-1,-1 0 0,-16 11 1,-1-1-1</inkml:trace>
  <inkml:trace contextRef="#ctx0" brushRef="#br1" timeOffset="92245">25993 7915 23004,'0'-24'2159,"0"-2"-1979,5-3-91,6 0-89,11-1-179,12 1-361,11 4-495,-3 9 1,4 3 1034,3 2 0,1 3 0,-1-1 0,-1 2 0,-5 4 0,0 0 0</inkml:trace>
  <inkml:trace contextRef="#ctx0" brushRef="#br1" timeOffset="92398">26147 8055 14362,'-54'33'2429,"8"-4"912,14-9-3161,33-12 1049,20-13-1859,39-16 135,-22 7 1,2-1-206,4-4 1,2-1-426,2 0 1,0-3 1124,-2-2 0,-1-2 0,-2 1 0,-2-2 0,-2-2 0,0 1 0</inkml:trace>
  <inkml:trace contextRef="#ctx0" brushRef="#br1" timeOffset="92596">26821 7463 22104,'0'-43'3149,"0"2"-2430,0 7-269,0 5-180,2 8-90,0 8-180,4 10 90,2 14-90,4 16 0,3 16 0,3 14-2011,-4-8 0,0 2 1651,-4-10 0,0-1-225,4 13 1,-1-1-316,-5-17 1,-1-2 899,2 5 0,-1-1 0,5 13 0,3 5 0</inkml:trace>
  <inkml:trace contextRef="#ctx0" brushRef="#br1" timeOffset="92763">27365 7264 17882,'0'-55'539,"0"11"1,0 2-1259,2 3 1589,0-19-2669,3 54 2008,-3 2 1,0 2 0,-2 0 0</inkml:trace>
  <inkml:trace contextRef="#ctx0" brushRef="#br1" timeOffset="92956">27540 6866 22644,'28'10'2069,"1"11"-1799,-1 21-225,-14-11 0,-1 4-1496,0 8 0,-2 4 1451,0 8 0,-3 4-150,-3-16 0,-1 2 0,-1 0-300,0 2 0,0 1 1,-3 3 449,-4 1 0,-3 5 0,-1 0 0,0-3 0,-2 3 0,-1-2 0,-3 2 0,-1-3 0,-1 1 0,0 0 0,1 0 0</inkml:trace>
  <inkml:trace contextRef="#ctx0" brushRef="#br1" timeOffset="93863">24771 9064 20935,'-14'-18'2968,"-3"0"-2608,-5 4-90,-4 3 90,-9 6-90,-5 9-90,-7 6-91,-1 10 1,2 3-90,9 4 0,7 0 90,11 14-90,17-12 0,12 10-90,17-21 90,5-6 0,1-2 0,7 3 0,22 2 0,-49-10 0,-2 5 90,-11-3-90,-5 9 90,-7 8-90,0-2 0,-3 9 0,10-4 0,1 2 0,4 3-270,0 10-179,2-10-361,4 7-2968,14-4 3778,0-11 0,13 5 0,-4-13 0</inkml:trace>
  <inkml:trace contextRef="#ctx0" brushRef="#br1" timeOffset="94192">26801 8906 23454,'18'-34'1349,"1"2"-989,-1 5-91,0 6-89,2 6 0,4 4-180,5 5 90,9 2-90,13 4 90,8 11-981,-25-4 0,-1 2 891,1 5 0,0 4 44,-3 1 1,-1 2-45,-2 3 0,-1 2 45,-6 2 0,-1 1-45,-3 2 0,-2 1 0,-4 0 0,-2 0 0,1 31-90,-4-4-269,-6-6-541,-4-4 900,-11-12 0,-5-1 0,-12 8 0,2-12 0,1 0 0</inkml:trace>
  <inkml:trace contextRef="#ctx0" brushRef="#br1" timeOffset="94658">25169 9064 20935,'-17'-9'2968,"6"2"-2608,2 0 180,9 5 0,-4 0-181,4 8 1,0 3-270,5 12 90,2 4-180,7 4 90,1 5-90,1-4 0,-2 1 0,-2-8 0,-2 0 90,-3-9-90,-3-5 0,-2-5 0,-2-20 90,0 0-90,0-18-90,0 3 90,3-3 90,14-13-90,2 15 180,27-13-180,-12 27 0,9-3 0,-11 16 0,-5 1-360,-3 4-360,-3 4-359,-5 1-540,-6 4 1619,-4 6 0,-4-3 0,-2 6 0</inkml:trace>
  <inkml:trace contextRef="#ctx0" brushRef="#br1" timeOffset="95106">25615 9073 20665,'7'0'2789,"0"4"-2699,0-3 0,2 3-1,5-4-89,5-2-89,7-2 89,16-14 179,-10 1 91,5-10 810,-21-11-721,-13 15-269,-7-5-90,-6 28 90,0 14 0,6 11-90,0 9 0,12 4 0,7 1-90,2-10 0,3-2 45,2 9 0,5-5-135,7-17 1,2-9 89,8-13 0,11-16 90,-28-2 0,-3-3 0,12-23 180,-10 2 0,-3-3-1,-12 19 1,-2 0-688,3-10 0,-3 0 1048,-5-12-90,0 8-270,-4 10 0,0 8-91,0 14 91,-4 12 0,3 15-90,-2 14-90,3 40-180,2-9 439,-1-15 1,2-1-1429,5 15-945,-1-21 0,2 0 2114,4 9 0,7 6 0,-6-24 0</inkml:trace>
  <inkml:trace contextRef="#ctx0" brushRef="#br1" timeOffset="95292">26870 8535 19005,'0'-35'2069,"0"6"773,0 13-2302,0 11 827,4 16-1097,2 37-1502,0-11 0,0 2 827,-2 2 0,-1 0-360,1 4 1,0-1-655,-4 20 1419,-6-3 0,-2-2 0,-7-3 0</inkml:trace>
  <inkml:trace contextRef="#ctx0" brushRef="#br1" timeOffset="96440">31909 18756 23004,'-14'-9'1709,"0"0"-1169,7 2 539,2-3-809,5 2 0,0-3-1,0 0-179,3 1 0,4-1-90,12-4 0,1 3 90,10-8-180,-5 2 90,3-3 0,-4-1 0,10-9 90,-6-1-90,-3 3 90,-8 5 90,-13 15-90,0 5 90,-2 2 90,-2 2 90,2 6-360,0 3 0,-2 11 0,2 8 0,-2 8 0,0 9 0,0 5 0,0 6 0,-4 1 0,3 2-827,-6-4 827,3-5-215,-1-10 215,2-6-179,3-9-451,0-7-359,0-9-451,3-11-2160,9-27 3600,1-5 0,7-15 0,-3 9 0</inkml:trace>
  <inkml:trace contextRef="#ctx0" brushRef="#br1" timeOffset="96681">32129 19049 23192,'8'-3'-257,"27"-9"122,-1 2 0,1 0-494,26-8 218,-8 7-1119,-13-1-898,-11 5 2428,-13 1 0,-8 3 0,-7 1 0</inkml:trace>
  <inkml:trace contextRef="#ctx0" brushRef="#br1" timeOffset="99613">33420 16671 21115,'-34'-35'3148,"11"12"-2518,-15-22-360,21 23-1,-1-4-179,2 3 90,-2-2-90,-10-2 0,-7 0-90,-10 0-204,-9 2 204,23 12 0,-1 1 0,-3 1 0,-3 0 45,-22-4 0,-1 1-427,12 3 1,0 0 381,6 2 0,-3 0 0,2 1 0,-5-1 0,2 2 0,-2-1 0,-1 0 0,2 1 0,-4 0 30,4 2 0,-4 0 0,2 0 15,-7 0 0,0 2-16,8 0 1,-3 0 0,3 1-981,-2 1 0,2 2 996,1-2 0,-1 2 0,1 1 0,1 2-214,0 0 0,0 1 214,2 4 0,-1 2-15,4 3 0,-2 1 0,1 4 30,-2 3 0,0 3 0,0 1-227,0 0 0,1 0 0,0 1 197,2 3 0,1 2 0,3-2 15,-2 8 0,3-1 44,-1 1 1,1 3-60,6-3 0,0 3 0,2-2-30,-4 7 0,1 1 30,1 1 0,-2 5 0,3-4-30,6-5 0,1-1 151,-6 12 1,2-1-152,9-15 0,1-2 0,1 2 0,0-1 201,-1 1 1,-1 2-157,-8 17 0,-2 1-45,7-14 0,0-1-781,-7 13 0,0-1 781,11-19 0,1-2 0,1 0 0,2 0 87,1-1 1,3 0-43,3 1 0,2 0-45,1 2 0,2 0 0,3 2 0,4 1 0,8 24 0,4 1 0,-2-15 0,3 1 208,-2-7 0,3 3 0,0-3-208,7 4 0,1-3 0,2 2 0,3-2 0,1-2 0,5 1 30,0-6 0,4 2 0,-1-3-30,9 4 0,4-1 45,-13-12-5</inkml:trace>
  <inkml:trace contextRef="#ctx0" brushRef="#br1" timeOffset="99613">33158 19049 21828,'33'-15'0,"22"-13"-453,-2-3 1,-2-2 452,-6-2 0,-3-2 0,-3-3 0,-3-1 20,-5-3 0,-3-3-20,-4-1 0,-3-5 243,-7 0 0,-2-5 0,-3 1-243,-2 11 0,-2 1 0,-1-2 0,1-15 0,-2-4 0,-2 4 0,-2 14 0,-1 2 0,-1-1 0,0 0 0,0 0 0,-1-3 0,-3-15 0,0-3 0,-1 4 0,2 14 0,-1 4 0,-1-4 0,-3-3 0,-2-4 0,-1 0 0,0 8 0,-6-7 0,-3 4 0,2 9 0,-1-1 0,-2 6 0,-4 2 0,-1 6 0,-3 1 0,-3 2 238,-17-3 0,-3 4-238,13 8 0,-1 2 0,-13-3 0,-1 3 331,18 9 1,3 1-737,-1 0 0,1 1-135,2 1 1,0 1 1016,-28-2-477,22 4 0,-1 0 0,-21 1 0,23 0 0,0 0 0</inkml:trace>
  <inkml:trace contextRef="#ctx0" brushRef="#br1" timeOffset="101275">32023 15988 19605,'-18'23'2069,"0"0"-1189,1-1-430,5-1 147,0-1-147,7-2-106,2-2 16,3-2 138,0-7-139,0 1 1,0-7 360,0 3-360,3-10-360,4-6 89,5-8 1,2-10-90,12-28 45,-12 18 0,-1-3-45,1-1 0,0-2-493,-1-5 1,-1 1 492,-4 9 0,0 0 0,1 0 0,0-2 0,-1 0 0,1-1 0,1-1 0,0 1 0,-2 1 0,0-2-278,2-15 1,-1 2 277,-4 16 0,-1 0 45,1-22 0,-3 2-45,-8 0 0,3 23 0,0 2 0,-8-6 0,1 4 0,2 10 0,4 4 0,-5 5 1000,4 4-1000,-5 2 720,2-1-720,3 5 0,-2-3 0,2 4 0,-3-2 0,0-1 0,0-3 0,0-3 0,0-3 0,3-3 0,-2-2 0,3-1 0,-1 2 90,-4 3-90,8 3 0,-5 6 0,3 4 0,-2 4 90,-14 25 0,1 10-90,3-1 0,-1 4-454,-1 2 0,-1 1 544,-1 6 0,-3 4-30,0-1 0,-3 3 0,0 1-30,0 0 0,0 0 0,0 1-30,0-1 0,-1 0 0,2-3 0,-8 14 0,3-7 0,-3 3 0,7-13 0,7-11 180,10-10-180,2-10 0,6-16 0,4-17 0,6-20 0,8-17 0,-5 21 0,1-1-45,1-5 0,1-1 45,-1 2 0,2-5 0,2-10 0,0-7 0,-1 7 253,-4 14 1,0 2-254,1-7 0,1-5 0,-3 14 0,-5 16 0,2 6 0,-3 5 0,0 5 0,3 3 0,5 4 0,27 10 0,16 7 0,-26-7 0,1 1 0,2 1 0,-2 0 0,16 7 0,-2-1 0,-4-2 491,-3-1-491,-9-7 0,1 2-90,-13-9 90,-3 7 0,-10-3 0,-4 4 0,-2 2 0,0 5 90,-6 4-90,-19 29 0,-2-3-210,5-13 1,-2 2 209,4-6 0,0-1 45,-1 2 0,-1 1-45,0-2 0,-3 1 0,-10 11 0,-2-1 0,10-12 0,-1 0 0,-8 5 0,0-2 0,-9 1-87,5-9 87,5-6 0,7-9 0,5 2 0,9-9-360,2 3-1978,8-4-1835,2 0 4173,13-8 0,5-6 0,8-9 0</inkml:trace>
  <inkml:trace contextRef="#ctx0" brushRef="#br1" timeOffset="102274">32596 14071 27052,'8'-2'179,"2"-3"-179,0-6 0,13-15 0,-3 1 90,10-10-90,-5 6 0,-3 1 90,6-7 0,-12 10-90,3 1 90,-11 11-90,0 6 0,-2 2 90,0 9-90,-2 6 90,0 12 0,0 8-90,2 10 90,-3 8-90,-1-7 0,0 1 0,-1 21 0,0-21 0,1 1-225,4 2 0,1-3-404,1 10 179,-1-17 0,1-3-629,0-7-270,0-7-720,1-8 2069,1-4 0,-2-12 0,2-2 0</inkml:trace>
  <inkml:trace contextRef="#ctx0" brushRef="#br1" timeOffset="102490">32726 14514 21745,'-37'16'2248,"4"-2"-1798,9-7 0,11-3-90,13-4-181,16-4 1,19-3-180,14-7 90,14-2-135,-29 6 0,0 0 0,-1 1 0,1-1-405,5-3 1,-1-2-271,12-5-359,0-6-630,-36 8-720,-7-2 2429,-16 1 0,-4-1 0,-9 2 0</inkml:trace>
  <inkml:trace contextRef="#ctx0" brushRef="#br1" timeOffset="103556">31922 13727 20215,'-21'9'2159,"1"0"-1889,-2 2 90,-1-1-90,-1-3 0,1 1-91,1-7 91,4 3 0,0-4-90,3 0 180,3-6-270,6-2 0,2-9-90,4-2 90,4-6 0,0 0 0,6 0-90,1 3 0,3 1 0,2 7 0,2 1 90,3 8-90,-1 1 0,7 12 0,-6 0 0,2 10 0,-12-2 89,-6 4-89,-3-1 0,-2 1 90,0-2-90,0 8 0,0-8 0,0 6 0,-7 3 0,0-8 0,-7 14 0,0-11 0,-1 5 90,-15 21-90,6-10 0,-9 13 0,11-18 0,1-5 0,3-3 0,-4-5 0,2-6 0,1-5 0,3-5 0,10-4 90,-4 0 0,9 0-90,-4 0 90,5 0 0,0 0 0,0-4-90,0 3 0,0-3 90,14 4-90,2 6 0,18 1 0,1 7 0,6 1 0,1 2 0,1 3 0,-2 0-90,-5 1-270,-3-1-809,3 0 449,-14-9-179,1-1-630,-13-10-900,-5-4 2429,-2-3 0,-3-7 0,0-2 0</inkml:trace>
  <inkml:trace contextRef="#ctx0" brushRef="#br1" timeOffset="103830">32198 13949 21295,'-5'-26'2428,"2"4"-2158,3 6 270,19 7-540,-1 13 90,19 8-90,-6 12 0,2 6-180,-4 4-90,-2 2-269,-4-1-811,1 6 361,-10-15-2339,-3-2-5577,-9-24 8905,-2-12 0,0-9 0,0-4 0</inkml:trace>
  <inkml:trace contextRef="#ctx0" brushRef="#br1" timeOffset="104006">32458 13944 20575,'0'-36'2789,"0"6"-2430,0 19-89,0 4 0,-6 11-90,-10 24-180,-3 7 0,4-7 0,0 3-254,-12 29 119,12-27 0,0 1-875,0 2 0,1-1 695,-1-1 0,0 0-90,2-2 0,1-1-1124,-10 22-809,6-11 2338,7-12 0,4-14 0,5-8 0</inkml:trace>
  <inkml:trace contextRef="#ctx0" brushRef="#br1" timeOffset="104207">32275 14111 20036,'0'-11'2158,"3"0"-2068,6-3-90,7 1-180,6-1-449,5 1-4652,3-1 5281,-1 0 0,1-1 0,-1-1 0</inkml:trace>
  <inkml:trace contextRef="#ctx0" brushRef="#br1" timeOffset="105356">33392 12284 12653,'-12'-43'472,"1"-1"0,0 1 1,-5-7-1,-2 1 179,1 7 0,-3-2 0,-4 2-441,-9 1 0,-5 3 0,0 3-75,-9-8 0,-3 3 79,4 6 0,-4-1 0,2 4-79,-9 0 0,-2 4 15,1 4 0,-5 1 0,3 2-90,11 6 0,2 2 0,-2 0-30,-14-1 0,-3 1 0,3 3 0,15 7 0,2 2 0,0 2 29,-1 2 1,1 1 0,-1 2 0,-1 1 0,0 2 0,0 2 30,0 2 0,0 2 0,1 3 0,0 2 0,0 2 0,1 3 30,0 3 0,2 4 0,2 2-30,0 3 0,3 3 0,0 6-18,9-4 0,0 4 0,1 3 0,0 2 0,3 1 17,0 6 1,2 2 0,2 1 0,0 1 0,1 0-210,0 0 1,0 1-1,0-1 1,3 1-1,2 0 174,3 0 0,1 1 0,3 0 0,2-2 0,3-4-9,3 0 0,4-4 0,1 0 0,2 0 83,1 0 1,2 1 0,2-1-1,1 1-128,1 0 0,2-1 0,3 1 0,3 3-161,0-9 1,3 2-1,2 1 1,1 0 0,1-1-1,-1-4 161,7 11 0,0-4 0,1-1 0,4 1-71,-7-10 1,3 1 0,1 2 0,0-3 0,1-1 0,0-6 70,6 3 0,-1-5 0,3-3 0,4 0 107,4-1 1,3-2 0,4 0 0,2-2 0,-1-3-108,-8-5 0,1-2 0,1-1 0,0-1 0,0-1 0,0 1-49,1-1 0,-1 1 0,1-2 1,-1 0-1,0-1 0,0-2 49,8-1 0,0-2 0,0-1 0,-2-2 0,-4-2 0,-4-1 0,-2-2 0,-3-2 0,1 0 0,14-3 0,0-2 0,-2-1 0,-2-2 0,0-1 0,-2-2 0,-3-3 0,-1-1 0,-6-4 0,5-12 0,-9-7 0,-6-5 0,-10-7 0,-19-6 0</inkml:trace>
  <inkml:trace contextRef="#ctx0" brushRef="#br1" timeOffset="105356">33866 13431 20970,'-2'-37'-74,"-2"-14"-38,-3 0-1,-6-1-367,-8-2 1,-6-2 0,-4 0 0,-1 2 0,0 3 74,1 1 0,-1 3 1,-1 2-1,-5-1-81,-4 1 0,-5-1 1,-2 1-1,0 2 0,2 6 517,3 5 1,0 4 0,0 4-1,-1 0 1,-14-4 0,-2 4 0,0 1-1,0 2 1,-1 1 0,1-1-1</inkml:trace>
  <inkml:trace contextRef="#ctx0" brushRef="#br1" timeOffset="106080">31580 12262 20665,'-4'-18'1619,"0"-3"-1439,4-6 0,0-2 0,0-7 0,0-3 0,0-6 90,0-3-90,-5-3-1,-5-2 1,-9 1 0,-11 6 0,-4 0-496,12 19 0,-2 0 316,-15-15 0,-3 4 0,-14 8-238,-6 6 238,10 14 0,-4 4 0,11 0 0,-1 2-441,-16 1 0,-1 2 486,12 4 0,2 0-45,-2 1 0,-3 0 60,1 2 0,-3 2 0,2 0-15,-9 1 0,0 1-15,8-1 0,-2 2 0,4 0-515,-2 4 0,4 2 485,0 2 0,1 2 45,4 4 0,1 2 0,0 2 0,1 3 45,0 3 0,2 3-1,0 2 1,1 3 45,-1 3 0,1 3-45,1 3 0,1 3-60,13-18 0,0 0 0,0 4 15,2 1 0,-2 4 0,1 1 0,2-3-15,-1 2 0,1-2 0,0 2-351,-5 13 1,-1 2 0,3-4 365,1 2 0,3-3-45,0-3 0,1 0 0,3-2 0,0-2 45,1-5 0,1-2-99,3-3 0,0-1 54,0-6 0,2-1 0,-8 21 0,3-7 661,7-11-661,0 3 0,8-14-90,-2-4 822,3-8-1092,0-10-270,0 3 630,-6-12 0,0-7 0,-7-8 0</inkml:trace>
  <inkml:trace contextRef="#ctx0" brushRef="#br1" timeOffset="106407">28567 13153 23634,'4'28'1259,"8"35"-1169,-1-7-605,-2-15 0,0 1 605,3 22 45,-2-22 0,1-1-45,7 17-46,-5-23 1,2-3 314,9 2-269,5-9-90,3-11 275,21-12-275,3-34 90,-4-5-262,-28 5 0,-5-5 172,-8 4 0,-4-2 0,1-4 0,-2-3-45,-3-17 0,-5-1-90,-2 15 1,-2 2 11,-5-11 0,-5 4-417,-2 19 0,-3 5-629,-24-17-900,-3 11 2069,-1 10 0,2 11 0,0 2 0</inkml:trace>
  <inkml:trace contextRef="#ctx0" brushRef="#br1" timeOffset="106873">28210 12316 21924,'0'-25'1620,"0"4"-1351,0 10 91,0 5-270,0 26 0,-4-3 90,4 26 360,-8-12 89,7-7-539,-2-14-90,6-21 90,9-12-90,11-9 0,15-9 90,13 0 0,-7 15 0,2 1-45,-11 9 0,-1 2 0,9-4 0,-2 8 45,11 24-90,-23 7 0,-6 25 0,-18 0 0,-5 8 0,0 1 0,0-3 0,0-6 90,13-2-90,8-23-90,23-1 90,21-26 0,-23-1 0,3-1-743,10-5 0,2-2 563,-14 3 0,0-1 0,1-1-1044,3 0 0,0-1 0,0 1 654,1 0 1,-1 1-1,1 1-2707,-3 0 0,0 1 0,-1 2 2791,16-1 1,-2 2 0,-8 5 0,-2 1-1,-6 4 1,0 0 0</inkml:trace>
  <inkml:trace contextRef="#ctx0" brushRef="#br1" timeOffset="108181">28559 16504 21835,'0'-14'2068,"0"5"-1618,-5 2-270,0 5 0,-5 2 90,0 4 0,0-3-1,-3 3-89,7-4 0,-3 0 0,8 0-90,-3-4-90,6-3 0,4-6 90,15-15-90,7 0 0,4 1 0,-3 10 90,-9 12 0,8 13 0,-10 5 0,5 11 0,-11 18-90,-5-7 0,-1 29 0,-10-16 0,-2 1 0,-3-17 90,3-14-90,-3-7 0,4-3-90,-1-4 90,2 2 90,4-1-90,0 6 0,4 6 90,11-2-90,1 3 90,12-9-90,-4-1 0,19-7 0,-9 1 90,15-6-180,-14-5 180,1-5-180,-1 0 90,-4-1-270,-2-1-270,-11 6-90,-5 2-539,-9 6-270,-4 2 1439,-7 0 0,-4 0 0,-7 0 0</inkml:trace>
  <inkml:trace contextRef="#ctx0" brushRef="#br1" timeOffset="108524">28234 16717 22554,'-14'-14'2159,"0"0"-1979,4 3 90,3 4-180,5 7 0,10 9-1,10 9-89,13 7 0,12 5-394,6-1 124,4 1-270,-6-3-269,-4-4-1,-11-3-539,-9-7-900,-11-5 2249,-12-13 0,-11-7 0,-5-8 0</inkml:trace>
  <inkml:trace contextRef="#ctx0" brushRef="#br1" timeOffset="108693">28336 16671 20935,'-25'-22'2968,"5"4"-2608,20 22 0,0 25-360,0 4-90,0 25-270,0-6-269,-3 2-1918,-4 1 658,-5-3-7942,-2-4 9431,-4-10 1,-1-9-1,-1-6 1</inkml:trace>
  <inkml:trace contextRef="#ctx0" brushRef="#br1" timeOffset="109081">27910 16974 19189,'-21'-9'2788,"3"-4"-1866,9 5-832,4-4 296,8 5-386,5-2 151,7 0-151,5-1 467,3 5-377,-2 1-90,-3 4 180,-6 0 90,-6 0-90,-2 8 90,-17 17-180,1 2-90,-21 21 0,14-20 90,0 2-90,13-17 0,8-2 0,4-6 0,6-1 0,7 2 0,1 0 0,1 5 90,-7 0-90,-2-1 0,-8 3 0,0 0 0,-4 1 0,0 2-360,-4-2-270,0-1-539,-4-1-1080,-2-1 2249,-2-6 0,-5-1 0,-1-4 0</inkml:trace>
  <inkml:trace contextRef="#ctx0" brushRef="#br1" timeOffset="109698">28941 16319 15808,'18'-19'5667,"-1"3"-5038,-5 1-269,-6 3-180,-2 1 0,-4 2 0,0-2-90,-6 0 90,0-3 90,-23-10 269,-21 2-359,-9-3-225,21 14 0,-1 3 180,4 1 0,-1 2 0,-3 1 0,-1 1-323,-4 0 0,-4 2 337,0 6 1,-5 3 0,2 1-716,-11 2 1,0 4 625,6 0 0,-2 4 0,3 2 29,13-1 1,3 2 0,0 1-30,-1 3 0,1 2 0,0 2-30,1 3 0,1 1 0,0 1 30,2 2 0,1 2 0,2 1-30,0 1 0,2 1 0,2 1 0,2 1 0,3 0 0,1 0 0,3 0 0,1 1 0,4 0 0,3-2 0,2 1 0,2 0 15,0 19 0,5-1 0,7-3 0,6-1-398,2-4 1,4-1 397,7-3 0,5-3-990,6-4 0,5-2 1035,7-3 0,5-4-60,-14-12 0,3-3 0,4-1-281,9-3 1,7-2 0,1-2-1,-2-1 251,6 0 0,-2-2 0,4-1 0,-15-4 0,3 0 0,2-1 0,-2-2 0,-4 0 30,17-4 0,-4-3 0,-1-1-64,-1-2 0,0-2 0,-2-2 34,-3-2 0,0-2 0,-3-2 0,-4-1 0,-1-3 0,-3-3 0,-3-3 0,-4-2 0,-2-3-171,-4-3 0,-3-2 0,-2-2 171,-3-4 0,-3-2 0,-4-5 0,-4-5 0,-4-6 0,-3-2 0,-1 4 0,-1-4 0,-2 3 0,-5-5 0,-3 8 0,-3-6 0,-2-1 0,-2 2 0,-1 8-30,-4 0 0,-2 6 0,-3 0-30,-5-11 0,-4 0 0,-1 7 490,-5 9 1,-1 6-791,1 6 0,-1 3-135,0 7 1,-1 5-136,2 3 1,0 5 785,3 6 0,-1 3-2135,-27 11-449,10 14 2428,11 16 0,15 12 0,8 9 0</inkml:trace>
  <inkml:trace contextRef="#ctx0" brushRef="#br1" timeOffset="110157">29237 16988 16348,'21'-20'4947,"1"-3"-4407,2-6-181,1-5-179,-1-7 0,-2-2 180,-3-2 270,-1 0-1,-4-1 1,0 1 89,-3 2 811,-3-12-1081,-4 17-89,-2-3-270,-2 23 90,0 35-180,0 8 0,0 33 45,2-17 0,1 1-45,8 21-180,-2-22 0,4-3 180,19 4 0,9-12 0,6-14 0,0-12 0,-4-15 0,-8-9 0,-11-14 0,-12-7 0,-12-7 0,-10 0-180,-27-5-90,5 18-449,-16 3-1530,0 23 720,10 5-630,-11 10 2159,12 2 0,-1-1 0,-1-1 0</inkml:trace>
  <inkml:trace contextRef="#ctx0" brushRef="#br1" timeOffset="110800">29213 16129 22014,'10'0'2069,"2"0"-1619,-3-2-90,1 1-90,-4-1-1,0 2-89,-4-2 0,0-2 0,-2-5 90,-6-17-180,-4-1 0,-10-17 0,-10-4-45,-2 3 0,-2-3-552,3 7 0,-1-3 507,2 5 0,-3-3 0,1 0-419,4 6 0,1 1 1,-1-2 418,-2-3 0,-1 0 0,0-2-880,-1-3 0,-1-1 0,1-1 880,-2-3 0,1-2 0,0 0 30,-2-2 0,1-1 0,0-1-364,8 13 1,1 0 0,-1 0 0,1-1 333,-1 2 0,1 0 0,0-1 0,-3-2 0,1 1 0,-2-2 0,-1-1 0,0 1 0,2 3 0,-10-11 0,3 2 0,-3 0 0,3 4 0,-1-1 0,-1 1 0,2 5 0,3 5 0,0 4 0,1 2 0,-16-15 0,0 3 0,3 5 0,-1 1 0,2 5 0,1 1 17,1 5 0,1 2-17,-1 3 0,1 3 0,0 3 0,0 3 0,0 3 0,-1 2-455,1 2 0,-1 3 410,0 2 0,1 2 90,0 1 0,-1 3 503,-18 6 0,0 3-548,16-3 0,0 2 599,-13 3 0,1 5-599,6 3 0,5 1 0,11-5 0,1 3-670,-16 21 0,4 4 670,20-17 0,3 1 0,-6 13 0,2 2 886,8-12 1,3-2-842,-1 2 0,2 0 261,-3 8 1,2 0-307,-6 19 0,9-27 0,1 0-1947,-1 15 1947,5-19 2175,2 3-2175,4-19 141,0-7-320,0-2-271,0-6-1259,2 0 3383,0 0-4282,2-4 2614,-1-7 1,-1-10-1,-2-6 1</inkml:trace>
  <inkml:trace contextRef="#ctx0" brushRef="#br1" timeOffset="111113">26062 14238 20935,'-8'-20'3328,"-6"7"-2968,1 23-270,2 13 0,4 28 0,7 6-45,7-12 0,4 0-263,-2-11 0,3-2 218,6 10 0,4-4 90,20 1-90,5-12 90,6-13-90,-14-19 0,1-6 90,17-13-45,-20 1 0,-4-5 45,2-24 0,-13-9-90,-14 27 0,-4 0 0,-5 0 0,-3 0-45,-4 0 0,-3 2-225,-22-25-180,-12 12-1214,-2 29 0,-3 8-765,-14 4 2429,14 9 0,3 7 0,2 21 0,3 6 0</inkml:trace>
  <inkml:trace contextRef="#ctx0" brushRef="#br1" timeOffset="115818">23390 15229 20935,'2'-16'2878,"0"-2"-2338,-7-3 180,-2-1-1,-5-1-269,-2-2 0,-3 0-90,-3-4 89,-2 0-179,-5-3 0,-1 0 0,-6 1-90,-5-3-90,-9 0-1826,-7 0 1736,23 17 0,-3 2 0,-24-7 0,-3 3 0,11 5 0,-2 2 0,6 0 0,-3 1 0,2 1 0,-11 2 0,2 3-467,0 0 1,-4 1 466,4 1 0,-5 2 0,3 0 0,-7 2 0,0 2-432,10 0 1,-3 1 0,4 1 431,0 4 0,3 2 0,2 3 0,0 2 0,2 0 0,1 4-170,3 2 1,1 3 169,0 2 0,1 3 312,1 3 0,1 4-312,-1 1 0,2 3 0,-1 2 0,1 2 0,0 3 0,1-1 0,-1 2 0,1 0 0,-1 1 0,1-1-531,-1 0 1,1 0 530,-1-1 0,0 1 0,1-1 0,1 1 83,0 0 0,1 1-83,1 2 0,1 0 0,1 4 0,1 1 0,2 1 0,1 2 0,10-18 0,2 0 0,0 1 0,1 0 0,0 0 0,2 0 0,0 0 0,1 1 0,1 0 0,0-1 0,0 1 0,2 2 0,-2 15 0,1 4 0,1-3 0,4-13 0,1-3 0,0 2 0,-1 12 0,1 1 0,2-3 0,4 2 0,3-3 0,1-1 0,1-1 0,2-1 0,2 0 0,3 0 0,2-1 0,2-2 0,1 0 4,2 0 0,3-1-4,1-1 0,2 0-57,1-2 1,1 1 56,1-4 0,3 2 0,-1-6 0,4 2 0,-2-2 0,9 6 0,1-1 0,-6-8 0,3 2 0,1-2 0,6-3 0,2-1 0,2-2 0,4 0 0,4-2 0,2 0 0,-4-3 0,4 0 0,0 0 0,-2-3 96,-8-6 0,-1 0 0,-1-3 1,0 0-97,17 4 0,-1-2 0,-2-2 0,-14-5 0,-2-2 0,1-1 0,2 0 0,0 0 0,0-2 0,0 0 0,1 0 0,3-3 0,1-1 0,4-3 0,1 0 0,-4-1 0,4 0 0,-3-2 0,3-1 0,-4-1 0,3 0 0,0-2 0,-4 0 0,-2-3 0,-3 0 0,-1-2 0,1 0 0,-1-1 0,0 0 0,-2-2 0,-1-1 0,0-1 169,-3 2 0,0-2 0,2-1-169,12-8 0,3-3 0,-4 2 0,-14 5 0,-3 2 0,2-2-633,10-5 1,2-2 0,-5 0 632,0-4 0,-5 0 0,1-1 0,-3-3-47,0-1 0,0-5 47,-4-5 0,0-5 0,-2 1 0,-7 10 0,-1 1 0,0-6-133,-3 0 1,2-7 0,0-3 0,-1 1 0,-3 5 132,1-9 0,-3 4 0,0-3 0,-2 2 0,1-4 0,-1 0 0,-3 4 0,-2 1 0,-3 2 0,-1 2 0,0 1 0,-2 1 0,-1 1-31,-1 3 0,-1 1 0,-2-2 31,-2-8 0,-3-3 0,0 5 0,-1-7 0,-3 1 0,-1 12 0,-1-2 0,0 5 0,-3-2 0,-1 3 0,-2-2 0,-2 1 0,0-1 0,-1 1 0,-1 0 0,-4-1 0,-3 2 0,-5-3 0,1 3-87,-6-8 0,-5-1 87,6 11 0,-5-5 0,-1 0 0,3 5 0,4 7 0,3 3 0,-2-1 0,-9-9 0,-3-1 0,3 3 0,-1 2 0,1 4 0,-2 3 0,-1 4-180,-1 4 1,-1 3-496,-2 5 0,-4 4-603,2 7 0,-6 4 0,3 1 1278,-11 1 0,-1 3 0,8 2 0,-3 1 0,2 1 0,-6 4 0,0-1 0</inkml:trace>
  <inkml:trace contextRef="#ctx0" brushRef="#br1" timeOffset="117175">17193 16567 21745,'-18'5'2248,"0"-1"-1798,1-4 90,3 0-1,0 0 181,7 0-540,5 0-180,12 0 90,36-6-90,4-5 0,9-7 0,5-3-323,-19 4 1,1-2 322,-4 2 0,2-1 0,-1-1-30,0-1 0,0 0 0,-2 0-498,5-2 0,0 1 528,8-4 0,-3 0 45,-15 9 0,-4 2-45,6-4 90,-2 3 0,-28 17 90,-15 12 0,-10 17 0,-14 15-90,13-15 0,0 3-96,-2 4 1,1 1 5,-1 5 0,1 3 29,4-4 1,0 3 0,3-2-30,0 6 0,3 1 0,1-1 0,2 3 0,4-6 0,3-8 0,4-3 0,0 7 0,2-2 1133,9 19-1133,-4-21 0,-3 5 0,-14-20 0,-10-1 0,-13-3 0,-31-1 0,7-10 0,18-6 0,-1-4 84,-15-10-84,3-10 0,4-10 0,10-10 0,9-7 0,14-6 0,16 11 0,6-1 0,-1 12 0,3 0-118,11-11 0,6 3 118,10 10 0,4 5 0,-10 8 0,3 3-342,22 3 1,-1 7 341,-24 10 0,-3 5 0,8 6 0,-3 5 0,-14 3 0,-4 2 0,-1 3 0,-3 1 0,-2 4 0,-2 1-1417,-2 1 0,-2 0 1417,-2 2 0,-2-1 0,0-2 0,-2 1-602,0 8 0,-2-2 512,-4 15-11,3 4-259,-3-33-802,5-8-97,0-9 1828,0-12-3177,0-16 3292,0-16 0,5-17 0,2-11 1</inkml:trace>
  <inkml:trace contextRef="#ctx0" brushRef="#br1" timeOffset="118090">18379 16219 15991,'4'-48'2968,"0"5"-595,-11 5-2104,-2 6 735,-6 7-914,1 5 445,8 6-445,0 3 1393,6 4-1483,0 1 90,0 3 629,0 1-359,0 0-90,0 0-90,0-3 0,0 3 90,0 0-90,0 10-91,2 6 91,2 15-90,4 12 0,3 15-289,-5-24 1,0 2 243,0 5 0,0 1-45,0 2 0,-2 0 45,0 2 0,-1 1-45,-1-1 0,-1 0 0,-3-1 0,-1 0 45,-1-4 0,-1-1-45,-2-2 0,-2-2 0,-11 23 0,-5-14 0,-1-14 0,-3-15 90,1-14-90,1-14 0,5-15-3111,9-14 3111,6-12 0,12-6-8,7 19 0,5 0 8,-2 12 0,4 2 0,6-6 0,5 5 0,13 13 0,2 8 0,-10 5 0,2 5-851,14 2 0,1 4 851,-13 6 0,-1 4 0,-2 1 0,0 3 935,9 10 0,-2 2-935,-13-10 0,-1 0 170,4 7 1,-2-1-81,4 7 0,-13-14-90,-4-66 0,-13-3 0,-4-6 0,-3-7 585,-6-7 1,-3 1-586,1 14 0,-3 0 0,1 7 0,-2-3 0,-1 6 0,-7-1 0,-3 4 0,-3 2 0,-3 2 33,-3 5 0,-5 3-33,-2 8 0,-4 1 0,1 4 45,-9 0 0,0 3-570,7 3 1,-3 0 0,3 3 524,0 5 0,2 2 0,6 0 0,1 1 0,-20 8 0,22 1 0,25 1 989,25-3-989,25-4-45,-8-4 0,3-2-161,8-3 0,2-2 161,9-1 0,2-3 45,5-4 0,2-3 217,-20 3 1,1 0-1,-1-1-217,2-1 0,-1-1 0,0-1 0,17-8 0,0-2 90,-16 4 0,1-2 0,-2 0 45,8-8 0,-3 1-135,-4 1 0,-7 1 0,2-8 0,-32 21 0,-19 29 0,1 14 0,-12 36-770,15-23 1,1 2 769,1 7 0,2 2 0,1 7 0,2 1 0,3 3 0,2-1 0,2 2 0,2-1 0,3-2 0,3-2 0,1-5 0,3-2 0,0-4 0,2-3-360,0-7 1,1-4-2,-1-5 0,3-6-3327,38-3 1259,-14-27 2429,-17-8 0,-3-8 0,-9-7 0,-4-4 0,1-5 0,0-1 0</inkml:trace>
  <inkml:trace contextRef="#ctx0" brushRef="#br1" timeOffset="118342">19723 15997 21205,'-18'-61'917,"1"1"1,-1-1-1,3 3 1,1 3-1,-2 24-107,-6 32-630,11 12-90,9 21 0,15 0-90,11 2 0,9-3 0,6-8 0,0-12 0,-3-11 90,-7-13-1,-9-11 91,-10-13-90,-15-8 0,-12-5-45,-8 16 0,-4 1-45,-16-13-180,4 16 0,0 5-539,-1 8-630,-8 3-8482,20 30 8263,9-1 1,-1 18-1,8-5 1</inkml:trace>
  <inkml:trace contextRef="#ctx0" brushRef="#br1" timeOffset="118508">19463 15667 24893,'2'-40'1169,"9"-1"-1349,12-4-359,17-1-1,-13 25 0,1 1-862,7 0 1,1 2 1401,4 0 0,0 2 0,4 3 0,0 1 0,0 0 0,1 0 0</inkml:trace>
  <inkml:trace contextRef="#ctx0" brushRef="#br1" timeOffset="121762">21189 17653 23094,'-5'-39'2428,"-2"3"-2248,-4 6 0,5 6 0,-1 6 90,6 8-90,-3 10-90,4 16-90,0 15 45,0 9 0,0 4-90,0-7 0,0 1-90,0 15 0,0 3-765,2 0 1,0-2 30,0-15 1,1 0-301,1 8 0,1-3 1169,4 3 0,-3-11 0,-2-4 0</inkml:trace>
  <inkml:trace contextRef="#ctx0" brushRef="#br1" timeOffset="122092">21217 17766 23903,'0'-28'1619,"0"4"-1439,0 6-90,2 8 90,4 4 0,8 18-180,7 5 90,7 19-90,3 3 90,1 8-90,1-1 0,-2-1 0,-5-6 0,-2-5 90,-5-9 90,-3-5 0,-4-11 0,-4-5 89,0-32-89,-5-8-135,-1-14 0,-1-7-45,-1 17 0,0-2-304,0-6 0,0-4 0,0 4 214,1 5 0,0 3-45,0-10 0,0 2-1124,3-16 90,0 22-271,0 4-718,0 26 2158,2 6 0,1 12 0,1 2 0</inkml:trace>
  <inkml:trace contextRef="#ctx0" brushRef="#br1" timeOffset="122340">21924 17490 23004,'-4'-9'2608,"3"0"-2428,-6 4-180,6 1 90,3 14-90,21 21 0,6 6-45,-7-11 0,2 1-225,21 18-269,2-2-91,-2-2-270,-17-18 1,-1-2-720,5 7 1619,1-8 0,-31-23 0,-7-11 0</inkml:trace>
  <inkml:trace contextRef="#ctx0" brushRef="#br1" timeOffset="122509">22151 17481 22014,'-17'-48'3239,"6"12"-2340,-4 41-719,9 17-135,-4 17 0,1 6-90,5-10 0,2 1-492,-2 16 0,1-1 177,3-13 0,0-3-719,2 29-360,0-8 1471,2 1 1,-1-22 0,-2 4 0</inkml:trace>
  <inkml:trace contextRef="#ctx0" brushRef="#br1" timeOffset="122641">21952 17829 23274,'-42'-35'2069,"7"4"-1980,22 13-89,6 3-89,16 1-271,9-1-360,21 0-359,14-2 44,-21 9 1,2 0 932,2-1 1,1 0-1,-1-1 1,1 0 0,1-1-1,-1 1 1</inkml:trace>
  <inkml:trace contextRef="#ctx0" brushRef="#br1" timeOffset="123148">23130 17237 24443,'-7'-23'1709,"-4"6"-1169,-17 19-360,8 17-90,-7 24-90,14 16-357,8-25 1,2 2 311,2 2 0,2 1-405,5 15 1,3 0-406,4-6 1,1-2 449,-1-1 0,1-3-1580,18 14-1253,-20-58 2518,-1-14 2294,-13-24 0,-6-10-405,1-9 1,0-2-1131,-4-1 1,1 0 229,1-2 1,2 4-45,3 21 0,2 3 225,-2-28 773,4 5-773,16 28-181,21 35-269,9 23-263,-16 2 1,0 2 262,-7-5 0,0 0 45,7 9 0,0 1-45,8 14-1362,-15-22 0,-1-2 1722,-4 1 337,-4-15-607,-6-6 90,-4-35-180,-2-2 0,-2-11 0,0-4-90,0-14 0,0 19 0,0 0-1079,0-9 449,0 7 2580,0 7-4829,9 3 2969,10 17 0,4 2 0,7 14 0</inkml:trace>
  <inkml:trace contextRef="#ctx0" brushRef="#br1" timeOffset="123325">23694 17124 25253,'4'-14'719,"4"-2"-629,8 2-90,7-1-180,5 3-180,5 1-1349,13 6 360,-14 1 1349,2 10 0,-27 2 0,-6 5 0</inkml:trace>
  <inkml:trace contextRef="#ctx0" brushRef="#br1" timeOffset="123719">22895 17128 21655,'0'-56'2068,"-8"1"-1798,-1 1-1009,-7 6 1099,0 7 262,0 10-442,-3 8 181,-1 12-91,-6 11 540,-25 41-631,30-16 1,1 3-1647,-9 17 0,1 5 1511,8 0 1,4 2-45,0 5 0,3 2-900,1 3 0,3 1 900,3-1 0,2 0-351,5-1 0,2-2 126,1-2 0,3 0-345,2-12 0,3 2 1,0-3-61,0 2 0,2-1-1405,8 17 0,0-5 2035,-1-12 0,-2 2 0,-14-29 0</inkml:trace>
  <inkml:trace contextRef="#ctx0" brushRef="#br1" timeOffset="123840">22545 17861 22464,'-15'-61'1349,"2"8"-1528,36 12-361,3 13-540,28-6-1078,-1 11 1907,6 1 1,2-1 0,0 0-1</inkml:trace>
  <inkml:trace contextRef="#ctx0" brushRef="#br1" timeOffset="124059">23183 17069 21295,'-7'-56'3058,"-4"5"-2428,-10 11 89,-3 14 541,-19 44-991,11 19-2551,8 2 1,3 5 2326,6 5 0,3 2-45,1 4 0,2 6-9,4-1 1,3 5 0,2-3-82,1-14 0,2-3 0,2 2-90,0 12 0,3 2 1,5-3-571,5-9 1,4-3-1,0-5 36,5 4 1,1-3-592,9 8 1,3-8 1304,15-10 0,-1-17 0,-1-9 0</inkml:trace>
  <inkml:trace contextRef="#ctx0" brushRef="#br1" timeOffset="124275">23662 16780 23184,'2'-37'1124,"0"1"0,6-28-674,13 21 90,16 24-90,18 28-360,-20 9 0,-1 7-807,6 9 1,-2 5 761,1 10 0,-2 4-75,-13-14 0,-2 1 0,-1 2-452,-2 1 0,-1 2 1,-2 0 241,-2 0 0,-1 1 0,-2 0-825,-2-1 1,-2 0-1,-2 0 435,1 19 1,-4 1-631,-7-12 1,-2 2 0,-2-4 1063,-2 4 1,-3-2 0,-7 9-1,-2-4 1,3-25 0,1-1-1</inkml:trace>
  <inkml:trace contextRef="#ctx0" brushRef="#br1" timeOffset="125065">24300 17463 21745,'-21'13'1619,"3"-1"-1619,1-1-360,5 6-180,8-10-539,6 9 1079,23-15 0,-2-1 0,15-5 0</inkml:trace>
  <inkml:trace contextRef="#ctx0" brushRef="#br1" timeOffset="125163">24316 17445 20755,'-29'-16'90,"1"-2"-2069,1-3 1979,5-5 0,4 0 0,4-3 0</inkml:trace>
  <inkml:trace contextRef="#ctx0" brushRef="#br1" timeOffset="125942">24036 14921 15791,'-27'-12'7286,"-21"-7"-6738,17 8-99,-16-6 1,21 8 0,3 0-58,1 0-122,4-4-73,0-5-17,1-9 49,3-11-49,5-12 90,4-13-1371,6 24 1,2-1 1145,1-6 0,3-1-45,3-4 0,5-3-330,6 0 0,6-3 0,1 3 330,-5 11 0,0 3 0,8-2 15,3 5 0,6-3 0,6-2 0,1 1 0,-1 3 0,-4 5-15,11-5 0,-3 6 0,6-1-461,-6 5 0,5-3 0,2 1 0,-1 3 0,-6 6 461,4 4 0,-5 5 0,1 3 0,-3 0 0,1 3 0,1 3-514,12 1 0,2 4 0,-4 2 514,5 3 0,-1 3 151,-12-1 0,1 1 1,-6 2-152,-4 4 0,-4 2 45,-4 1 0,-2 1-45,23 16-377,-25-10 1,-3 1 376,9 10 1350,3 7-1260,-23-19-90,-4-7 2017,-6-3-2017,-2-7 757,-4 2-757,0-9 3302,2 3-4021,-2-4-181,2 0-1708,-2-4 269,0-7 2339,0-8 0,0-6 0,0-2 0</inkml:trace>
  <inkml:trace contextRef="#ctx0" brushRef="#br1" timeOffset="126369">25721 13763 21115,'-33'55'1259,"0"-1"0,2-3 1,8-3-1080,14 13-90,9-2-467,12-2 467,13-9 0,9-10-90,11-13 90,8-15-180,6-17 135,-26-5 0,-1-3-327,1-5 1,-1-4 371,1-3 0,-1-4 134,8-21 1,-2-3-90,-12 12 0,-2 0 45,4-15 0,-6-2 0,-15 5 0,-7 2-90,-4 16 0,-3 1-724,-6-9 1,-5 6 723,-27 4-90,-12 17-197,24 15 0,-3 4 197,-1 4 0,-1 4 0,-3 3 0,0 3 0,1 3 0,1 3 0,2 1 0,2 2 0,3 0 0,2 1 0,4-1 0,3 2-68,2 6 1,3 0-112,-1 13 342,6 7-523,13-25 1442,6-2-1622,-1-13 898,3-2-717,-2-10-39,-2 0-52,0 0-179,0 0 89,0 0-359,0 0-810,2-4 1709,2-7 0,2-1 0,3-6 0</inkml:trace>
  <inkml:trace contextRef="#ctx0" brushRef="#br2" timeOffset="133566">31235 6486 21924,'-38'-44'2069,"1"4"-1619,4 10 0,7 8-90,6 6-91,4 9 181,9 3 180,-2 32-450,3 6-90,1-2 0,-1 4-45,0 2 0,0 3 44,0 6 1,0 6 0,0 3-728,2-3 0,1 3 1,0 1-1,0 0 660,0 0 1,-1 1-1,1 0 1,1 1-538,0 5 0,0 2 0,1-1 0,0-3 515,1 3 0,0-4 0,0 1 0,0-1 0,0 0 0,0 0-325,1-2 0,-1 0 0,1-1 355,0-1 0,-1-2 0,1 1-514,1-3 0,0 0 0,0-1 484,0-2 0,0-1 0,1-1 0,-1-2 0,1-1 0,0 2 215,1 10 1,0 3-1,-1-4-215,1 6 0,0-1 0,-1-11 0,0 1 0,0-5 0,-1-2 0,0-4 0,-1-1 0,0-1 1435,1 27-1435,-2-23 0,0-1 0,0 17 0,1-24 0,-2-1 0,-2 8 1115,2-9-1115,-6-5 3036,6-1-3036,-3-11 1166,4-2-986,0-9 270,0-4-360,5 0-90,17-4 0,6-1 0,9-4 0,8-3 0,14-3 0,3 0-431,-18 4 0,0 0 1,2-1 430,8-1 0,1 0 0,-1 0 0,-8 3 0,-1 0 0,1 0 0,4 0 0,0-1 0,2 1-452,0 0 0,1 0 1,5 0 451,2 1 0,5-1 0,1 1 0,-3 0-580,2 0 0,-2 1 0,6 0 580,-18 2 0,4 0 0,2 0 0,1 1 0,-1 0 0,-3 1 0,12-1 0,-3 2 0,0 1 0,-1-1 0,0 0 0,0 0 0,-1 0 0,2 1 0,3 2 0,3 0 0,-3 0 0,-7-2-176,-10-1 0,-6-2 0,-1 1 176,22 3 0,-8-3 769,-12-14-769</inkml:trace>
  <inkml:trace contextRef="#ctx0" brushRef="#br2" timeOffset="133566">33866 5649 24338,'-1'-17'-31,"-3"-15"31,-3-7 0,-5 3 777,2 2-777,-2 4 0,2 1 2592,-2 2-2592,-1 2 0,1 2 0,0 1 696,-2 4-696,-2-4 209,-3 1-209,-3-2 0,-2 1 0,-5-1 0,-3-2 0,-5 0 0,-5-4 0,-5 0 0,5 4 0,-3 0 0,9 7 0,-2 2 0,-12-4 0,-6 0 0,3 2-509,-4 4 1,-1 3 508,4 0 0,-4 1 0,1 3-548,7 2 1,2 3-1,-2-1 548,-5 2 0,-1-1 0,-2 1-585,-4 1 0,-2 0 0,-1 0 585,14 2 0,-2-1 0,0 1 0,-1 0 0,-1-1 0,-1 1 0,-1 0 0,-4 0 0,5 1 0,-4 0 0,-1 0 0,-1 1 0,1 0 0,3-1-386,1-1 0,2 1 0,1-1 0,0 1 1,-3 0 385,-1 0 0,-2 0 0,-2 0 0,1 1 0,2-1 0,5 0 0,-5-1 0,3 1 0,3-1 0,1 0-106,-14 3 1,3-1 0,1 0 105,8-2 0,2 0 0,1 0 221,-12 4 0,5 0-221,10-5 0,5 0 1212,-22 9-1212,21-9 0,12 3 2593,11-4-2593,7 0 1629,8 4-1629,2 1 784,6 4-784,0 2 0,3 0 0,0 5 0,4 2 0,1 9 0,4 7 0,2 15 0,6 12-1327,-9-23 0,1 1 1327,1 5 0,1 1 0,1 4 0,0 1-163,0 2 1,1 3 162,-2-3 0,2 5 0,-1-3 0,2 8 0,0 2-359,-4-13 1,2 6-1,-1 0 1,-1-6 358,3 12 0,-2-3 0,-1-7 0,1 1 0,-2-4-243,1 3 0,-2-4 108,1-2 0,1 1-1169,5 15 0,1 0 224,-4-14 1,-1-1 1079,5 14 0,0-2 0,-6-15 0,0-2 0,-1 2 0,0-1 0</inkml:trace>
  <inkml:trace contextRef="#ctx0" brushRef="#br2" timeOffset="134817">32133 8557 20485,'8'-36'3059,"-4"-2"-2340,0 1-89,-9-1-180,-2 6-181,-9 5-89,-3 7 0,-5 6-90,-4 7 0,-4 39 0,2 13-90,-1 13-231,14-19 1,0 6-1,5 1 231,6 20 0,6-1-508,2-17 1,2 1 372,-2 14 1,3-3-136,0-22 0,2-3-540,5 24-1258,2 2 358,-7-26 1710,-7-8 0,-11-28 0,-7-13 0</inkml:trace>
  <inkml:trace contextRef="#ctx0" brushRef="#br2" timeOffset="134959">31816 9032 20485,'-39'-27'1289,"1"1"1,3 2-1,8 4-1109,19 9-90,23 2-270,13 0-450,25 2 630,8-2 0,4-1 0,-24 4 0,0-1 0,2-2 0,1 1 0,0 0 0</inkml:trace>
  <inkml:trace contextRef="#ctx0" brushRef="#br2" timeOffset="135149">32458 8571 19946,'5'-18'2878,"4"0"-2698,1 0 0,6-2-90,20-7-90,2 7-90,2 6 0,3 2-360,16 4 135,-20 4 0,1 0-1484,-5 4 0,-1 0 1799,11 0 0,6 0 0,-28 0 0</inkml:trace>
  <inkml:trace contextRef="#ctx0" brushRef="#br2" timeOffset="135402">32916 8404 18866,'-28'9'3868,"-2"0"-3328,-1 2-1,-1 0-89,-3 7 0,2 1-180,-1 5-90,5 3-90,3 5 89,6 18-89,14-8 0,11 11-90,20-15-3392,9-1 3392,9-3-542,-10-12 1,-1-1 541,12 10-90,8 3-180,-31-14-1169,-22 9-2519,-38-1 3958,-11 2 0,11-15 0,-3-4 0,7-1 0,1-1 0</inkml:trace>
  <inkml:trace contextRef="#ctx0" brushRef="#br2" timeOffset="136195">31844 7630 16797,'0'-29'5307,"0"-3"-4767,0 5 270,-10-10-541,3 14 1,-4-5-180,3 16 0,7 3 0,-2 5 0,-1 2 0,3 2 90,-8 0 0,8 8 0,-10 6 0,4 15-90,-3 10 0,0 10-90,6 8 0,0 5-329,4-1 329,0 0 0,2-7 0,-2-2 0,2-7-17,-2-4 17,0-5 0,0-4 0,0-1 90,0-15-90,0-2 0,0-14 328,0-2-328,0-9 0,0-7 0,0-18 0,0-12 0,0-17-356,1 28 1,2-1 355,-1-6 0,2 0 0,1-2 0,2 1 0,0-1 0,1 1 0,0 2 0,2 2 0,0 4 0,2 1 0,1 5 0,2 2-40,23-19 40,8 12-90,3 11-450,-14 17 1,0 4-630,13 6-990,11 11 2159,-29 9 0,-11 5 0,-4 3 0</inkml:trace>
  <inkml:trace contextRef="#ctx0" brushRef="#br2" timeOffset="136367">31857 7694 21745,'-36'23'1439,"6"-3"-1079,8-7-91,11-2-179,4-6 0,14 4-899,22-4-271,1 0-3836,6-3 1,1-2 4272,13-9 1,-14 1 0,1-2 0,18-16 0</inkml:trace>
  <inkml:trace contextRef="#ctx0" brushRef="#br2" timeOffset="136661">32267 7558 19766,'20'-39'3957,"-2"10"-3777,-16 22-90,4 9 0,1 7-90,2 9 0,16 27 0,0-6 0,13 16 0,-7-19 0,-1-6 0,-3-8 90,-3-10 0,-2-10 90,-4-13 0,-1-8 0,-5-12 0,-4-6 90,-2-4 89,-2-14-359,0 22 0,2-1 0,0 31 0,1 15 0,0 15-270,-3 5 1,-1 3-631,1 23 56,-1-14 0,-2 0-1405,-7 20 2249,-1-3 0,-8-7 0,-2-5 0</inkml:trace>
  <inkml:trace contextRef="#ctx0" brushRef="#br2" timeOffset="137114">31804 6224 17247,'0'-9'4857,"0"0"-4497,0 0-180,0 0 90,-6-1 90,0-1-90,-7 2-91,-2-2 1,-2 6 90,-5 1-90,-1 8 90,1 7-90,1 13-90,5 13 0,10 1 0,4 4-90,1-8 0,2 0-239,2 15 1,2-1 193,2-12 0,1-2-90,-1 0 0,0 0-405,7 29 540,-4-6-1259,-3-7-720,-4-7 1979,-3-11 0,-7-6 0,-2-5 0</inkml:trace>
  <inkml:trace contextRef="#ctx0" brushRef="#br2" timeOffset="137259">31487 6812 20395,'-13'-16'2429,"5"0"-2159,5 2-90,17-5-270,6 4-180,18-3-360,7 7 630,-8 3 0,0-1 0,23-6 0,-21 4 0,0 0 0</inkml:trace>
  <inkml:trace contextRef="#ctx0" brushRef="#br2" timeOffset="137776">32218 6486 21025,'0'-7'1709,"0"2"-1529,0 3 360,0 2-450,-4 0 89,0 0 1,-1-2-90,2-2 0,3-3-90,0-2 90,0-10-90,3 3 90,4-8 0,5 6-90,4-2 0,4 1 90,5-1-90,5 6 0,1 1 90,3 8 0,-3 1-90,-4 10 90,-5 4 0,-8 6 0,-4 4 90,-6 14-180,-7-5 90,-6 8-90,-4-15 0,1-4 0,6-8 0,2 0 0,12-9 0,2 7 90,13-7-90,1 9 0,5-2 0,-29 33 0,-14 24 0,0-11 0,-2 0 0,-6 1 0,0 0 0,0 1 0</inkml:trace>
  <inkml:trace contextRef="#ctx0" brushRef="#br2" timeOffset="138210">31832 5333 18038,'11'-48'2518,"-3"-3"-2068,-4-4 90,-2-4-271,-6 23 1,-1 1-180,-3-14 0,-10-1 945,2 30-855,-2 11 428,-5 17-428,1 19-90,-4 23-45,13-16 0,1 2-1154,-1 6 0,2 0 1109,1 3 0,1 1 45,0 3 0,2-1-78,3-1 0,1 0-102,0-2 1,1 0-136,2-4 0,0 0-135,2-5 0,0 0-674,2 27-990,0-29 0,0-1 2069,1 7 0,-7-6 0,-5-26 0</inkml:trace>
  <inkml:trace contextRef="#ctx0" brushRef="#br2" timeOffset="138351">31434 5808 20395,'-34'-21'1754,"0"0"0,-16-12-1664,42 22-90,41 0-270,4 3-45,-3 2 1,4 2-584,-2 1 0,-1 0-227,3-1 1,0-2 1124,0 0 0,1-2 0,0 0 0,-1-2 0,1-2 0,-1 1 0</inkml:trace>
  <inkml:trace contextRef="#ctx0" brushRef="#br2" timeOffset="138761">32190 5324 20755,'14'-44'2429,"0"8"-2159,-6 27-90,-2 3 89,0 6-179,-2 4 90,-1 1 90,-2 6-90,-1-6 90,0 5-90,0-9 179,0 3-359,2-4 0,2 0 0,6 6 0,6 2 90,11 6-90,7-1 90,9 1 0,6 1-45,-16 0 0,-1 0-45,10 9 90,-1 13-90,-38-12 0,-15 2 90,-12 0-90,-6 0 0,-2 0 0,0 7-90,15-12 90,16 2-90,20-17-270,19-9-269,11-10-361,8-12-393,-24 9 1,-1-3 77,1-3 1,-2-2 1304,0-3 0,-1-3 0,-3 0 0,-1-1 0,-2-3 0,0 0 0</inkml:trace>
  <inkml:trace contextRef="#ctx0" brushRef="#br2" timeOffset="139226">31857 4084 19946,'-5'-29'2518,"1"-2"-2068,4-4 180,4-1-91,-1 2-179,3 2-180,-2 7 0,-2 5-180,0 11 90,-2 7 0,-6 13 0,-4 13 0,-7 15-45,-1 5 0,0 4-45,4-8 0,0 2 0,-2 9 0,0 7 0,3-4-350,4-3 0,1-1 320,2-6 0,0 2 0,2-3-150,3 0 0,2-2-180,0-2 1,0-1-631,3 28-989,2-10 1979,1-13 0,-3-11 0,-2-8 0</inkml:trace>
  <inkml:trace contextRef="#ctx0" brushRef="#br2" timeOffset="139377">31597 4758 21025,'-43'-49'3148,"8"7"-2608,19 8-450,15 13-90,17-5-90,23 13-450,18-1 135,-23 8 1,2-1-1575,14-3 0,0 0 1922,-12 2 0,-1-1 0,8-3 0,-1 0 0,11-9 0</inkml:trace>
  <inkml:trace contextRef="#ctx0" brushRef="#br2" timeOffset="139645">32186 4265 20215,'12'-31'3329,"-2"-1"-2520,0 2-179,-2 3-91,-2 5-179,0 4-180,-2 2-90,2 6 0,-1 4 0,2 4 0,0 12 0,-1 4 0,0 14 0,-4 1-90,2 5 0,-2-2 0,0 2 0,0-5 0,0 1 0,0-5 0,4-3-90,-1-4-450,2-2-449,-4-2-540,1-1-1080,-4 1 2609,-4-1 0,-2 1 0,-5-1 0</inkml:trace>
  <inkml:trace contextRef="#ctx0" brushRef="#br2" timeOffset="141043">32482 3682 15628,'-10'-36'5937,"-2"0"-5398,3 1-269,-2 2 0,2-1 0,-1 2 180,-3-14-180,1 13-91,-4-6 1,2 15-90,0 1-90,-4 2 90,-2 3 0,-5 3 0,-5 3 0,-5 1 0,-5 4 45,6 4 0,-2 2 0,-7-1 0,-4 2-45,-14 4 0,-4 4-31,20-3 1,-1 1 0,2 2-345,-11 4 1,2 2 329,5 0 0,5 0-45,-10 11 90,7 0 0,5 4 0,3 1-90,3 2 180,-9 15-90,13-11-90,-7 14 0,11-16 90,0 0-90,3 0 569,2-2-569,3-1 0,1-1 90,2-1 0,0 0-90,1-1 0,3 3 90,2-1-90,6 1 0,0 3 90,4 0-90,0 0 90,4 0-90,2-2 90,6-1 90,19 15-180,-4-11 90,15 11 0,-8-14-1,3-1-89,5-1 0,3-1 0,-10-10 0,1-1 0,18 8 0,-20-9 0,0-2 0,11 1 90,-2 0-90,-3-3 0,1 1 0,-1-3 0,5-4-45,-11-4 0,4-2 45,4-1 0,4-2 45,13-2 0,0-2-45,-12 1 0,-2-1 0,-3-2 0,-1-1 0,22-11 0,-21-1 0,-1-3-308,-9 7 0,-1-1 308,14-13 0,1-6-887,-13 0 1,-1-5 0,-2 3 931,1 2 0,-1 0-45,-1-4 0,0-3 0,-7 5-80,-8-11 80,-4-2 90,-6-2-45,-5 14 0,-3-1-45,-5-24 45,1 24 0,-2 1-45,-10-16 0,-5 4 0,-3 4-412,-5 5 412,-3 7 2437,-3 6-2437,3 13 0,-1 2 0,-6-1 220,-20-1-220,43 15 0,4 2 0,9 0 1200,-4 0-1380,10 0-90,-8 8-179,8 2-91,-3 10-270,1 3-359,2 6-630,-3 5 1799,6 3 0,4 1 0,2-2 0</inkml:trace>
  <inkml:trace contextRef="#ctx0" brushRef="#br2" timeOffset="141962">32766 4193 21385,'-10'0'2518,"4"-2"-2068,2-3-90,4-2-180,0-2 0,2 2-90,4 1 0,22 3-90,0 5 0,21 7 0,-14 7 0,0 2 0,-6-1 0,1 2-1131,6 5 0,5 4 1,-5-1 1130,0 2 0,-1 0 0,11 11 0,-2 1-9,-14-11 0,-3 1 54,6 13 0,-3 2-45,-10-13 0,-1 1 0,3 9 0,-4-1 0,-8 13 0,-4-8 0,-10-4 90,-17 7 0,-2-13 0,-18 7-90,4-17 0,-4-2 180,-14 6 3293,15-9-3473,9-5 0,0 0 116,-9 7-116,2-1 0,6 1 0,18-16 0,3 6 0,3-13 0,7 3 0,-2-4 0,3 0-180,0-2 90,2-4 0,0-4 90,2-7 0,2-12 0,-4 2 0,2-6 90,-11 4 0,-13 14 0,-13 24 0,-7 29-90,25-7 0,4 3 0,0 24 0,38 3 0,1-31 0,19 2 0,8-22 0,-3-12 0,0-23 90,-24-2-90,-26-13 0,-17 8 0,-28-5 0,8 12 0,-10-1 0,19 15-180,5 6-270,5 1-1708,4 14 2158,6 15 0,2 4 0,4 11 0</inkml:trace>
  <inkml:trace contextRef="#ctx0" brushRef="#br2" timeOffset="142730">33189 5536 23004,'-15'-22'2518,"1"-1"-2068,4 0-90,3 3-180,4 2-90,3 4 0,0 5-90,7 5 0,7 2 0,15 10 0,1 2 0,2 4 0,23 15-241,-17-7 0,-1 1 241,14 19 0,-21-6 0,-3 2 0,-8-7 0,-2 1 0,3 11 0,-3 1 0,-10-9 0,-4 0 0,-2 18 0,-4 3 0,-8 4 0,-3 0-375,2 1 1,-2-2 374,-5-5 0,-5-3 0,-5-8 0,-2-3 45,6-10 0,-2-3-45,-10 6 0,-1-3-2984,-19 4 2984,2-7-98,22-12 0,-1-1 188,-20 5-90,5 1 0,20-13 292,21-3-292,2-4 426,10 0-426,2 0 3242,4 0-3512,3 0 1,8-6 179,-3 0 90,6-5-90,-4-6 90,-9 4 180,-2-11-90,-10 10-90,-6-2 90,-7 5 0,-19 6 90,-11 11-90,-14 21-90,9 15 0,20-1 0,16-3 0,21-17 0,6-1 0,27-6 90,-4-5-90,16-9-90,0-17 90,-18-1 0,3-13 0,-27 8 0,-6-3 0,-12 3 0,-4 0 0,-20 1 0,5 11-270,-7 1-360,11 10-359,3 0-630,3 6-990,2 2 2609,2 7 0,5 1 0,2 3 0</inkml:trace>
  <inkml:trace contextRef="#ctx0" brushRef="#br2" timeOffset="143660">33274 6771 18725,'0'-24'1889,"2"8"138,5-3-1757,10 14 509,9 1-689,11 8 367,6 7-457,2 8 45,-17 4 0,-1 3 45,7 17-90,-16-10 0,-5 2 937,-13 22-847,-12 8-90,0-31 0,-3 3 45,-13 18 0,-4 1-437,8-14 0,-1 0 437,-10 12 0,-2 0-90,5-10 0,1-4 90,9-11 0,0-1-45,-4 4 0,2-3 0,2 0 0,6-9 0,4-4 90,7-9-90,2-3 0,3-4-219,0 0 219,3 0 721,2 0-721,1 0 90,-2 0 0,-2 0 180,-2 0-270,-7 0 90,-6 4 0,-8 5-90,-14 17 90,10-3-90,-4 8 90,18-3-90,6-10 0,10 0 0,6-8 0,7-9 0,7 3-90,14-8 0,-9-3 90,8-7-90,-15-4 90,-3-4 0,-4-4 0,-7-1 0,-4 0 0,-14 4 0,-4 3 90,-33 10 0,9 10 0,-18 10-90,20 8 90,5 3-90,7 1 0,11 1 0,4-3 0,16-1 0,2-6 0,11-6 0,3-3 0,1-8 0,-1-3-90,-3-6 90,-5-6 0,-4-1 0,-6-3-90,-2 1 0,-4-1-180,0 4-179,0 4-361,-5 8-269,-2 3-451,-5 10-628,-4 1 2158,-1 9 0,-1 2 0,0 3 0</inkml:trace>
  <inkml:trace contextRef="#ctx0" brushRef="#br2" timeOffset="144027">33103 7879 18665,'12'-2'4227,"4"-9"-2379,-3 3-1219,9-13-539,-7 12 448,8-1-538,2 12 0,7 9 232,7 11-232,2 13 0,-14-2 0,-3 7 45,-4 6 0,-4 3-45,1 2 0,-4 0 51,-9 2 1,-5-3-7,-2-13 0,-4-3-45,-14 29 0,-1-7 0,-3-8 0,-1-5 0,1-7 0,-1-4 0,4-7 0,1-5 0,7-6 0,6-7 540,4-3-810,4-4-3778,0 0 2519,0-6-450,4 0 0,2-7-6206,5 1 8185,-1-1 0,0-1 0,-2 1 0</inkml:trace>
  <inkml:trace contextRef="#ctx0" brushRef="#br2" timeOffset="144244">33302 8571 16348,'-52'2'9804,"-10"21"-9714,30 8-45,11-2 0,3 0-45,7-1 90,10 9-180,11-19 0,10-8 0,7-4 0,16-14 0,-13-2-90,5-13-90,-21 0-179,-8-4-271,-2 0-1709,-18-4 271,-3 11 2158,-16-1 0,-2 16 0,-4 1 0</inkml:trace>
  <inkml:trace contextRef="#ctx0" brushRef="#br2" timeOffset="148139">17758 6083 23634,'-23'-13'3507,"1"-1"-2877,4 1-180,1 1-270,3 1 0,8 6-180,0 11 0,10 17 0,4 22 0,-1-12 0,0 2-389,3 7 1,1 2 388,0 5 0,0 0 0,1 2 0,0 0 0,1-1 0,-1-2 0,0-4 0,0-2 0,-1-5 0,-1-1 0,8 20-160,-6-15 160,-5-16 0,-4-16 0,-3-18 0,-5-22 0,0-22 0,1-7 0,1-7-276,3 11 1,0-2 275,1 6 0,1-4 0,2 1 0,2 1 0,1-1 0,1 4-64,-1-4 1,4 1 63,5 4 0,3-2 0,5 15 0,33 17 0,-23 9 0,1 10 0,-3 23 0,-4 11 0,-7-4 0,-3 2 0,-1 1 0,-1 3 0,-1 13 0,-2 1 0,-6-14 0,-1-1 0,1 8 0,-3-2 0,-9-2 0,-4-8 0,-5-16 0,-3-8 0,3-17 0,5-12 0,4-17 0,12-19 409,-1 23 1,3-3-410,10-20 0,5-1 0,-6 16 0,1 2 0,5-11 0,1 4 0,5 2 0,-6 17 304,9 29-304,-8 20 0,-1 17 0,0 6 0,-8-9 0,-1 3-222,4 4 1,1 3 0,-1-3 221,-1-6 0,2-2 0,13 14 0,1-7 0,9-12 0,-5-20 0,-1-8 0,8-26-304,-15 2 1,-3-4 303,-8-2 0,-3-4 0,-1-5 0,-2-3-1404,-1-4 0,-3-2 1404,-3-4 0,-2-2 0,-3-1 0,-4 0-535,-3 1 0,-2 1 535,-4 5 0,-1 3 0,-2 5 0,-1 3 0,-16-19 0,-10 23 577,13 35-577,-2 28 0,20 32 0,9-22 0,3 1 556,3 5 1,3 1-557,3 3 0,3 0 0,4-2 0,4-1-543,3-2 1,3-2 2,3-5 1,3-4-226,2-3 1,2-5-481,0-5 0,1-4 31,0-5 0,1-4 983,-3-6 0,0-4 1,-2-5-1,-1-5 0,-3-3 1,0 0-1</inkml:trace>
  <inkml:trace contextRef="#ctx0" brushRef="#br2" timeOffset="148676">19447 5351 22554,'-11'-38'749,"-1"0"1,2 5 0,0 1-480,-6-22-90,7 17 269,4 15 1,5 19 0,0 21-180,7 23-90,4 18-323,-2-22 1,0 1 187,2 4 0,-1 0-1358,0 0 0,0 0 1313,-1 0 0,1-2 45,-2-5 0,2 0-82,-1 3 1,0-3 36,0 10 90,0-9-90,-9-26 0,-4-18 0,-2-12-45,3-15 0,1-7 90,-1 5 0,1-4-346,4-12 1,3-8 0,0 5 345,-1 2 0,1 2-45,1 7 0,1-1 0,-1 3 1216,1 1 0,0 6-1036,4-2 267,8 30-357,-7 40-90,5 29 90,-6 5-90,-5-32 0,0 0 0,4 30 0,0-10 0,0-11 0,-3-12 1725,-2-14-1725,-2-11 0,2-21 0,1-15-90,8-21 90,-4 17 0,1-1 45,1-4 0,2-4-90,8-16 0,0 0-266,-6 17 1,0 2 310,3-10 0,-1 5 90,2 9-90,-4 16 90,2 24-90,0 21 0,4 22-279,-10-15 1,-1 2 278,2 4 0,0 2-90,0 0 1,1 2-181,1-1 0,0-1-135,0-3 0,1-1-135,0-3 1,0-3-810,17 18-270,1-16-450,3-21-270,1-22 2436,1-21 1,-20 5-1,-1-2 1,-1-5-1,0 1 1</inkml:trace>
  <inkml:trace contextRef="#ctx0" brushRef="#br2" timeOffset="148914">20474 4921 20935,'-50'-42'2308,"-1"-1"1,8 7 0,16 17-2264,38 43 0,13 11-45,-2-7 0,3-4 0,0-2 0,3-3 90,29 8-90,-6-13 90,-4-16 90,-13-14 0,-9-36-90,-22 4-225,-14 2 0,-8-1-90,2 18 0,-3 3-1214,-8-10 0,-1 2 89,-14-6-269,4 5-900,7 6 2519,9 9 0,11 2 0,7 4 0</inkml:trace>
  <inkml:trace contextRef="#ctx0" brushRef="#br2" timeOffset="149546">20531 4482 21745,'42'0'5307,"6"12"-4678,-17 12-539,2 7 0,-8-6 0,-2 2-90,0 4 0,6 7 90,-15-20 90,-5-4-90,-3-7 0,-5-3 0,-6-12 0,-9-40-90,5 6 0,3 5 0,3-2 0,12-13-723,5 0 723,6 4 0,3 7 0,3 12 0,2 13 0,1 16 0,2 16 0,-7 13 0,-2 10-45,-10-1 0,-4 1-1391,4 15 177,-1 5-540,-2-59 1079,11-55 720,-8 22 0,0-3-385,4-14 1,0-1 519,-1 5 0,0-1 224,-1 2 1,1-3 0,0 3-180,2-6 0,0 2-934,3-11 0,1 3 1114,3 3-5,11 18-265,-8 26 0,10 14-90,-7 21 90,14 12-90,-10-11 90,7 0 270,-15-24 769,-2-15-499,2-14-1,-7-8 1,0-3-630,-4 6 0,1-1 0,6-22 0,-1 0 1894,1-1-1894,-1 1 248,-13 65-248,-4 23 0,-2 28 0,-2 10-868,0-11 0,0 2 868,0-4 0,1 5 0,-2-1 0,0-11 0,-1-1 0,0 0-330,0 3 0,0 0 0,-1 0-270,-1 1 1,0 0-1,0 0-150,0 2 1,0 0-1,0 0-180,-1-1 1,-1 0 0,1 1 929,-1-2 0,0 1 0,-1-2 0,0-1 0,-2-1 0,1 0 0,-1-1 0,0-1 0,0 1 0</inkml:trace>
  <inkml:trace contextRef="#ctx0" brushRef="#br2" timeOffset="150577">18095 7296 15442,'-57'20'341,"-1"1"1,1-1 0,4 0 0,-1-1 0,2-1 274,5-3 1,0-1 0,2 0-347,-14 4 0,3-2-1,10-4 1,3-2 90,-21 2 1512,28-10-1423,28-19-224,40-20 0,20-7-225,-17 15 0,2 1 0,8-5-136,-4 4 1,7-3-1,5-3 1,2-1 0,1 0-1,0 1 1,-4 3 135,-1-1 0,0 3 0,-2 0 0,1 0 0,2-1 0,4-1 0,-8 3 0,3 0 0,1-2 0,2 0 0,1-1 0,-1 1 0,0 0 0,0 0 0,-3 1 0,7-3 0,0 0 0,-2 0 0,0 1 0,0 0 0,1 0 0,0-1-108,-4 2 1,0 0-1,0 0 1,1 0 0,-1 0-1,1 0 1,0-1-1,0 1 108,0-1 0,1 0 0,0-1 0,0 1 0,0-1 0,0 1 0,1 0 0,-1-1-127,-1 1 0,1-1 0,1 1 1,-1-1-1,-1 1 0,1 0 1,0-1-1,0 1 127,-2 1 0,0 0 0,0 0 0,0 0 0,0 0 0,0 0 0,-1 1 0,0 0 0,6-4 0,-1 2 0,1-1 0,-1 1 0,-1 0 0,1 0 0,-1 0 0,-3 3 0,0-1 0,0 1 0,0-1 0,-1 2 0,0-1 0,-1 1 0,5-3 0,0 1 0,-1 0 0,-1 0 0,0 1 0,-1 0 0,6-3 0,-2 0 0,0 1 0,-1 0 0,-1 1 0,-6 3 0,-1 1 0,-1 0 0,0 1 0,-2 0 109,4-2 1,0 0 0,-2 0 0,-2 2-110,6-3 0,-2 1 0,-1 1 284,1-1 1,-1 1-1,-5 2-284,0 1 0,-3 1 670,3-2 1,-6 3-671,-6 5 2318,-11 5-2318,-6 7 1619,-8 6-1619,-2 3 977,-4-6-977,0-9 645,0-19-645,-7-10 0,-2-5 0,0 2 0,-1-3-1131,-1-1 0,-2-4 1,-1 0 1130,1 2 0,-2 0 0,1-1 0,-3-8 0,0-1 0,-2-1-320,3 12 0,0 0 0,-1-1 0,-1 1 320,-1-2 0,-1 0 0,0 0 0,-2 1 0,-1 0 0,-1 1 0,-2 0 0,0 1-461,-2 1 0,0 1 0,-1 1 0,-2 0 461,-2 3 0,-1 0 0,-1 1 0,-1 2 0,-1 1 0,-1 1 0,-1 2 0,-2 2-309,-1 1 1,-2 2-1,0 1 1,-2 2 308,-1 2 0,-1 1 0,0 2 0,-2 2 144,-1 2 0,0 1 1,-2 3-1,-5 3-144,4 4 0,-5 2 0,-2 3 0,0 1 0,0 1 0,3 0-109,-2 2 0,2 0 0,2 2 0,-3 1 0,-2 2 109,6 0 0,-3 2 0,-1 0 0,-1 2 0,1 0 0,1 2 0,3 0 0,-9 6 0,3 0 0,2 2 0,-1 3 0,-5 3 0,16-5 0,-3 2 0,-1 2 0,-2 2 0,0 1 0,0 0 0,1 0 0,2-1 0,1-1 0,-5 3 0,3-1 0,1 0 0,0 0 0,0 0 0,-1 2 0,-3 1 0,4-1 0,-3 2 0,-1 0 0,-1 2 0,0-1 0,0 1 0,2-1 0,2-1 0,2-1-68,-1 1 0,3-1 1,1-1-1,1 0 0,0 0 1,1-1-1,-1 1 68,-7 5 0,1 0 0,-1 0 0,1 0 0,1-1 0,-1 1 0,3-2 0,0 0 0,0 0 0,0 0 0,1 0 0,0-1 0,2-1 0,1-1 0,-1 1 0,2-1 0,-1-1 0,1 1 14,-7 4 0,2-1 0,-1 0 0,1-1 0,1 0-14,3-3 0,1-1 0,1 0 0,-1 0 0,-1 0 46,-4 3 1,-3 1 0,1-1 0,2-1 0,2-2-47,-8 6 0,3-3 0,0 0 0,9-6 0,-2 1 0,2-2 0,6-4 0,0 1 0,4-5 1165,-22 10-1165,29-27 1742,7-11-1742,20-12 2345,0 1-2345,4 23 0,-1 58 0,-1-20 0,0 6-15,-2 3 1,-2 5-1,0 2 15,0 2 0,-2 1 0,0 7 0,0-15 0,-1 5 0,-1 2 0,0 2 0,1-1 0,0-4-501,0 2 0,0-2 0,0-1 1,1 1-1,-1 3 501,0 3 0,-1 4 0,1 1 0,-1 0 0,2-2 0,0-3-276,2-5 0,0-3 1,1-1-1,0 0 0,1 0 276,1 12 0,1 1 0,1-1 0,1-1 0,1-3 0,2-1 0,0 0 0,2-1 0,1-3 0,1 0 0,1-2 0,2-1 0,1-3 0,2-2 0,1-1 0,1-1-406,7 10 0,3-2 0,3-3 406,3-6 0,2-2 0,3-5 0,1-4 0,3-4 0,7-5 28,-5-11 1,6-4-1,3-3 1,3-4 0,0-2-149,-1-3 0,3-5 0,2-2 0,0-2 0,0-1 0,0 1-315,2-2 0,-1 0 1,1 0-1,0-3 0,0-1 1,0-2 434,-5-1 0,1-1 0,0-3 0,0 0 0,-1-1 0,-2-1 0,-3 0 0,-1-1 0,-2-1 0,-2-1 0,-2 0 0,1-1 0,1 0 0,1-2 0,-1 1 0,1-1 0,0 0 0,0 0 0,0 0 0</inkml:trace>
  <inkml:trace contextRef="#ctx0" brushRef="#br2" timeOffset="154161">601 5744 22194,'-28'16'2249,"1"-2"-1889,4-7-180,7-3 0,10-12-90,21-16-1,5-1 1,6-4-910,2 0 0,5-2 1,4-1 909,1 0 0,3-2 0,3 0 0,2 0-522,1 1 0,2 0 1,2-1-1,2 0 1,1 0 521,-1 1 0,1 0 0,2-1 0,2 1 0,0 0 0,1 0-222,-9 6 0,0 0 0,1 0 1,1 0-1,0 0 0,1 0 0,1 0 1,-1 0 198,5-2 0,0 1 1,1-1-1,0 0 1,1 1-1,0-1 1,0 1-1,0-1-153,-5 4 1,-1 0 0,-1 0 0,1 0 0,1 0 0,1 0 0,2-1 0,2-1 0,3-1 97,-10 5 0,3-1 0,2-1 0,2-1 0,2-1 0,2 0 0,0 0 0,0 0 0,0 0 0,-1 1 0,0-1 0,-2 2 0,-2 0 0,-2 1 0,-3 1-37,11-5 0,-3 2 0,-3 1 0,-2 0 0,0 1 0,0 0 0,2-1 0,2-1 0,4-1 25,-12 4 0,3-1 0,3-1 0,3 0 0,0-2 0,2 1 0,0-1 0,-1 0 0,0 0 0,-2 1 0,-2 1 0,-3 2 0,-3 0 0,-4 2 0,-4 2 30,21-10 0,-9 4 0,-5 1 0,-1 1 0,3-1-30,6-4 0,2 0 0,-1-1 0,-5 1 0,-6 3 194,-5 0 1,-6 2 0,-4-1-195,7-7 0,-5-1 419,-10 3 1,-6 1-420,5-22 1794,-16 7-1794,-6 7 2129,-10 9-2129,5 3 0,-8 9 0,8 4 1370,-3 5-2180,4 9 877,0 5-1776,-5 14-900,-2 8 2609,-7 10 0,-2 12 0,-3 5 0</inkml:trace>
  <inkml:trace contextRef="#ctx0" brushRef="#br2" timeOffset="161154">17388 7562 17697,'-14'23'4407,"2"0"-3957,2-3-90,5 0 90,-2-2 719,2 9 270,1-3-629,0 3-1,4-7-89,0-4-450,0-3-270,0 1 0,0-3 0,0 2 0,0-1 0,6 1 0,4-1 0,9-5 0,32-9 0,2-12-578,-10 1 0,8-5 0,-1 0 578,9-6 0,1-2 0,-16 7 0,2-1 0,2-2 0,-2 2-603,8-6 1,-1 1-1,1-1 603,3-3 0,2 1 0,0-2 0,-13 7 0,0-1 0,1 0 0,0 0 0,1 0 0,1-1 0,-1 0 0,0 0 0,1-1 0,0 1 0,0 0 0,0-1-555,0-1 0,0 1 1,-1-1-1,1 1 555,-2 0 0,0 0 0,0-1 0,3-1 0,0-1 0,4-3 0,0 0 0,0 0 0,-4 2 0,0 1 0,-2 0 0,-1 1 0,3-2 0,-3 2 0,2-1 0,0-1 0,1 0 0,-2 2-201,8-5 1,-2 1 0,0 1 0,0 0 200,-1 1 0,0 1 0,0 0 0,0 0 0,0 1 0,-1-1 0,0 0 0,-2 2-229,10-4 0,-2 1 1,-5 2 228,0 1 0,-2 0 0,-8 4 0,2-1 0,-3 1 0,4-3 0,0 0 0,10-7 0,-1 1 75,-20 9 0,-3 2-75,0 1 0,-1 0 682,-2 1 1,0 1-683,26-15 0,-2 3 0,-6 1 0,-17 11 0,1 1 0,11-10 0,15-8 0,-18 8 0,-12 5 0,1 0 0,14-11 0,-16 11 0,-1 1 0,9-4 0,-1 0 982,-1 4-982,13-5 0,-11 9 0,9-7 2633,0 4-2633,-11 1 0,11-1 0,-15 4 1702,3 1-1702,14-7 416,-9 2-416,22-8-3392,-9 1 3392,0 3 0,0-3-532,-14 9 532,-1 0 0,-3 2 0,8-5 0,6-7 0,-6 6 0,2-6 0,-15 12 0,15-7 0,3 0 3129,-2 0-3129,6-2 0,-4 2 0,-20 10 0,2-2 0,-11 6 795,-2 0-795,5-2 0,-7 2 0,2 0 0,-4 0 0,-1 4 0,-2-4 0,2 2 0,-4-2 0,4 0 0,-2 0 0,8-4 0,-3 3 0,8-7 0,0 3 0,-4 0 0,1 3 0,-10 4 0,0 3 0,-2 1 0,0 1 0,-2 0 0,0 0 0,-2-5 0,-4 2 0,-2-3 0,-10-5 0,-5-14 0,-2-4 0,0-11 0,2-3 0,1-7-516,0-12 516,9 28 0,1-2-180,-1-3 0,0-2-855,-1-4 1,-2-1-495,-1-2 0,-1 0 1529,-1-1 0,-2 0 0,-2 3 0,-1 1 0,0 1 0,-1 0 0</inkml:trace>
  <inkml:trace contextRef="#ctx0" brushRef="#br2" timeOffset="228479">11078 3456 23274,'8'-21'1439,"0"1"-1259,-2 4-90,0 2 90,0 3-90,4 6 89,8 1-89,10 4 0,11 6-90,10 2 90,4 7-90,6 4 0,-4-2 0,3 0 0,-9-6 0,2-2-163,-5 1 1,3-1 0,-5-3 207,-1-3 0,-4-4-45,25-3 90,-32-3 0,0-4 0,-12 5-90,-1 0 90,-11 6-90,-4 0 487,-2-4-577,-2 3 90,0-5-90,0 4-539,-5-1-1,-2 1-1439,-12-2-180,1-1 2249,-8-8 0,4 1 0,-3-4 0</inkml:trace>
  <inkml:trace contextRef="#ctx0" brushRef="#br2" timeOffset="229760">11691 2985 22014,'-8'-34'1979,"3"5"-1709,-4 4-90,4 9 0,-1 5 0,-3 6 180,2 15-1,-5 13-89,-2 27-45,1 4 0,-1 6-135,3-9 0,-1 2-353,1-5 0,-1 3 1,0 0 321,-1 1 1,-1 1 0,1-3-15,-1 6 0,-1 1 15,-3 4 0,-1 3 0,2-8-204,6-16 1,0-4 188,-5 13 0,2-5 45,7-12 0,4-18 753,3 4-843,0-17 90,0 3-90,0-12 412,0 6-412,0-8 0,0 9 90,0-1-90,0 0 0,0 0 0,0-1 180,0 1-180,0 0 90,0-2 0,0 1-90,0-3 90,0 1-90,0 0 0,0 1 0,0 2 90,0 2-90,0-2 0,0-1 0,0-1 0,0-1 0,0-1 0,0-1 0,0-2 0,0-3 0,3-1 0,2-5 0,8-17 0,0 3 0,7-14 0,1 3 0,3-7 0,-5 8 0,1-3-552,-4 9 1,0-1 551,4-12 0,-1 0 0,-7 12 0,-1 2 0,-3-1 0,-2-1 0,1-10 0,-6 0 0,-10 8 0,-4 2 0,4 2 0,-4 6-90,-34 4 90,6 41 0,12 11 0,2 6 0,8-5 0,2 1 0,-6 12 0,7 4 0,17 5 0,11-3 0,8-18 0,8-4 45,17 7 0,6-9 266,-5-22 1,-1-9-312,4-5 0,-6-6 0,8-21 0,-12-8 0,-19-4-198,-14-3 198,-18 5 0,-14 9 0,-5 26 0,-6 9 0,-7 16 0,-1 8-45,0 1 0,0 5-429,-1 13 0,6 6 474,15-8 0,4 0 0,2-1 0,3 0-466,-3 30 466,14-10 400,15-13-400,12-14 178,9-18-89,11-18-89,2-18-89,-1-16 133,-21 1 1,-4-5-45,-8-3 0,-4-2 269,1 0 1,-5 2-270,-8 6 0,-5 6-90,-13 2 620,-9 18-530,-27 34 0,10 10-45,7 8 0,3 5-145,17-12 1,3 2 54,-6 7 0,5 2-224,7 16-271,6 0-90,14-1-179,6-2 119,14-5-479,11-3-810,10-11 2069,6-7 0,6-14 0,2-5 0</inkml:trace>
  <inkml:trace contextRef="#ctx0" brushRef="#br2" timeOffset="230508">20824 1742 22644,'-11'-21'2519,"5"3"-2250,-1 4-89,6 3-90,-3 6 0,4 1 180,0 4 180,13 26-360,-1-7 0,12 22 0,-4-16 90,-1-2 89,-3-5 181,-4-8-90,-2-4-90,-2-6-180,2-8 0,8-11-90,8-15 0,-6 9 0,3-1-552,3-5 1,3 0 551,3-5 0,1-1 0,4 0 0,1-1 0,1 0 0,0 0 0,1 0 0,1 1 0,-2 0 0,-1 1 0,-1 2 0,0 0 0,-4 3 0,-1 1 0,-4 3 0,0 0-232,2-2 1,-2 1 141,8-10-180,-2 0-540,-22 14 91,-5 9-91,-4-1-179,-8 12-1,-4 2 890,-5 6 100,-15 11 0,4-1 0,-11 7 0</inkml:trace>
  <inkml:trace contextRef="#ctx0" brushRef="#br2" timeOffset="232024">21266 1262 23544,'-4'-9'1529,"-4"0"-1170,8 2-179,-4 3 90,4 2-90,0 8 0,4 5-90,2 10 0,15 30 0,-2-9-90,-5-12 0,1 1 180,15 24-180,-6-20 180,7 6-90,-8-29 89,1-4 1,2-12-90,3-7 0,19-30-45,-13 7 0,2-4-45,-4 4 0,3-3 0,-1 2-326,-4 2 0,1 2 0,-1 0 326,19-15 0,-2 5 0,-14 13 0,-1 4-13,-1 2 1,0 1 12,-4 1 0,-1 1 0,19-10 0,-9 4 0,-9 9 90,-8 3-90,-6 8 0,-4-1 90,-5 6-90,-2-2 1066,-3 2-1066,-10 0 117,7 0-117,-8 0 0,7 0 0,3 0 0,-2 0 0,-1 0 0,0 0 0,-1 0 90,-4 0-90,4 0-90,-6 0 180,2 0-90,3 0 0,2 0-90,4 0 180,-4 0-180,3 0 90,-6 0 90,3 0-180,-4 0 180,3 0-90,-2 0 0,6 0-90,-6 0 90,2 0 0,1 0 90,-3 0-90,6 0 0,-7 0 0,4 0 0,-1 0 0,-4 0 0,8 0 0,-8 0 0,8 0 0,-3 0 0,1 0 0,2 0-90,-3 0 180,4-3-90,0 3 0,0-6 0,0 3 0,0-2-90,0 3 180,0 2-180,-3 0 180,2 0-90,-3 0 0,1 0 0,-5 0 0,2 0-90,-5 0 90,10 0 0,-6 0 0,3 0 0,-1 0 0,-2 0 0,6 0 0,-6 0 0,6 0 0,-6 0 0,6 0-180,-3 0-450,4 4-629,0 1 1259,-7 15 0,-6 3 0,-7 11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0:14.890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13421 2655 17453,'-4'-59'659,"1"0"1,-2 5 0,-3 3-587,-2 8 0,-4 5 647,-21-13 946,-13 37-1666,17 27 0,-1 12 0,-8 18 0,0 13-71,10-5 1,0 6 0,1 4 70,4-7 0,1 2 0,1 4 0,1 5 0,5-12 0,1 5 0,0 3 0,0 1 0,1 1 0,1-2 0,2-3 0,-2 9 0,1-4 0,2-1 0,2 3 0,1 4 0,3-9 0,1 4 0,1 4 0,1 0 0,2 0 0,1-2 0,2-5 0,2-6 0,5 13 0,4-9 0,3-2 0,4 1 0,-2-4 0,1 4 0,3-3 0,5-5 0,7-12 76,14-8 1,10-12-1,3-7 1,-3-4-77,5-2 0,-1-7 0,6-11 0,-22-2 0,5-6 0,3-4 0,0-3 0,-1-3 0,-3 0 0,-5 0 0,1-6 0,-5-2 0,-3-2 0,-1-2 0,2-3 0,-4 4 0,2-3 0,0-3 0,0-1 0,-3 0 0,-2-1 0,-4 2-228,1-12 0,-4 1 0,-4-1 0,-2 0 0,-2-1 228,0-2 0,-2 0 0,-2 0 0,-2-1 0,-2 1-23,-3 1 1,-2 0-1,-2 0 1,-3 0 0,-1 1 22,-2 4 0,-1 0 0,-3 1 0,-3-1 0,-5 1-57,-4 3 1,-4-1 0,-3 1-1,-3 0 1,0 3 0,0 4 56,-5-7 0,0 5 0,-3 3 0,-7 2 0,3 8 0,-5-1 0,-4 1 0,-1 4 0,0 5 0,3 8-248,-7 8 0,0 10 0,2 5 0,0 0-382,-16-1 0,1 3 1,7 9 68,13 9 0,6 7 1,11 2 560,14 4 0,12 2 0,11-1 0,8 0 0,8-1 0,-1-1 0</inkml:trace>
  <inkml:trace contextRef="#ctx0" brushRef="#br0" timeOffset="562">16113 507 23773,'-3'-64'599,"0"1"1,-3 12 0,-7 10-150,-32 16-450,15 45 0,2 17 0,5 5 0,3 8 0,0 4-736,3-3 1,1 3 0,1 4 0,0 6 735,5-12 0,0 4 0,0 5 0,1 1 0,0 2 0,1-1 0,0 0 0,0-4-166,1 1 1,0-3 0,1-2 0,0 2 0,0 0-1,0 4 1,1 5 165,1-10 0,0 4 0,0 4 0,0 2 0,0 1 0,0 1 0,1 1 0,0-1 0,-1-2 0,2-2 0,-1-2 0,0-4-67,1 13 0,-1-5 0,1-2 1,1-2-1,-1 1 0,1 1 1,-1 2 66,1-4 0,0 2 0,0 1 0,0 1 0,0 1 0,0-2 0,0-2 0,-1-2 0,1-5-153,-2 17 1,0-6-1,0-2 1,-1-2 0,1 0 62,-1-6 0,1 0 0,-1-1 0,0-1 0,-2-2-185,0 6 0,-1-1 0,-1-3 0,-1-1-55,-3 7 0,-1-4 0,-2-3-120,-9 10 1,-5-8 134,-2-18 0,-5-11 180,-2-13 0,-3-12 568,-4-12 1,0-14-254,0-16 0,0-12 0,3 0-60,8 8 0,3-1 0,0-4 90,2-1 0,0-3 0,0-1 1,5 2-151,3-2 0,4 3 0,3-1-31,1 1 1,3 1 0,2 0 0,2 4 0,2 1 0,6-2 0,10-13 0,9-2 0,2 5-30,-3 12 0,2 4 0,8-1-54,5 2 0,8-1 0,5-1 0,0 3 1,-2 4 61,0 4 1,-2 4-1,2 2 1,4-1-117,3-1 0,4-1 0,2 0 0,1 1 0,-3 2-50,5-1 1,-1 2 0,0 1 0,1-1 31,-9 3 0,0 1 0,0-1 0,1 1 0,0-2-193,0 0 0,1 1 0,0-2 1,0 0-1,-1-1 265,0-1 0,0 0 0,-1-2 0,0 0 0,-1-1 54,0-1 0,-1-1 0,0-1 0,-2 0 0,0-2 36,-2-1 0,-1-1 0,0-1 0,-2 0 0,-1-2 72,-1 0 0,-1 1 0,-1-2 0,-1-2 0,0-4 62,-2-1 0,-1-4 0,0-3 0,-1 0 0,-3 1 0,-1 3-13,2-8 0,-2 2 1,-2 0-1,-2-2-13,-2 3 0,0-4 0,-2 0 0,-4 3 0,-5 4 66,-6 0 0,-6 3 0,-4 4 418,-7-11 1,-9 8-269,-5 17 0,-5 12-271,-7 19 1,-2 13 406,-5 19 1,1 18-497,13-8 0,0 8 0,-1 7 0,1 4 0,1 1 0,4-6 0,0 3 0,1 2 0,1 3 0,-1 0 0,1 0 0,0 0 0,1-7 0,1-1 0,0 0 0,0 1 0,0 1 0,0 1 0,1 1 0,0 3-14,3-6 0,0 3 0,0 2 1,0 2-1,0 0 0,1 1 1,0-1-1,0-1 0,1-3 0,1-1 1,1-5 13,-1 7 0,1-5 0,1-2 0,1-2 0,0 1 0,0 2 0,-1 4-331,0 1 0,0 4 1,-1 2-1,0 2 1,0 0-1,1-1 1,0-3-1,1-4 1,1-6 60,0 6 0,0-6 0,2-4 0,-1 1 0,0 1-163,-1 7 0,0 3 1,0-1-1,0-3 0,0-8-916,-3 15 0,-2-10 1531,0-15 0,-4-9 0,-26-12 0,-6-30 0</inkml:trace>
  <inkml:trace contextRef="#ctx0" brushRef="#br0" timeOffset="844">16154 3682 18387,'-18'-55'341,"0"1"1,0 0 0,3 1 0,1 1 0,2 0-312,3 5 0,1 0 0,5 1 15,3-18 0,9 3-45,8 8 0,9 4 575,12 5 1,8 5-576,-8 15 0,4 3 0,3 3-105,7 0 0,2 3 0,3 2 105,4 2 0,3 3 0,0 0 0,-13 4 0,0 0 0,1 1 0,0 1 0,0 2 0,0 0 0,0 1 0,0 0 0,-1 1 0,-1 0 0,1 1 0,-2 0 0,13 1 0,-2 1 0,0 0 60,-6 0 0,-1 0 0,-2 0 210,15 3 0,-4-2-1,-10-2 1,-3 0 398,-11 0 1,-3 4-669,-2 8 0,-6 5 0,0 31 0,-14-8 0,-4 5 0,-11 4 0,-4 3 43,3 8 0,-1 3-43,0-18 0,-2 1 0,2 1 0,1 2 0,1 0 0,0 0 0,0 0 0,0 0 0,1 0 0,0-3 0,1 0 0,1-1 0,0-3 0,0-1 0,1 0-1170,0 4 1,0 1 0,2-5 1305,1-1 0,2-4 1,10 15-1,-1-63 1</inkml:trace>
  <inkml:trace contextRef="#ctx0" brushRef="#br0" timeOffset="960">18111 2203 19346,'-14'-62'389,"0"0"1,0 9 0,1 4 442,2 14 0,-1 6-1911,-6 7 273,10 34 806,6 31 0,5-10 0,2 2 0,1 5 0,1 0 0</inkml:trace>
  <inkml:trace contextRef="#ctx0" brushRef="#br0" timeOffset="1276">18976 3013 25792,'12'-56'1799,"2"-4"-1619,1-3-1622,-7 30 0,2 0 1532,8-28-90,2 2 992,-3 7-722,-1 7-91,-8 9-179,-2 8 494,-11 12-494,-11 14 0,-19 19 0,-17 24-439,19-10 1,0 4 438,-5 6 0,2 4-148,0 6 1,3 2 147,1 3 0,5 2 0,3 0 0,5 2 0,5-1 0,5 0 0,5-3 0,6-1 0,6-3 0,6-2-1195,5-5 1,5-4 924,6-3 1,5-6-541,5-6 1,4-6-608,4-5 0,2-6 202,3-8 1,1-8-213,4-6 0,-2-8 1427,2-9 0,-2-8 0,-17 8 0,-1-4 0,-1-1 0,0-4 0,0 0 0,0 0 0</inkml:trace>
  <inkml:trace contextRef="#ctx0" brushRef="#br0" timeOffset="1610">19837 2723 22374,'10'-38'629,"1"0"1,-3 4 0,-2 3-180,-1-10 90,-19 29-271,7 42-179,11 28-90,17 3-90,17-31 0,7-9 45,-12-14 1,1-6-358,15-5 0,0-7 357,-12-7 0,-3-7 90,9-20 0,-6-10 270,-13-6 0,-7-4 44,-2 2 1,-8 1 0,-17 2 0,-12 7 89,-6 26 1,-5 6-315,-3 4 0,-4 8-135,-3 7 0,-1 12 0,4 9 0,-2 9 0,5 2 0,-5 12 0,4 6-313,6-3 1,2 5 0,9 3 312,12-5 0,6 3 0,5 1 0,4 0 0,5 3 0,5 1 0,3 0 0,1-1-378,0 1 1,0 0-1,3 0 1,4-3 377,4-3 0,3-1 0,3-3 0,4-3-113,5-2 1,4-4-1,2-2 1,-3-3-368,2 1 0,-2-2 1,3-1 74,-5-3 0,4 0 0,-1-1 1,-5-3-586,12 2 1,-6-3-361,-9-5 1,-5-2 1349,5 7 0,-40-13 0,-27-5 0</inkml:trace>
  <inkml:trace contextRef="#ctx0" brushRef="#br0" timeOffset="2578">11334 5961 21209,'-50'14'467,"0"0"1,0 0 0,-7 1 0,0 0 0,4-1-334,2-1 1,5 1 652,-2 3 0,21-2-337,45-7-180,15-3 0,8-4-46,20-4 1,7-5-951,-12 2 0,3-2 0,13-3 771,-25 5 0,8-3 0,4 0 0,5-1 0,3 0 0,0 0 0,1-1 0,-1 1 0,-3 0 0,-5 1-264,1-1 1,-3 2 0,-3-1 0,0 1 0,1 0 0,2-1 0,4 0 0,6-1 218,-14 3 0,3-2 0,3 1 0,4-1 0,1 0 0,3-1 0,0 1 0,2-1 0,1 0 0,-1 1 0,0-1 0,-1 1 0,-1 0 0,-1 0 0,-3 1 0,-3 0 0,-2 0-150,13 0 0,-4-1 1,-2 2-1,-2-1 1,-1 1-1,-1 0 0,1 1 1,1-1-1,3 0 1,2 0 149,-8 0 0,1 1 0,2-1 0,1 0 0,1 0 0,1 0 0,0 1 0,0-1 0,0 0 0,-1 1 0,0 0 0,-2 0 0,-1 1 0,-2 0-106,4-1 0,-3 2 0,-1-1 0,-1 1 0,-1 0 0,0 0 0,1 0 0,0 1 0,2 0 0,1 0 0,3-1 106,-5 2 0,2-1 0,1 1 0,1-1 0,2 1 0,0 0 0,1 0 0,0 0 0,1 0 0,-1 1 0,-1-1 0,-1 0 0,-1 1 0,-1 0 0,-2-1-28,9 1 0,-2-1 0,-1 1 0,-2 0 1,0 0-1,-1 0 0,0 0 0,2 1 0,0-1 1,1 1-1,3 0 28,-11 0 0,3-1 0,0 1 0,2 0 0,0 1 0,1-1 0,0 0 0,0 1 0,0-1 0,-1 1 0,0-1 0,-2 1 0,-2 0 0,-1 0 0,-2 1 0,8-1 0,-1 1 0,-2 0 0,-1 1 0,-2-1 0,0 1 0,-1 0 0,0 0 0,0 0 0,1 0 0,5 0 0,0 1 0,0 0 0,0 0 0,-1 1 0,0-1 0,0 1 0,-1 0 0,0 0 0,5 0 0,-1 0 0,0 1 0,-1 0 0,0 0 0,-1 0 0,0 1 0,0-1 0,-4 1 0,-1-1 0,0 1 0,0 0 0,-1 1 0,0-1 0,-1 0 0,0 1 0,3-1 0,-1 1 0,-1 0 0,0 1 0,-1-1 0,0 0 0,-2 1 0,4 0 0,0 1 0,-1 0 0,-2 0 0,0 0 0,-1 0 119,3 0 0,-1 1 0,-1-1 0,-1 0 0,1 1-119,1 0 0,1 0 0,0 0 0,-3 0 0,-4-2 0,10 1 0,-6-2 0,1 0 0,3 4 0,-1-1 0,-6-10 595,-6-16 0,-8-10-595,-11 3 0,-4-6 0,4-22 0,-5-9 282,-12 17 1,-5-2 0,1-3-283,0-6 0,-1-4 0,2-5 0,-2 11 0,0-4 0,2-4 0,-1-1 0,0 1 0,1 2 0,0-5 0,0 3 0,1 0 0,0-2 0,1-3-151,-1 5 0,1-3 1,-1-1-1,2-1 1,0-2-1,1 0 1,1 0 150,-1 8 0,1-1 0,1-1 0,1 0 0,0-1 0,1 1 0,-1 1 0,0 1 0,-1 2-161,2-4 0,-1 1 0,0 3 0,0-1 0,0 1 0,1-2 0,0-2 161,1-2 0,1-3 0,1-2 0,0 0 0,0 1 0,0 1 0,-1 3 0,-1 4-69,2-8 0,0 5 0,-1 2 0,0 1 1,0-4 68,-1 3 0,0-2 0,0-1 0,0 1 0,-2 1 0,-1 4 118,2-8 0,-2 4 0,-1 0 0,-1-2-118,-1 6 0,0-4 0,0 1 0,-3 2 0,-3 5 0,-2-5 0,-4 6 0,-6-2 0,-3 3 0,-5-2 0,-1 1 0,-2 3 0,-1-1 0,-2 3 0,-4 0 0,0 3 0,-2-2 0,-3 2 0,0 5 0,-6 2 0,-1 6 0,-3 1 0,-4-2 0,-2 3 0,-3 1 0,-6 2 0,-3 1 0,-2 3 128,9 5 0,-1 0 0,-2 2 0,-2 1-128,6 2 0,-2 1 0,-2 1 0,0 0 0,-2 1 0,-6-1 0,-2 1 0,-1 1 0,-1-1 0,-1 2 0,5 0 0,-2 1 0,0 0 0,-1 0 0,-1 0 0,-1 1-23,4 0 1,0 1-1,-2-1 1,0 1-1,-1 0 1,0 0 0,-1 0 22,4 1 0,0 0 0,-1 0 0,0 0 0,-1 0 0,-1 0 0,1 0 0,-2 1-60,4-1 0,0 1 1,-1 0-1,-1 0 1,1 0-1,-1 0 0,-1 0 1,0 1-1,0-1 60,4 0 0,-1 1 0,0-1 0,0 0 0,-1 1 0,0 0 0,0-1 0,0 1 0,0 0 0,-1-1-37,4 1 1,1 0 0,-1-1 0,-1 1 0,1 0 0,-1-1 0,1 1-1,-1 0 1,0 0 0,0 0 0,-1 0 36,0 1 0,-1-1 0,-1 1 0,1-1 0,-1 1 0,1 0 0,-1 0 0,0-1 0,0 1 0,0 0 0,0 0 0,6 0 0,-1 0 0,-1 0 0,1 0 0,0 0 0,0 0 0,0 0 0,-1 0 0,1 1 0,0-1 0,0 1 0,-1-1 0,-4 1 0,-1 0 0,0 1 0,1-1 0,-1 0 0,0 1 0,1-1 0,-1 1 0,1 0 0,-1 0 0,1-1 0,1 1 0,1 0 0,0 1 0,0-1 0,1 0 0,-1 0 0,0 1 0,-1-1 0,-1 1 0,-2 0 0,0 1 0,9-1 0,-1 0 0,-2 0 0,-1 0 0,-1 1 0,0 0 0,0 0 0,-1 0 0,1-1 0,0 1 0,1 0 0,1 0 0,1 0 0,2 0 0,1 0 0,-12 0 0,3 1 0,1-1 0,2 1 0,0-1 0,1 0 0,0 1 0,-1 0 0,-2 0 0,-1 0 0,5 0 0,-2 0 0,-2 0 0,-1 1 0,-1-1 0,1 1 0,1-1 0,0 1 0,3-1 0,1 1 0,4-1 0,3 0 0,-19 2 0,4-1 0,5 1 0,2-1 0,1 1 0,0-1 0,-4 2 0,2 0 0,1-1 0,1 1 0,3-1 78,-4 1 0,2-1 0,2 1 1,3-1-79,-7 2 0,4 0 0,3-1 0,-10 3 0,5-1 0,14-1 0,3-2 1169,-20 2-1169,19 0 1749,13-9-1749,10 3 2615,2 0-2615,7-3 2346,-1 9-2346,6 7 0,-2 26 0,3-8 0,0 6-1143,-2 18 1,-2 6 1142,2-8 0,-2 4 0,1 3-659,0-4 0,0 2 1,0 3-1,-1 1 659,2-5 0,-1 2 0,0 1 0,0 2 0,0 0-260,1-6 0,-1 0 0,1 0 0,-1 3 1,1 1-1,-1 4 260,2-8 0,0 3 0,0 3 0,0 1 0,0 1 0,0 0 0,1-1 0,-1-2 0,1-2-178,0 4 0,0-2 0,0-2 0,0-1 0,1 1 0,-1 2 0,1 2 178,0-6 0,0 2 0,1 3 0,-1 0 0,0 0 0,1-1 0,1-1 0,-1-3 0,2-3-59,-1 6 1,2-3 0,-1-3-1,2-1 1,0 0 0,0-1 58,0 8 0,1-1 0,0-1 0,1-1 0,0-1 44,2 8 0,0-1 1,1-2-1,1-2-472,0-8 1,0-1 0,1-1 0,1-3-683,2 8 1,1-3 0,1-3 1109,3 9 0,1-6 0,-1-17 0,0-4 0,13 11 0</inkml:trace>
  <inkml:trace contextRef="#ctx0" brushRef="#br0" timeOffset="4001">4475 6405 23364,'-21'-51'569,"0"1"1,-1 4 0,-1 4-525,0 6 0,-1 6 494,-25-9 181,-1 36-901,22 19 0,1 8 675,-4 18 1,1 9-1183,7-4 0,1 6 0,0 4 688,3-3 0,0 3 0,0 3 0,1 1-289,1-4 0,1 1 0,0 3 0,-1 3 0,0 5 289,4-17 0,0 3 0,0 3 0,-1 2 0,1 2 0,-1 1 0,0 2 0,-1 0 0,1 0 0,0 0-144,1-4 1,0 2-1,-1 0 1,1 1-1,-1 1 1,1 0-1,-1 1 1,1 0-1,-1 0 1,1 0-1,-1 0 1,1-1 143,0-4 0,1-1 0,-1 1 0,1 0 0,-1 0 0,1 1 0,-1-1 0,1 0 0,0 0 0,-1 0 0,1 0 0,0 0 0,-1 0-77,1 0 1,0 1-1,-1 1 1,1-1-1,-1 1 1,1 0 0,0-1-1,0 0 1,0-2-1,0 0 1,0-1 0,1-2-1,0-2 77,-3 15 0,1-3 0,0-2 0,1-1 0,0-1 0,-1-1 0,1 0 0,-1 1-42,1-2 1,-1-1-1,1 1 1,0-1-1,-1-1 1,1 1-1,-1-2 1,1 1 41,-1 4 0,-1-1 0,1 0 0,0 0 0,-1-1 0,1-1 0,0 0-18,-2 4 1,0 0 0,1-2 0,-1 0 0,1-1 0,-1-1 17,-1 5 0,0-2 0,0 0 0,0-1 0,-1 1 19,2-7 1,-1 1 0,-1 1 0,1-2-1,1-2 1,1-2-20,-2 4 0,2-4 0,0-1 0,1 2 164,-2 4 0,0 2 0,2-2 1,4-7-165,3 3 0,8-7 588,9-6 0,9-7-588,8-10 0,11-9 0,9-11 0,11-8 0,6-5 0,-2 0 0,-2-2 0,0-2 0,3-1 0,4-3 0,-14 4 0,3-2 0,3-1 0,1 0 0,1-1 0,0 0 0,-2-1-32,-2 1 1,1-1 0,-1-1 0,0 1 0,0-1 0,1 0 0,1 0 31,-3 1 0,0 0 0,0-1 0,1 1 0,1-1 0,-1 1 0,1-1 0,0 1-110,1-1 0,0 1 0,0-1 0,1 1 0,0-1 0,2 1 0,1-1 1,2 0 109,-11 4 0,2 0 0,1-1 0,1 0 0,1 1 0,1-1 0,0 0 0,1 1 0,-1-1 0,0 1 0,-1 1 0,0 0-78,2-1 0,0 1 1,0 0-1,-1 1 1,1-1-1,-1 1 0,1 0 1,0 1-1,0-1 1,1 0-1,1 0 78,-2 1 0,3-1 0,0 0 0,0 1 0,1-1 0,0 1 0,0-1 0,-1 1 0,-1 1 0,-2 0 0,-1 0 0,-3 2 47,10-3 1,-2 1 0,-2 1 0,-2 1 0,0 0 0,-2 1 0,0 0 0,-1 0-48,2 1 0,0 0 0,0 1 0,-1 1 0,-4-1 0,-3 2 0,-5-1 0,13-1 0,-8 1 0,0 0 0,7-1 0,0 0 0,-8 0 418,-11-1 0,-5-2-418,20-19 1472,-11-14-1472,-28 14 0,-4-7 0,-2-16 0,-3-11 0,-1-7 0,-3 19 0,0-5 0,-1-3 0,-1-2 0,1 0 0,0 1 0,-1-3 0,1 2 0,0-1 0,-1-3 0,1-2 0,0-5-68,-1 15 0,0-4 0,1-3 0,-1-2 0,0-2 1,1-1-1,-1 1 0,1 0 0,-1 2 0,1 2 0,-1 4 68,1-4 0,1 3 0,-1 1 0,0 2 0,0 0 0,0 0 0,1-3 0,0-2-103,-1 2 1,1-3 0,-1-2 0,1-2 0,0 1 0,0-1 0,0 2 0,0 0 0,0 3-1,0 3 103,1-8 0,0 2 0,0 3 0,0 0 0,1 2 0,-1-1 0,0 1-132,1 1 0,-1 1 1,0 0-1,0 0 0,1 1 1,-1 0-1,0 1 132,1-5 0,-1 1 0,1 2 0,-1-1 0,1-1 0,-1-1 55,0 4 0,0-1 0,0-1 0,0 0 0,0 1 0,-1 0 0,-1 2-55,1-1 0,1 1 0,-1 2 0,-1-1 0,-5 0 0,-5-4 0,-6 2 0,-5-4 0,-4-2 0,-3 0 0,-1 0 0,-1 3 0,1 4 0,2 6 0,-5-11 0,1 7 0,-2 4 0,-9 1 0,0 6 0,-6-2 0,-4 1 0,-2 5 0,-3 6 0,1 11 38,-7 11 1,-2 13 0,-2 6 0,1 3 0,1-2-39,5-3 0,4 1 0,-1 0 0,-4 2 0,-5 2 0,12-3 0,-5 2 0,-2 1 0,-3 1 0,-2 0 0,0 0 0,-1 1 0,0 0 0,1 0 0,3 0 0,-5 1 0,0 1 0,1 0 0,0 0 0,0 0 0,0 1 0,0-1 0,-1 1 0,1-1-42,4-1 0,1 1 1,-1-1-1,0 0 1,0 0-1,0 1 1,0-1-1,1 0 1,0 1-1,0-1 42,-3 1 0,0 0 0,0 0 0,0 1 0,1-1 0,1 0 0,1-1 0,2 0 0,3 0 66,-8 1 1,4 0 0,1-1 0,2 0 0,1-1 0,-1 1-67,-7 1 0,1 0 0,1 0 0,-1 0 0,-1 0 0,6 0 0,-2 0 1,-1 1-1,2-1 1,1 1-1,4-1 0,-5 2 0,5-1 0,1 1 0,-1 1 0,-4 1 0,-2 1 0,4 1 0,11 1 582,5 7 0,13 3-987,10 0 1,10 3-1755,26 17 0,12 1 2159,-5-12 0,4-2 0,0-4 0,3 1 0,-1-4 0,7 1 0,0-1 0</inkml:trace>
  <inkml:trace contextRef="#ctx0" brushRef="#br0" timeOffset="4394">4804 7477 24533,'-27'-30'1709,"5"3"-1349,4-2-270,13 9 0,16-3 0,26 7-45,-6 6 0,3 0-623,9-1 1,4 1 622,7-1 0,2 1-910,4 1 0,2 0 865,1 1 0,0 1-45,-1 1 0,-1 0-389,-5 1 1,0 1 208,-7 1 0,-1 0-45,-9 1 1,0 1-676,0 0 1,-3 0 41,2 1-1706,-7 6 3106,-40 6 0,-17 14 1,-12 7-1</inkml:trace>
  <inkml:trace contextRef="#ctx0" brushRef="#br0" timeOffset="4645">4637 8223 22440,'-36'24'539,"0"0"1,4-3 0,1-1-270,-10 9 710,21-11-530,30-9 0,32-9-271,-5-4 1,5-3-906,14-3 1,3-3 725,-14 3 0,2-2 0,1 0-328,4-2 1,2 0-1,-1-1 328,3 0 0,-1-1 0,1 1-30,-1 1 0,-1-1 0,0 1-30,-2 1 0,-1 0 1,-1 1-31,-4 1 0,-1 0 0,-2 1-230,13-3 0,-2 1 50,-8 1 1,-3 2-676,-5 3 1,-4 0-586,2 0 326,-24 12 1204,-39 8 0,-22 13 0,19-11 0,1 0 0</inkml:trace>
  <inkml:trace contextRef="#ctx0" brushRef="#br0" timeOffset="4852">4629 8942 24173,'-36'19'779,"0"1"1,4-3 0,3 0-600,-8 5-90,27-10 90,32-8-180,35-13 45,-13 2 0,5-2-817,10-3 1,3-1 801,-15 3 0,2 0 0,-1 1-480,3-1 0,-1 0 0,1 0 330,-1 1 0,2-1 0,-2 2-90,-1 0 0,-1 0 0,-1 1-150,-2 1 0,-2-1 1,2 2-781,4 1 1,0 0 0,-2 1 1070,-1-1 1,-2 1 0,2 2-1,-6 0 1,-9 1 0</inkml:trace>
  <inkml:trace contextRef="#ctx0" brushRef="#br0" timeOffset="5078">4633 9896 26332,'-42'37'1529,"16"-7"-1439,33-17 0,38-17-90,-6-4 0,9-5-391,-4 1 0,7-3 0,2-1 0,1 1-14,8-2 0,1 1 0,2 0 1,-1-1-578,0 1 0,1-1 0,-1 0 1,-1 2 666,-3 2 0,1 0 0,-3 3 0,-5 1-315,13 0 1,-8 4-356,-9 3 1,-4 2-995,15 9 1968,-29 9 1,-35 7 0,-16 5 0</inkml:trace>
  <inkml:trace contextRef="#ctx0" brushRef="#br0" timeOffset="5279">4987 10529 22104,'-39'33'959,"1"-1"1,5-3 0,1-2-600,-10 14 89,25-12 91,29-15 0,34-8-361,-9-9 1,4-3-984,12-2 1,4-2 833,-14 2 0,1 0 0,1-1-762,5-2 1,0-1 0,1 1 611,0 0 0,0 1 0,2-1-330,-3 1 0,3-1 0,0 0 1,-4 1-512,-1 0 1,-4 1-1,1 1 421,9-3 1,0 1-1,-7 2-1799,14-1 2339,-25 5 0,-30 14 0,-13 3 0</inkml:trace>
  <inkml:trace contextRef="#ctx0" brushRef="#br0" timeOffset="5494">4934 11226 23903,'-36'23'959,"0"0"1,3-4 0,3 0-780,-11 10-1,19-14 1,27-7 180,58-16-315,-25 2 0,2-1-1198,22-2 0,2-2 1108,-4 1 0,0-1-135,3 1 0,1 0-270,-1 3 1,0 0-136,-4 0 0,-2 1 43,-5 3 0,-2 1-223,-9-1 1,-3 2-1395,17 9 2159,-26 4 0,-29 13 0,-16 2 0</inkml:trace>
  <inkml:trace contextRef="#ctx0" brushRef="#br0" timeOffset="5678">5023 11751 23004,'-34'19'1484,"0"1"0,-23 13-1304,22-10-90,23-7 90,26-9 90,27-5-225,-9-5 0,3-1 0,9-1 0,2-1-705,7-2 1,2-1 524,3 0 0,2 0-315,-1 1 0,1 0-225,-5 2 1,0 1-581,-7 1 0,-3 1-3661,-8 1 1,-4 2 4044,9 8 1,-28 6 0,-17 9-1</inkml:trace>
  <inkml:trace contextRef="#ctx0" brushRef="#br0" timeOffset="5830">4966 12262 19253,'-39'19'929,"0"1"1,5-3 0,3-3 1618,-3 3-2458,29-13 0,41-17-135,-2 0 0,5-2-246,15-4 1,4-3-190,-12 5 1,2 0-1,1-1-453,4 0 1,1-1-1,0 1-2344,1 0 0,-1 0 0,1 0 2680,-4 1 0,0 0 1,-1 1-1,-4 1 0,-1 1 1,-2 0-1,18-6 1,-1 0-1</inkml:trace>
  <inkml:trace contextRef="#ctx0" brushRef="#br0" timeOffset="7851">15496 8273 25612,'4'-42'1889,"0"16"-1709,-4 30-90,-7 43-90,0-5 0,-3 5-741,1-6 1,-2 4 0,-3 5 740,0 1 0,-3 6 0,0 4 0,-1 0 0,1-2-547,-2 4 1,1-2-1,0 2 1,-1 3 546,3-9 0,-1 4 0,-1 1 0,0 1 0,2-2 0,1-3-220,0-1 0,2-3 0,0-1 0,2 0 0,-1 0 220,-1 11 0,1-1 0,1 1 0,2 1 0,3-4 0,2 1 0,1 2 0,0-3 0,2-3 0,1-5 0,0-2 0,2-2 0,2 1 0,0 7 0,1 2 0,4-3 0,7-8-182,9-6 0,7-8 0,2-5 137,11-2 0,7-9 49,-3-8 0,4-4 0,1-7-4,-2-8 0,0-6 0,5-2 36,-4 0 0,5-2 0,3-2 0,0 1 0,-4 1 18,3-1 1,-4 2-1,2 0 1,2-2-37,0 1 0,3-3 0,2 1 0,-2 1 0,-5 3-18,-5 2 0,-4 3 0,-1 0 0,-1 0 30,12-2 0,-1 1 0,-2 0 0,-5 3 0,-2 0 0,-1 1 59,14-2 1,-2-1-90,-8 2 0,-3-2 0,-7 1 0,-3-2 176,-3-3 1,-3-2-177,-3-4 0,-2-3 37,-1-6 1,-3-3-38,2-8 0,-3-2 0,-1-8 0,-1-3 162,-1-7 1,-2-3-163,-5 19 0,-2 0 0,0-2-15,-1-3 0,-2-1 0,0-1 15,0-2 0,-2-1 0,-1 0 0,-2-3 0,0-1 0,-3 0-212,-2-3 0,-2-1 0,-2 1 212,-1-2 0,-3 1 0,-3 0 0,-4 0 0,-2 1 0,-4 1 0,-2 2 0,-4 2 0,-4 2-379,-4 3 1,-5 4 0,-4 3 378,8 14 0,-2 1 0,-2 4 0,-3 2 0,-2 2 0,-2 2 0,-3 5 0,-5 3 0,3 6 0,-4 3 0,-4 3 0,0 2 0,0 2 0,4 0 0,1 0 0,3 1 0,0 2 0,-2 2 0,-4 3-41,7 0 0,-4 2 1,-3 3-1,-1 0 0,0 2 1,1 1-1,3 1 0,5 1-265,-12 7 0,4 4 0,4 0 1,0 2-1,1-1-18,-1 0 1,1-1-1,0 1 1,4 1-1,5 2-261,1 4 1,3 2-1,7 1 1,7-2 584,5 15 0,12-1 0,12 1 0,8-1 0,7-2 0,-1 0 0</inkml:trace>
  <inkml:trace contextRef="#ctx0" brushRef="#br0" timeOffset="8154">15938 9372 23813,'-22'-3'1799,"3"1"-1709,9 0 90,5-2 90,8-4 90,9-3-90,14-2-180,19-5-45,2 2 0,3-1-90,-10 4 0,3 0-135,2 0 0,5-1 0,-3 3-1574,8 1 0,-4 2 494,-7 0 1,-4 1 1259,18 3 0,-54 10 0,-7 2 0</inkml:trace>
  <inkml:trace contextRef="#ctx0" brushRef="#br0" timeOffset="8361">16215 9317 23274,'-33'0'2518,"2"0"-1888,3 0-360,14 0-90,2 0 89,12 0 1,0 8-90,0 10-90,5 19-90,2 17 0,0-20 0,0 2-255,0 4 1,0 0 209,1 2 0,1 2-585,3 15 1,1 0-46,-3-15 1,0-2-181,4 12 1,2-4-1755,6 7 2609,4-12 0,3-13 0,1-8 0</inkml:trace>
  <inkml:trace contextRef="#ctx0" brushRef="#br0" timeOffset="8629">16856 9552 23004,'-12'-27'2518,"2"2"-2068,0 3 0,5 1-90,2 7-1,3 1-179,0 4-90,0 4 0,1 1 0,3 12-90,5 8 90,3 12-90,0 8 0,2 3 0,2 22 0,-5-16-90,1 14-360,-8-21-629,-2-3-3418,-2 10 4497,-5-14 0,-4 8 0,-5-17 0</inkml:trace>
  <inkml:trace contextRef="#ctx0" brushRef="#br0" timeOffset="9496">9933 7933 22644,'-51'-17'2159,"2"-2"-1799,-2 1-1,6 0-179,3 8 0,7 4-90,7 4-90,7 6 90,11 7 90,5 12 90,23 37 0,8-4-1673,-1-14 1,8 1 1537,6-6 0,8-4-75,-8-7 0,5-1 0,2-1-662,10 2 0,3-1 0,9-1 614,-20-9 1,6 0 0,3 0 0,2 0 0,2-1 0,-2 0 0,-2-1-304,2 0 0,-2-1 0,0-1 0,1 1 0,4-1 1,5 1 297,-15-4 1,5 1-1,2 1 1,3-1-1,1 1 1,2-1-1,0 1 1,-1-1-1,0-1 1,-2 1-1,-3-1 1,-3-1-166,8 1 1,-3-1 0,-3 0 0,0-1 0,-1 0 0,1 0-1,1 0 1,4 1 157,-3-1 0,3 1 0,2-1 0,1 1 0,0-1 0,0 1 0,-1-1 0,-1 0 0,-2 0 0,-3 0-15,6 0 0,-3-1 0,-1 0 0,-2 0 0,-1 0 0,1 0 1,0 0 14,8 0 0,0 0 0,0 0 0,-1 0 0,0 0 0,-1-1-20,-4 1 1,0 0 0,-1-1 0,0 1 0,-2-1 0,0 0 19,6 1 0,0-1 0,-2 0 0,-1 0 0,-1 0 65,7 0 1,-2 1-1,-2 0 1,-2-1-21,-8-1 0,-1-1 0,-2 0 0,-2 0 74,5 2 1,-2 0 0,-3-2 15,10-1 0,-5-1 281,-11 1 0,-6-2-416,-3-6 1556,-27-6-1556,-39-5 0,-16-5 0,-7 0 0,3-2 2327,7 5-2327,9 0 1121,2 0-2290,14 7 295,4-2-1824,13 6 2698,-1-6 0,4-4 0,-5-3 0</inkml:trace>
  <inkml:trace contextRef="#ctx0" brushRef="#br0" timeOffset="9918">14383 8232 25972,'-43'-9'1259,"8"2"-1169,17 2-90,32 15 0,21-1 0,21 4 0,9 0 0,-13-5 0,3-1-1084,-3 0 0,4 0 1,-4 1 1083,8-1 0,-1 4 0,-14 0 0,1 3 0,-4 5-314,5 18 0,-7 5 359,-5 0 0,-9 4-45,-19 10 0,-14 2 45,-11-10 0,-7-1 0,-5 5 0,-3-2 0,-3 1 0,-2-2-45,-2-1 0,0-1 45,4-3 0,0-2-45,4-3 0,2-1 0,4-4 0,3 0 0,4-3 0,3-1 0,-2 24 0,13-18 0,4 0 0,9 13 0,7 7 90,2-29 0,-1-15-90,0-18 0,-9-20 0,-2-15 0,-3-6 1029,-3 5 0,-2-1-1029,1-22 0,0-3 0,-2 10 0,0 1-269,-1-4 1,0-1 133,0 0 0,1 0-135,1 1 0,0 2-270,1 3 1,0 2-316,2 7 1,0 2 839,0 0 0,0 5 0,0-1 0,0 7 0</inkml:trace>
  <inkml:trace contextRef="#ctx0" brushRef="#br0" timeOffset="13452">6229 7051 20305,'8'-22'3239,"-1"-3"-2700,-2 0 1,0-2 0,-1 2-91,-2 2 1,1 3 0,-2 4-90,1 2-91,-2 5-89,0 3-90,0 3 0,0 1 90,0 30-180,0-2 45,0 16 0,2 6-45,-1-13 0,2-1-335,-1 19 0,0 2 335,2-10 0,0-2 45,-2 3 0,0 1-45,1-3 0,0 1 0,-1-1 45,-1 6 0,1 3 0,0-6 0,1 6 0,0 1 0,0-7-45,-2 6 0,1-2 0,1-1 0,2 4 0,-2-4 0,1 5 0,-1-5 0,0-13 0,0 1 45,1 22 0,0-3-45,-2 2 0,1-13 0,0 0 0,-3 13 0,2 1 90,-2-10-90,0 4 0,0-13 0,0 13 0,0-20 760,0 0-760,5 8 0,2 2 0,5 14 0,-1-15 0,-1-1 0,-4-18 0,0-5 0,-4-4 0,2-8 0,-4 2 0,4-8 90,-4 3 0,2-4-90,-6 0 0,-7 0 0,-1-2 0,-9 1 0,2-1 0,-5 2 0,-24 0 0,5 6 0,-22 2 0,8 5 0,14-3 0,-4 0 0,-5 1 0,-3 1 0,8-2 0,-2 2 0,1 0-1696,-11 4 0,1 0 1696,-2 2 0,3 0 0,15-1 0,1 0-335,-3-1 0,1 0 335,-1 1 0,0-1 0,-1 0 0,-1 0-31,2-1 0,-2 0 31,4-2 0,-4 1 0,0 0 0,-3-1 0,0 1 0,0-1-247,-1 1 0,1 0 0,0 0 247,0-1 0,2-1 0,2 0 0,-4 2 0,2-1 1089,0 0 1,1-1-1090,2 1 0,0-1 409,-8 2 1,0-1-410,9-4 0,1-1 0,2 0 0,3-1 0,-9-3 0,25-4 84,6 0-84,4 0 1166,1 0-1166,6-2 617,0-2-617,4-9 0,0-34 0,0-5-397,0 9 1,0-3 396,0 1 0,0 0 0,0-8 0,0-1-509,-2-6 0,-1-2 509,-1-3 0,-1-2-717,1 21 1,0-1-1,-1 0 717,1 0 0,-1 0 0,0 0 0,2 1 0,-1-1 0,1 0-188,1 2 1,0 1-1,0 0 188,-2-19 0,1 1 0,2 5 0,1 1 0,-2 4 0,0 2 0,2 5 0,0 0 240,0 4 0,0-1-240,0-12 0,0 0 246,0 14 0,0 1-246,0-12 0,0 2 0,-4-15 0,4 5 0,-8 9 2289,7 1-2289,-2 12 885,3 7-885,0 11 0,0 10 0,0-2 378,0 1-378,-4-1 0,0 0 0,-1 2 0,-2-2 0,2 4 0,-3 2 0,0 1 0,0 2 0,4-5 0,4 2 0,11-4 0,17 0 0,23-6 0,-9 3 0,9-2 0,3-1-766,1 1 1,5 0-1,1-1 1,0 0 765,2-1 0,1 1 0,0-1 0,1 1 0,-6 1 0,1 1 0,0-1 0,0 1 0,-4 1 0,0 1 0,-3 0 0,0 1 0,3-1 0,1 0 0,3-2 0,1 1 0,-1 0 0,-3 1 0,-2 1 0,-4 1 0,1-1 0,1 0 0,9-1 0,3-2 0,-2 1 0,-6 1 0,9-1 0,-5 2 0,-13 2 0,0 0 0,-5 2 0,-5-1 0,-2 1 0,10-1 0,-7 1 0,-19 2 0,-6 1 0,-4 1 0,-4 2 1982,-5 0-1982,0 8 0,-9 8 0,4 10 0</inkml:trace>
  <inkml:trace contextRef="#ctx0" brushRef="#br0" timeOffset="17329">6229 9620 21205,'0'-15'3058,"0"1"-2518,0-4-90,0 4-4252,-3-2 4072,2 3 949,-3-1-1219,0 7 0,4 1 0,-8 6 90,7 10-180,-2 6 3572,5 18-3482,2 9 0,2 12 0,4 8-867,-5-29 0,0 0 867,1 2 0,0 3-2,3 15 1,0 5 1,1 3 0,1 0-45,-1 0 0,1-1-1319,0-3 0,0-4 1409,-3-18 0,0-3-45,8 30-89,0-9 89,1-6 0,-1-8 1087,-2-6-1087,-1-4-15,-2 4 15,-4-11 3235,-1 8-3235,-4-13 157,-2 4-67,0-7-90,0-2 0,0-9 0,0-4 0,0 4 0,0-3 0,-6 7 0,-2-1 0,-9 5 0,-17 7 0,2-4 0,-15 5 0,4-5 0,-4 2 0,-7-1 0,11-5 0,-2-1-378,8-2 0,0-1 378,-13 3 0,0 0 0,11-4 0,2-1 0,-1-1 0,-1-1 0,1 2 0,-1-1 0,1-4 0,1 1 0,0 1 0,1 0 0,1-2 0,1 0 0,0-1 0,1 2-287,-32 5 287,32-4 0,-1 1-45,0 3 0,-1 1 90,-1 0 0,-1 0-45,-2 1 0,-1 0 0,-1 1 0,-2 0 0,0-1 0,-1 0-1524,-1 0 1,1 0 1568,1-2 0,2 1-45,0 0 0,1 0-46,5 0 0,0-1 46,-27 2 0,9 2 0,8-9 573,9 7-573,7-7 294,7 3-294,6-4 3431,2 0-3341,2 0 64,0 0-64,1 0-90,1-4 0,6-3 0,-3-7 0,6-6 90,-3-7-90,4-37 0,-4 5-382,2 15 0,0-1 382,-2 6 0,0 1 0,-1-3 0,0 0 0,-1-2 0,0 0 0,-1 1 0,-1 0-45,0 2 0,-2 0 45,0 2 0,0 0 0,-1 4 0,-1 0 45,0 1 0,0 0-135,-12-25 90,6 21 0,0 1 0,-9-12 0,-4-8 90,11 31-90,5 5 0,3 4 0,6 7-90,-1 0 854,6 5-674,-3-1-180,6-3 90,27-14 0,17-9-809,-3 7 0,7-3 809,-9 6 0,2 0 0,3 0 0,9-4 0,3 0 0,2 0 0,-8 4 0,1 0 0,2 1 0,1 0-611,3-1 1,2 1 0,1 0 0,0 1 610,-10 5 0,0-1 0,0 2 0,1 0 0,-1 0 0,0 0 0,-1 1 0,0 1 0,2-1 0,1 2 0,9-2 0,4 1 0,0 1 0,-1 0 0,-5 1 0,-4 1 0,-3 1 0,-2 0 0,2 0 0,8-1 0,1 0 0,-2 2 0,-8 1-635,5 1 0,-8 2 635,-9 0 0,-3 0 90,16 0 0,-17-2 831,-17-1-921,-10-2 2303,-7 1-2303,-6 1 2104,2 0-2283,-8 3-91,7 2-360,-8 0-359,3 0-540,-4 8 1529,2 14 0,4 6 0,1 9 0</inkml:trace>
  <inkml:trace contextRef="#ctx0" brushRef="#br0" timeOffset="17956">20576 13447 17646,'-2'-60'1889,"-2"22"760,-6 3-2379,-3 35 1257,-1 25-1347,0 20-135,6-10 0,0 3 52,-1 9 0,1 3-97,1 7 0,0 6 0,4-14 0,1 6 0,0 1 0,0-3 385,0 4 0,0-3 1,1 3-454,1-2 1,0 3-1,0-1 1,0-5-966,0-3 1,0-5-1,0-1 448,0 18 1,0-4-226,0-8 1,0-3 809,-1-3 0,-2-6 0,-1-1 0,-4-11 0</inkml:trace>
  <inkml:trace contextRef="#ctx0" brushRef="#br0" timeOffset="18129">19650 13596 24623,'-31'-35'389,"-1"-1"1,7 4 0,6-1-390,8-28 90,37 9-90,2 25 0,8 4-1312,10 1 0,11 1 1177,-6 6 0,8 0 0,3 1 1,-4 1-748,7 0 1,-1 1 0,3 1 557,-14 3 0,3-1 0,1 1 1,1 0-1,-3 2 324,9 1 0,-1 2 0,-1 0 0,-4 1 0,1 2 0,-3 1 0,0 0 0,11 1 0,-1 0 0,0-1 0</inkml:trace>
  <inkml:trace contextRef="#ctx0" brushRef="#br0" timeOffset="18534">21116 14107 24083,'-49'36'2699,"11"-16"-1800,-7-6 1,11-32-900,14-5 0,2-17 0,24-3 0,12 11 0,6 0 0,-3 8 0,4 0-188,11-7 0,3 4 188,-7 11 0,1 6 0,13 4 0,-1 7 0,17 17 0,-24 2 0,-8 10 0,-21 27 0,-14 7 0,-2-11 0,-6 1-318,-3-3 1,-2 2 0,-4-4 317,-10 9 0,-3-5 0,-2 0 0,0-3 0,3-4 0,-1-2-152,-3 2 0,2-3 152,14-15 0,1-2 0,-15 27 0,40-38 0,20-5 0,25-18 0,-16 2 0,5-2-433,9-6 1,6-4 0,-2 1 432,-8 2 0,-3 1 0,4-1-150,14-6 0,4-2 0,-4 1-390,5-1 1,-5 0-361,-4 1 1,-2 0-406,-7 2 1,-5-1 1460,-9 0 0,-6-1 0,-1-17 1,-20-1-1</inkml:trace>
  <inkml:trace contextRef="#ctx0" brushRef="#br0" timeOffset="19116">19224 12786 26242,'-43'-50'569,"0"0"1,4 5 0,0 3-525,5 8 0,0 7-45,-23 5 45,17 58 0,2 20-1461,16-18 0,2 2 0,0 5 1416,-1 8 0,-1 5 0,0 3 0,2 0-359,1 0 1,1 1 0,1 1-1,0 2 359,3-7 0,-1 2 0,1 0 0,0 1 0,0 1-132,1-6 0,1-1 0,0 2 0,0 0 0,0 0 1,1 0 131,0 2 0,1 0 0,-1 1 0,1 0 0,0-1 0,1 0-191,0 0 0,0-1 1,1 1-1,0-1 1,0 0-1,1 0 191,0 8 0,-1 0 0,2-1 0,0 0 0,1-1-64,0-4 0,1-1 1,1 0-1,1-1 1,-1 0 63,2 8 0,0-1 0,1-1 0,1-1 0,1-7 0,0 0 0,2-2 0,2-1-35,1 10 0,3-2 0,3-4 65,1-8 0,2-3 0,4-3 438,13 12 1,11-11-409,8-19 0,10-9 0,5-6-42,-14-7 0,4-6 0,2-2 0,1-1 0,0 0-36,4 0 0,-1-1 0,2-1 0,1 0 0,1-3 18,-4 0 0,3-2 0,0-2 0,1 0 0,-2 1 0,-1 0 48,-8 3 0,0 0 0,-2-1 0,0 2 0,1-1 0,0 1-48,2-1 0,0 1 0,1 0 0,0 0 0,0 1 0,0-1 0,-1 1 0,1 0 0,0 0 0,0 1 0,-1-1 0,1 2 0,-2-1 0,1 1 0,-1 1 0,0-1 0,0 1 0,0 1-200,8-1 1,1 0-1,-2 0 1,1 1-1,-1 1 200,-3 0 0,0 0 0,-1 1 0,0 0 0,0 1 0,-4 0 0,0 1 0,0-1 0,-1 1 0,-1 1 0,8-1 0,0 0 0,-2 0 0,0 2 99,-7 0 0,-1 0 1,0 1-1,0 0-99,3-1 0,2 0 0,-2 0 0,-4 1 0,17 2 0,-4-1 0,7 0 0,-8-2 0,-10-1 0,-13-4 1310,-9-11-1310,-4-17 0,2-28 593,-12 17 0,-1-4-593,-2 5 0,1-4 0,-1-1 0,2-11 0,1-3 0,0-3 0,-2 8 0,1-3 0,0-1 0,0-1 0,-2 8 0,0-2 0,0-1 0,1 0 0,0-1 0,1-3 0,0-1 0,0-1 0,0 1 0,0-1 0,0 0 0,1-1 0,-1 0 0,0 0 0,0 1-191,-1 0 0,0 0 0,0 0 0,-1 1 0,0 0 191,-2 2 0,0 1 0,0 0 0,-2 0 0,0 1 0,1-10 0,0 2 0,-4-1 0,-6-1 0,-6 6 0,-5-2 0,-4 0 0,-2 2 0,-2 5 0,-3 4 0,-1 4 0,-5 1 0,-4 2 0,-5 1 0,-4 0 0,-4 1 0,-3 4 0,-1 8 0,-11 4 0,-3 9 0,-2 5 0,-2 1-278,6 2 1,-1 2 0,-2 2 0,0 1 0,-2 0 157,7 3 0,-1 0 0,-1 1 0,0 1 0,-1 0 0,-1 1-178,6 1 0,-1 0 0,0 1 0,0 1 1,-1 0-1,0 0 0,-1 0 41,-1 1 0,-1 0 0,1 1 0,-2 0 0,1 0 0,0 1 0,-1-1-167,0 1 0,-1 1 0,1-1 0,-1 1 0,0 1 0,1-1 0,-1 0 424,1 0 0,-1 1 0,1 0 0,0 0 0,-1-1 0,1 1 0,0 0 0,1 0 0,0 0 0,1 0 0,-1 0 0,0 0 0,0 1 0,1-1 0,0 0 0,0 0 0,-1 0 0,1 0 0,0 0 0,0 0 0,0 0 0</inkml:trace>
  <inkml:trace contextRef="#ctx0" brushRef="#br0" timeOffset="19762">15914 11135 21924,'0'-45'1260,"0"0"-1080,0 0 90,0 4-1,0 4-89,-4 10 0,-2 7-90,-4 9 90,-4 4 90,-4 17 0,-5 13 0,-7 26-181,12-15 1,1 3-292,-2 9 0,1 3 247,0 9 0,1 3-1121,7-14 0,1 2 0,2 0 1076,0 5 0,3 2 0,0 0 30,3 4 0,1 0 0,3 1-485,3 2 0,2 0 0,2-1 484,4 1 1,2-1 0,3-1-441,3 0 0,4-1 1,3-2 470,2-1 0,2-3 0,9 0 11,-5-13 1,6-1 0,4 0 0,-1-2 0,-1-3-312,2 0 1,-1-2-1,0-2 1,4 0 257,2-1 0,3 1 0,1-2 0,0-1 0,-3-4 4,0-3 1,-3-3-1,0-2 1,1-1 134,-1 0 0,0-1 0,-1-1 0,1-1-157,13 4 0,-1-2 0,2-1 0,-8-2 0,2-1 0,0 0 0,-5-1 30,0 0 0,-4-1 0,0 0 0,8-1 0,0-1 0,-6 0 221,-11 0 1,-6-2-252,21-3 1202,-18 3-1292,-13-4 2084,-14 0-2984,-5 0-1242,-21-8 2232,3-6 0,-15-13 0,8-5 0</inkml:trace>
  <inkml:trace contextRef="#ctx0" brushRef="#br0" timeOffset="20129">18070 12528 23454,'-12'-25'1889,"2"3"-1710,3 4 1,4 2-90,3 7 0,7 2 0,11 5 0,19 10-90,20 6 0,-22-2 0,1 3-544,5 3 0,0 2 544,1 3 0,-1 2 45,-2 5 0,-4 3-45,-1 3 0,-5 3 45,-6 3 0,-5 2 0,-4 4 0,-6 1 0,-6 1 0,-6 0-1,-4 2 1,-4-2 0,-5 0 0,-7 0 45,-3-9 0,-5 2 0,0-4 0,-7 6 0,-2-3-677,4-8 0,-3 0 0,1-4 677,-4-2 0,0-4 0,2-4 0,1-2-174,3-2 1,1-3 353,-25 6-90,14-10-90,11-11-90,13-14 0,11-16 0,14-19 0,4 16 0,4-3-701,5-6 0,3-3 611,3-6 0,3-2-90,1-2 0,3-2-269,-4 7 1,1-2 0,-1 3-587,1-4 1,-2 2 1034,5-10 0,-4 5 0,-9 6 0,-8 10 0</inkml:trace>
  <inkml:trace contextRef="#ctx0" brushRef="#br0" timeOffset="21898">5929 11230 20575,'0'-9'2699,"-4"0"-2250,3-2 91,-2 0 90,3-3-91,0 3-89,-6 0-180,1-1 0,-7 3-180,0-2 0,-4 2 0,-8 0 0,-7 2-90,-11 2 90,-11 3-90,-8 2-155,27 0 0,-3 0 155,-20 0 0,-3 0-344,12 2 0,-1 0 344,5 0 0,-3-1 0,3 1 0,-9 3 0,2-1 0,-3 1 0,0-1 0,0 1 0,0-1 0,1 1 0,1-1 0,2 1 0,2-1 0,3-1 0,1 0 0,-5 1 0,2 2 0,-13-1 0,22-1 0,4-1 0,5 1 0,5-4 287,11 0-287,12 0 711,-2 0-711,3 4 0,0-3-630,0 3-449,0 0-1080,0 3 2159,2 7 0,5 8 0,4 4 0</inkml:trace>
  <inkml:trace contextRef="#ctx0" brushRef="#br0" timeOffset="22962">24677 13017 22914,'-62'2'569,"0"1"1,1 1 0,0 0-1076,3-3 1,0-1 820,4 2 0,0 0-822,7-2 1,2 0 776,6 1 0,2-2 1245,-26-9-1155,86-15 0,24-9-360,-4 5 0,8-3 0,6-2 0,0 1-308,-12 7 0,2 0 1,2 0-1,1 0 1,1-1-1,2-1 308,2-1 0,2-2 0,2 1 0,1-2 0,0 1 0,-1 0 0,-2 1-228,-3 2 0,-2 0 0,0 0 1,0 1-1,0 0 0,0-1 1,1 0 227,3-1 0,0-1 0,1-1 0,1 1 0,-1 0 0,1 0 0,-1 0 0,1 0 0,-1 0 0,0 1 0,1-1 0,1 0 0,0 0 0,3-2 0,-10 4 0,1 0 0,2-1 0,2-1 0,-1 0 0,0 0 0,0 1 0,-1 0 0,-3 0 0,-1 2-107,6-3 0,-3 1 1,-1 0-1,-1 2 0,0-2 1,1 0-1,3-3 107,-1 1 0,2-2 0,3-2 0,0-1 0,0 1 0,-1 0 0,-4 1 0,-3 2 0,-5 2-200,12-9 0,-7 4 0,-4 0 0,2-1 200,5-5 0,1-1 0,-3 0 0,-10 2 347,-3-6 1,-9 3-348,-9 6 0,-7 1 0,-6-25 1670,-20 16-2029,-19 15-991,-12 14-269,-7 14-360,-4 13-719,4 6 3322,5 4 0,9-5 1,5-3-1</inkml:trace>
  <inkml:trace contextRef="#ctx0" brushRef="#br0" timeOffset="23183">28068 10018 24533,'11'-38'749,"0"-1"1,-1 3 0,-1 2-211,5-25 1,-4 16 180,-4 19-720,2 39 0,-2 35 0,-2-3 0,0 6-1078,0 11 0,0 4 1078,0-16 0,-1 1 0,0 1 0,1 3 0,0 0 0,1 1 0,-1 1 0,1 0 0,0 0-493,1-1 0,0-1 0,0 0 493,-1-2 0,1-1 0,0-2 0,0-3 0,1-2 0,0 0-45,2 15 0,0-2-765,0-8 1,1-2-226,-2-9 1,0-1 1034,-2-3 0,0-3 0,0 1 0,-2-6 0</inkml:trace>
  <inkml:trace contextRef="#ctx0" brushRef="#br0" timeOffset="23348">27382 10353 23347,'-45'-33'162,"1"0"0,-1 0 0,6 1 0,1 1 0,5-2-117,-6-13 0,10-2 0,15 4 0,12 1-294,15 0 0,12 3 249,15-1 0,10 5-1054,-6 10 0,3 2 0,4 1 814,8 0 0,4 2 1,2 2-211,-10 3 0,3 2 0,0 0 1,1 1 392,4 1 1,1 1 0,0 1 0,1 0 0,0 1 0,0 1 0,0 1-1,1-1 1,-1 2 0,0 0 0,0 0 0,1 0 0</inkml:trace>
  <inkml:trace contextRef="#ctx0" brushRef="#br0" timeOffset="23833">28896 10380 22554,'-45'30'1979,"5"-3"-1349,9-9-1,9-4-89,8-7-180,7-3 359,4-4 451,3 0-1170,2-4 0,9-3 0,13-7 0,23-2 0,-16 6 0,5 2-594,26-1 0,3 2 594,-15 3 0,0 2 0,14 3 0,-3 5 0,-26 4 0,-6 7 0,-2 17 0,-7 6 0,-9-6 0,-4 2-270,-5 15 1,-6 0 269,-6-11 0,-3-1 0,-2 0 0,0-1 0,-1-5 0,1 0-115,1 5 0,3-1 115,-2 8 0,17 2 1086,19-27-1086,19-10 0,16-10-306,-23-4 1,1-2 305,3-2 0,0-2 0,0-1 0,-1 0 0,-1-1 0,-3 0-90,26-10-165,-12 4-554,-13 4-1,-9 3-179,-10 4-912,-13 3-1876,-17 14 3777,-7-3 0,-8 10 0,4-8 0</inkml:trace>
  <inkml:trace contextRef="#ctx0" brushRef="#br0" timeOffset="24183">29790 11086 24443,'9'-3'2069,"6"1"-1709,5 8-91,7 4-179,1 10 0,3 5 90,1 7 90,-3 6-90,-6 5 0,-11 7-90,-14 4-90,-16 3-619,-15 0 664,12-30 0,-3 0-1723,-12 6 0,-1 0 1318,10-9 0,0-1-360,-7 4 1,-1-2 719,5-6 0,0-3 0,-15 5 0,-14 0 0</inkml:trace>
  <inkml:trace contextRef="#ctx0" brushRef="#br0" timeOffset="25055">27548 9476 16161,'-8'-56'144,"0"0"0,-1 0 0,2 6 0,-1 0 0,-1 4 1183,-3-13 0,-3 11-967,-13 18 90,-15 73-301,24-2 1,3 10 0,0 4-264,0-2 0,-1 4 0,0 2 0,0 1 132,2-5 0,-1 1 0,1 1 0,-1 4 0,0 4-55,4-13 0,-1 5 0,0 2 1,0 2-1,0 1 0,0 0 1,0 0-1,1-2 0,0-2 37,-1 6 0,1-3 0,0-1 0,1 0 0,0 1 0,-1 1 0,1 3 0,0-3 0,0 2 0,0 3 0,0 0 0,0 1 0,1-1 0,0-2 0,1-1 0,1-4 0,0 11 0,1-4 0,1-2 0,1-1 0,0 0 0,2 0-171,0-3 1,0-1-1,2 0 1,0 0-1,1-1 1,1-1 170,2 5 0,0 0 0,2-1 0,1-2 0,2 0 31,3 6 1,2-1 0,3-2 0,2-2-32,2-8 0,2-2 0,2-2 0,4-3 0,11 7 0,5-4 0,4-6 0,7-8 0,4-5 0,3-7 0,-8-9 0,1-5 0,3-3 0,1-3 0,-6-4 0,2-2 0,1-2 0,1-3 0,0 0 0,6-4 0,1-2 0,0-2 0,2-1 0,-1-2 15,-7 2 0,0-1 0,0-1 0,1-2 0,2-1 0,3-1 55,-8 1 0,4-2 0,1-1 0,2-1 0,0 0 0,1-1 0,-2 0 0,-1 2 0,-3 0-6,4-1 0,-2 0 0,-2 1 1,0 0-1,1 0 0,0 0 1,3-2-35,-5 2 0,2 0 0,2-2 0,1 0 0,0 0 0,-2 0 0,0 2 0,-3 0 0,-4 2-24,6-1 1,-4 1 0,-2 1-1,-1 1 1,0-1 0,3 1-7,5-3 0,3 0 0,0 0 0,-1 0 0,-1 2 0,-5 1 0,7-2 0,-5 3 0,-1 0 0,2 0 0,5-2 0,3-1 0,-2 1 0,-9 4 0,3 1 0,-7 2 349,-8 3 0,-3 0-349,22-8 1345,-15-2-1345,-8-10 0,-3-19 0,-18 15 0,-2-5 0,2-12 0,-1-6 0,-5 11 0,-1-2 0,-1-8 0,-3 10 0,-1-6 0,0-3 0,-1-2 0,0 1 0,-1 2-110,-1-1 1,0 1 0,-1 0 0,0 0 0,-2-5 109,0 6 0,0-3 0,-1-3 0,0 0 0,-1 0 0,-2 3 0,-2 3-177,-2-6 1,-2 2 0,-2 3-1,-1 1 1,-3-1 176,-2 2 0,-1 0 0,-2 1 0,-3 1 0,-2 3-134,-2 1 1,-2 2-1,-3 1 1,-2 2-1,-2 2 134,-3 3 0,-3 1 0,-2 3 0,-2 2 0,-2 3 32,-3 1 0,-2 2 0,-2 3 0,-3 4 0,-6 4-222,12 7 0,-4 4 0,-3 2 0,-2 2 0,-2 1 0,0 3 1,0 0-1,2 1 0,3 0-106,-8 2 1,2 1-1,2 2 1,-1 2-1,0 0 1,-2 3-1,-2 0-10,8 0 0,-3 0 0,-2 2 0,0 1 1,-2 0-1,1 2 0,1 0 0,1 1 1,2 1-1,3 0 306,-2 4 0,1 0 0,3 2 0,1 1 0,0 0 0,1 1 0,0 0 0,0 0 0,0 0 0,0 1 0,1 1 0,-1 0 0,1 0 0,1 0 0,-1 1 0,1-1 0,1 1 0,-1 1 0,1-1 0,0 0 0,-1 0 0,1 0 0,0 0 0,0 0 0</inkml:trace>
  <inkml:trace contextRef="#ctx0" brushRef="#br0" timeOffset="26146">4398 12004 21835,'-30'-20'1529,"1"1"0,-26-17-1079,8 4-181,8 7 1,11 7 270,6 15-180,7 19-90,7 26-181,6-7 1,1 3-45,0 9 0,2 4-671,1 8 1,1 2 670,1 2 0,2 1-45,4 1 0,3 0 0,0-5 0,4 0 0,1-13 0,4 2 0,-1-5 0,3 4 0,2-3 45,6 8 0,4-7-1534,1-18 0,2-7 1489,-7-8 0,1-3 0,13-1 0,2-4-729,-5-8 1,1-3 728,8-2 0,3-2-250,-13 2 0,2-1 1,4-1 271,8-3 1,5 0-1,5-1 1,2-1-8,-10 4 0,3-1 0,2 0 0,1 0 0,-2 1 0,-2-1-15,2 1 0,-2-1 0,-1 1 0,0 0 0,1 1-71,6-1 1,2 0 0,0 1-1,-5 2 1,-9 2 160,7 4 0,-9 4 0,-5 2 0,-3 2-45,-7 2 0,-3 2 1756,19 11-1711,-13-3-90,-11 0 1566,-9-11-1566,-6-1 1272,-8-16-1272,-2-40 0,-4-17 805,0 12 0,0-5-805,-2-4 0,-2-1-527,2 15 0,-1 0 0,0-2 527,-2-4 0,-1 0 0,1-1-627,-1-2 1,0 0 0,-1-1 626,0 2 0,-1-1 0,-1 1 0,1 0 0,-1 1 0,0 0-439,-1 3 1,-1 1 0,-1 1 438,1 4 0,-1 1 0,-1 2 0,-7-17 0,-3 4 0,-1 8 0,-4 5-60,-5 7 0,-5 6 60,-6 6 0,-5 7 0,-10 6 0,-4 8 31,15 5 0,-3 4 0,0 3-31,-6 2 0,-2 4 0,0 1 49,11 0 1,-1 1 0,0 1 0,0 1-163,-3 1 1,-1 1 0,1 1 0,-1 0-394,-1 2 0,1 0 0,-1 1 1,0 0-148,-1 1 1,0 0 0,0 1 0,0 0 652,0 1 0,-1 0 0,0 1 0,0 0 0,0 1 0,0 0 0,1 0 0,-1 1 0,-1 1 0,0-1 0,0 1 0,0-1 0</inkml:trace>
  <inkml:trace contextRef="#ctx0" brushRef="#br0" timeOffset="28748">26058 11398 21655,'-51'-23'2788,"4"3"-2518,8 1 0,9 6-90,11 2 0,11 4-91,16 2-89,20 3 0,23 2 0,-14 0 0,3 0-470,8 0 0,2 0 470,5 0 0,2 0-530,4 0 1,0 0 529,-1 2 0,1 0 0,-11 0 0,1 0 0,-2-1 45,2 2 0,-2-1 45,6 1 0,-4-2-168,-7-1 528,-18 6 0,-12 4-90,-17 12-90,-14 12-1,-12 11-224,11-14 0,0 1-490,-1 5 0,1 1 445,0 5 0,3 1 0,0 2 0,4 1-171,3-2 0,3 1 171,1-3 0,1-1-14,2-2 0,2-3 104,2 29-180,2-12 90,3-13 90,-3-10-90,-2-10 1683,-8-10-1683,-7-13 0,-16-14 0,-6-9 0,-6-7-55,4 1 0,-3-4 0,0 1 85,-1-1 0,0-1 0,-1 0-30,-3-6 0,-1-1 0,3 2 0,-4-4 0,2 0-313,9 8 1,-2-2 0,4 3 177,-2-4 0,2 2-225,-4-6 1,5 4-721,6-1-539,14 14-899,17 9 2518,12 7 0,17 7 0,6 2 0</inkml:trace>
  <inkml:trace contextRef="#ctx0" brushRef="#br0" timeOffset="31012">26594 5319 23723,'-18'-50'899,"1"0"1,1 3 0,0 1-585,2 5 0,1 1 44,2 5 1,2 2 360,-5-21-630,7 11-90,4 11 0,3 8 0,-4 8 0,3 15 0,-2 21 0,4 31 0,1-11 0,-1 4-642,0 10 0,0 4 642,0-15 0,-1 2 0,1 1 0,-1 1 0,0 2 0,0 0 0,0 0 0,0 0 0,2 3 0,0 12 0,1 2 0,1-3 0,0-17 0,-1-2 0,3 2 0,4 14 0,2 3 0,1-9 0,0-14 0,5-5 0,15 5 0,5-9-258,16-19 258,-14-14 0,3-10 0,9-23 0,-1-10-433,-9 8 1,-2-6 432,-8 5 0,3-5 0,-2-1 0,-3 1 0,-3-3 0,-4 1 0,-1-2 0,3-4 0,-2-2 0,-6 3-223,-9-3 0,-8 8 223,-10 5 1059,-33 59-1059,22 19 251,0 21-251,26 7 0,9-18 0,4-13 0,3-3 0,9-5 961,9-3-961,-15-20 582,-5-13-582,-5-21 0,-15-1 0,-8-15 0,-14 12 0,-5 4 0,-5 4-630,0 7-629,1 4-270,5 6 0,12 4-2609,15 3 4138,19 0 0,16-3 0,8-2 0</inkml:trace>
  <inkml:trace contextRef="#ctx0" brushRef="#br0" timeOffset="31299">27503 5396 19939,'42'-18'4947,"-8"2"-4092,-9 0-495,-10 5-14,-8 4-76,-4 3-51,-3 4-219,0 0 116,0 4-116,0 5 89,4 7-89,2 4 0,8 3 0,5-2 0,5-5 0,5-7 0,1-7 0,1-11 90,-4-7 0,-9-11 0,-8-9-90,-14-5 90,-10-5-90,-15 5 0,-8 3-45,6 19 0,-4 4-540,2 5 1,-1 3-405,-29-3-361,19 19-718,32 7 2068,14 6 0,10 2 0,9 0 0</inkml:trace>
  <inkml:trace contextRef="#ctx0" brushRef="#br0" timeOffset="31748">28230 5179 24623,'9'-18'2249,"-1"2"-1890,-8 0-89,0 7 0,-4 2 0,3 17 0,-3 17-180,4 17 0,0 7-45,0-8 0,0 3-334,1-2 1,1 3 0,-1-2 288,1 8 0,1-3 0,0-1 0,2-1 0,-1-5 0,2-2 0,0 3 0,0-4 0,1 8 0,0-20 0,-16-47 0,-4-39 0,2 16 0,-2-3-586,-2-12 0,0-3 586,4 15 0,0-2 0,0 0-689,-2-3 0,1 0 0,0 0 689,1 0 0,-1 1 0,2-2 0,-1-10 0,1-1 0,3 3-481,1-4 0,4 2 481,3 14 0,2-2 0,6 8-56,10 6 1,6 6 55,8 3 0,6 5 0,5 6 0,4 7 60,3 2 1,0 6-61,0 5 0,-2 5 0,-4 2 0,-4 6 609,-4 15 0,-7 5-609,-15-7 0,-7 1 945,-5 12 1,-13 0-946,-27 2 0,-13-6-234,10-11 0,-2-2 204,3-4 0,-2 0 0,2-5-375,-4-2 1,1-4-181,5-3 0,0-4-400,-1-5 1,3-6-995,0-18-539,9-23 2518,44-17 0,1 26 0,3-1 0,4-4 0,0 0 0</inkml:trace>
  <inkml:trace contextRef="#ctx0" brushRef="#br0" timeOffset="32155">28973 3944 14722,'16'-52'404,"-1"0"1,1 0 0,-8-1 0,-1-4 0,-5 0 0,-7 0-213,-9 0 0,-7 0 0,-5 0 0,0 2-147,-1 0 0,-1-1 0,-3 3 0,-7 4 9,1 11 0,-5 2 0,-3 3 0,-1 4 0,-1 3 58,-6 3 0,0 5 1,-4 4-1,-5 3 26,9 5 0,-5 2 1,-3 3-1,-2 1 1,0 1-1,2 1 0,2 1-48,-1 1 0,3 1 0,0 1 0,1 1 0,-3 2 0,-2 1-63,3 0 0,-2 2 0,-3 0 0,0 2 0,0 0 0,0 2 0,3 1 0,3 1-27,-6 4 0,2 3 0,2 0 0,1 2 0,1 1 0,-1 1 0,7-2 0,1 0 0,-1 1 0,1 0 0,1 2 0,-1 0 0,1 0 0,1 1 0,-1 0 0,1 2 0,0-1 0,1 2 0,0 0 0,1 0-22,0 1 0,1 1 0,1 0 0,0 1 1,0 0-1,2 1 0,0 0 22,-6 7 0,1 1 0,1 0 0,1 1 0,1 1 0,1 1 0,2-1 0,1-1 0,2 1 0,0 2 0,2 3 0,1 2 0,6-3 0,1 4 0,1 2 0,0 1 0,2 1 0,2 0 0,1-2 0,1-3 0,0 4 0,1-3 0,2-1 0,2 1 0,3 2 0,2 5 0,3-6 0,2 3 0,1 4 0,1 1 0,2 1 0,3 0 0,3-2 0,3-2 0,4-4 0,7 4 0,4-3 0,5-2 0,3-2 0,2-1 0,0 1 0,0-1 0,-1 2 0,1 1 0,2-1 0,0-1 0,2-1 0,3-2 0,2-3 0,4-2 0,3-1 0,3-2 0,1-2 0,1-3 0,0-2 0,0-4 0,-1-2 0,0-4 0,1-3 0,1-2 0,2-2 0,5-1 0,-8-5 0,5-1 0,2-1 0,1-1 0,2-2 0,0 0 0,-1-1 0,-1-1 0,-3-1 0,5 0 0,-1-1 0,-2-1 0,0-2 0,0 0 0,2-1 0,3-2 0,-5 0 0,3 0 0,2-1 0,0-1 0,1-1 0,-1-1 0,-1-1 0,-2-2 0,-4 0 0,2-3 0,-2-2 0,-2-1 0,-2-1 0,0-1 0,-1-1 0,1-1 0,7-4 0,0-1 0,0-2 0,-2 0 0,0-3 0,-2-1 0,-1 0 0,-2 0 0,0-2 0,-2-2 0,0-4 0,-1-5 0,-5 1 0,-1-5 0,0-3 0,-1-3 0,-1-1 0,-2-3 0,-2 0 0,-2-1 0,-5 4 0,-2-2 0,-1-1 0,-2-1 0,-2-2 0,0 1 0,0-2 0,-1 1 0,0 1 0,0-1 0,1 0 0,0-1 0,-2 1 0,0-1 0,-1 0 0,-2 0 0,-1 0 0,-3 0 0,-1-5 0,-2-2 0,-2 0 0,-2 0 0,-1 1 0,-2 1 0,-2 3 0,-1 2 66,-3-11 0,-3 4 0,-2 2 0,-3 1 0,-1 1-66,-2 2 0,-1 0 0,-3 2 0,-1 0 0,-3 2 0,0 4 0,-3 1 0,-1 1 0,-3 1 0,-1 2 0,-10-7 0,-2 1 0,-4 3 0,-1 3-315,-3 4 0,-3 3 1,-2 3-1,-1 3-61,-2 4 0,-1 3 1,-3 3-1,1 3-186,-2 2 0,0 4 0,-1 2 0,-1 3 562,2 3 0,-1 3 0,0 3 0,1 2 0,2 2 0,0 3 0,1 1 0,0 1 0,1 3 0,1 0 0,-1 0 0,1 0 0</inkml:trace>
  <inkml:trace contextRef="#ctx0" brushRef="#br0" timeOffset="32647">29903 2542 26152,'-23'-26'405,"-1"-1"0,-17-18-315,7 9-1,12 11 1,6 7 270,9 17 180,18 21-315,4 7 0,5 6-225,13 15 0,6 6-745,-4-5 1,3 2 0,3 3 744,-4-7 0,1 1 0,2 2 0,1 0-442,-4-5 0,0 1 0,2 0 0,-1 0 0,1 1 442,3 1 0,0 0 0,1 1 0,0 0 0,-1 0-384,1 0 0,0-1 0,-1 1 0,2 0 0,2 3 384,-6-9 0,2 3 0,0 0 0,2 1 0,-1 0 0,0-1 0,0-1 0,3 3 0,0 0 0,-1 0 0,1-1 0,0 1 0,1 0-184,-4-5 1,1 2-1,0 0 1,1 0-1,-1-1 1,-2-3 0,-3-1 183,13 10 0,-3-2 0,-2-4 0,-3-2 138,1-1 0,-3-3 0,-6-5-138,13 11 876,-17-23-2226,-18-17 1698,-16-24-2776,-14-20 2428,0 8 0,-1-2 0,-3-7 0,-1-2 0,-2-6 0,-1 0 0</inkml:trace>
  <inkml:trace contextRef="#ctx0" brushRef="#br0" timeOffset="32849">31853 2443 25702,'-4'-44'509,"0"0"1,-1 7 0,-6 6-60,-27 3-315,6 37 0,-4 14-1795,1 7 1,-2 8-1,-2 4 1682,1 0 1,-1 3 0,-3 7-1,-5 8-202,19-22 0,-3 4 0,-3 4 0,-1 4 0,-2 2 0,-1 2 1,-1 2-1,0 1 0,0 0 0,0-1 0,1 0 0,1-2 1,1-2-1,2-3-228,-3 5 1,2-2 0,0-1 0,2-2 0,0 0 0,0 0 0,0 2 0,-2 1 0,-1 2 0,-2 3 407,5-7 0,-2 1 0,-1 3 0,-1 2 0,-1 1 0,-1 1 0,0 1 0,0 0 0,-1 0 0,1 0 0,1-1 0,1 0 0,0-2 0,2-2 0,1-2 0,3-2 0,-6 8 0,3-2 0,1-2 0,1-2 0,1 0 0,1-1 0,-1-1 0,1 1 0,0 0 0,-2 1 0,1 0 0,-1 1 0,1-1 0,-1 0 0,0 0 0,1 0 0,-1 0 0,1 1 0,-1-1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05:07.735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9803 6409 25073,'0'-11'2698,"-4"0"-2248,3 3-90,-6 2-360,6 3 0,-3 1 0,4 8 0,4 10 0,2 18 0,5 20 0,-4-16 0,0 3-505,-1 7 0,0 6 505,0 6 0,-2 8 0,0-3-543,-1-13 1,-1-1 0,0 2 542,0-1 0,0 3 0,0 0 0,-1-4 0,0-2 0,0-4 0,0 2 0,0 9 0,2 3 0,-2-3-256,0-8 0,0-3 1,0 0 255,1 19 0,0-5-1349,-2-14 0,0-20-2789,0-29-5693,0-19 9530,-3-8 1,0-6-1,1-3 1,-1-1-1,-2-6 1,0 0-1</inkml:trace>
  <inkml:trace contextRef="#ctx0" brushRef="#br0" timeOffset="349">9746 6671 21115,'-16'-34'3148,"-1"3"-2608,3 3 449,2-4-539,11 3-270,31-9-90,12 14-45,11 12 0,8 7-1533,1 9 0,1 6 1578,1-2 0,0 5-1,-17 3 1,-1 5 0,-6 0 45,-9 1 0,-3 1 0,2 6 0,-5 1-197,-11 13 242,-19 0-212,-16-4 32,-18-3 0,-12-4 90,-8-7-90,16-14 0,-1-2 0,-19 1-90,24-7 0,2 0 0,-4-3-809,3-6 179,20 0 2555,2-3-3544,16 0-121,3 2 1830,5-6 0,9 3 0,3-3 0</inkml:trace>
  <inkml:trace contextRef="#ctx0" brushRef="#br0" timeOffset="984">10631 6518 25432,'0'-14'2969,"0"3"-2789,-4-1-180,9 11 0,11 23 0,6 6 0,1 8 0,1 5 0,6 13-1696,-11-15 0,-1 0 1696,0 12 0,-4-4-439,-8-9 439,-2-6 0,-4-9 0,-11-8 0,-2-30 0,-1-6 1587,6-16 0,5-8-1587,11-9 0,4 0 0,-5 9 0,2 1-340,7-5 1,3 8 339,8 14 0,1 9 0,17 13 0,-13 12 0,4 3 0,-23 5-900,-9-10 797,-4-1-6823,0-4-2249,2-16 15022,9-16-1889,1-3-630,20-14-1799,-7 22 90,5 4-810,-10 19 271,0 27-810,-7 6-270,5 17 0,-8-8 0,2 19 0,-4-16-270,1 9-450,-4-23-359,0-7-180,-3-2-2249,0-10-6323,-6-2 9118,-2-10 0,-7-5 0,-1-6 0</inkml:trace>
  <inkml:trace contextRef="#ctx0" brushRef="#br0" timeOffset="1138">11175 6138 23544,'-8'-48'2788,"0"3"-2248,0 4-181,3 5-179,-2 4 0,6 5-270,-2 7-359,3 2-541,0 6-449,0 5-810,1 3 2249,3 8 0,-1 5 0,1 5 0</inkml:trace>
  <inkml:trace contextRef="#ctx0" brushRef="#br0" timeOffset="1882">11476 6368 24353,'10'-15'3418,"0"1"-2608,-2-6-810,-2 12 0,0-2 0,0 22 0,0 7 0,3 17 0,-1 11 0,-3-8 0,0 1 0,1 23 0,0-15 0,0-3 0,-1 0 0,2 0 0,-3-25 0,0-11 0,4-3 0,-1-14 0,12-24-3392,9-17 3392,1-2 0,8 4-130,1 26 130,-5 9 0,3 22 0,3 9 0,-10-3 0,0 2 0,6 7 0,0 1 0,-6-3 0,-2-5 0,13-13 0,-1-11 0,-3-31 0,-6-17-309,-14 18 0,-1-2 309,2-7 0,-2-3 0,1-7 0,-1-1 0,0-6 0,-1-1 0,-2 1 0,-2-3 0,-4 10 0,0-2 0,-2 4 0,1-3 0,-2 3 0,0-10 0,-2 6 2615,-1 7-2615,0 20 168,-4 23-168,0 61 0,2-22 0,-1 5 0,1 14 0,1 10 0,1 1-424,2-11 0,1 1 0,1 0 0,-1-1 424,0 6 0,0-1 0,2 0 0,3 9 0,2 0 0,1-12 555,5 2-1004,3 0-991,-9-32 4,-5-11-903,-2-12-7492,-10-14 9095,-4-15 1,-9-14 0,-3-10-1</inkml:trace>
  <inkml:trace contextRef="#ctx0" brushRef="#br0" timeOffset="2019">12105 6120 22374,'-35'-9'2879,"6"2"-2520,11 2-89,10 3 0,8 0-90,25-6-180,6-3-675,9 1 1,5-1-1215,17-6 1409,-17 6 1,-2 2 0,12-5 0,-2 3 0</inkml:trace>
  <inkml:trace contextRef="#ctx0" brushRef="#br0" timeOffset="2631">13218 5559 12172,'6'-45'4318,"-2"-3"-409,-7-15-3100,-13 26 1,-4 2 215,1 4 1,-5 7-666,-9 13 0,-1 13-360,-12 42-191,25 3 0,7 9 191,5 5 0,5 8 0,2-15 0,1 7 0,1 0 0,0-2 0,1 3 0,1-1 0,1 4 0,1-7 0,0 6 0,2 2 0,-1-2 0,1-8 313,1 3 1,0-6 0,2 1-314,2 12 0,2 2 0,0-7 0,2-4 0,-1-5 0,1-6 0,0-2 0,-1-5 0,-1-3-457,10 22-173,-5-10-539,-6-14-180,-6-10 1174,-2-12-2883,-26-22 3375,0-12-587,-9-10 1,-3-3 1033,10 8 1,0 0-64,-8-10 0,-1 0-252,11 11 1,0 0 172,-6-8 1,1-2 6,5 3 1,2-1-315,-1 1 0,3 0 494,1-32-359,30 23-360,5 0-90,24 8 90,5 9-765,10-3 270,-25 15 0,1-1-360,-1 2 1,0-1-1664,28-9 2428,-5 1 0,-8 7 0,-3 1 0</inkml:trace>
  <inkml:trace contextRef="#ctx0" brushRef="#br0" timeOffset="3006">14192 5505 23364,'0'-32'3777,"-5"2"-3057,-4 3-90,-5 5-540,-2 5-90,-1 8 0,-2 15 0,-6 23 0,10-1 0,0 5-670,-3 14 0,1 5 670,4-9 0,2 1 0,0 6 0,2 6 0,1 5 0,1 4 0,2-1 0,2-11 0,2 1 0,0 0 0,1 1 0,1-1-404,0 0 1,0 1 0,1 0 0,1-2 0,2 0 403,3 7 0,2-1 0,2-2 0,2-6 0,3-3 0,3-6 0,1-1 0,1-1 0,3-3 0,1-1 0,14 14 0,2-5 0,0-4 0,1-5-360,-1-4 0,0-5-855,-4-5 1,1-5 1176,5-7 0,-1-6 1,12-10-1,5-15 0</inkml:trace>
  <inkml:trace contextRef="#ctx0" brushRef="#br0" timeOffset="3632">14696 5726 23634,'-4'-13'3867,"0"-1"-3327,-1 2-180,2 1-180,3 2-180,0 0 0,12 34 0,9 27 0,-8-20 0,1 3 0,6 15 0,2-2 0,3 1 0,-8-18 0,1-4 0,6-4 0,3-12 0,1-11 0,17-31 0,-11-5 0,-9-4 0,-3-4 0,-4-12 0,-9 19 0,-3 2 0,-4-6 0,-2 10 0,0 8 0,0 7 0,3 19 0,2 10 0,5 17 0,2 8 0,4 3-900,3 2-1169,-1 0-809,0-4 2878,-2-5 0,2-3 0,1-4 0</inkml:trace>
  <inkml:trace contextRef="#ctx0" brushRef="#br0" timeOffset="6472">15841 5645 22194,'-16'-25'2879,"0"0"-2430,1 0 181,1 0 270,4 1-541,3 7-269,4 4 720,3 39-675,3 9 0,1 8-135,-1 3 0,-1 6-259,2 9 0,-1 8 0,0 0 259,-1-3 0,-1 0 0,0 0-444,0-15 0,0 0 0,0 0 0,0-1 444,0 13 0,-1-1 0,1-5 0,1 3 0,0-4 0,0-6 0,0 0 0,0-7 0,-1-1 0,-1-6 0,1-2 0,3 33 0,-3-22 0,3-13 631,-4-26-631,0-25 0,-6-12 0,5-10 1922,-5-7-1922,10-2 0,3 16 0,3 0 0,9-16 0,10-9 0,-4 24 0,14-1 0,-10 13 0,11 4 0,-14 15 0,-2 8 0,1 5 0,-1 9 0,0 7 0,1 9 0,-7-6 0,1 1 0,10 17 0,-10-17 0,-1-2 0,10 7 0,13-1 0,-7-13 0,13-3 0,-12-15 0,20-20-135,-26-2 0,-1-3 135,1-1 0,-1-5 0,2-19 0,-4-3 0,-13 17 0,-2 0 0,2-12 0,-4 0 90,-7 4 0,-4 3 0,-7-19-435,-5-7 345,-4 33 0,1 10 0,-3 6 0,7 31 0,3 7 0,8 13 0,4 5 0,6 19-180,-2-20 1,3 0 179,11 16 0,-3-22 0,1 0 0,11 12-2937,11 5 2937,-12-26 0,1-8 0,-1-7-90,0-5-89,3-10-1,1-5-45,-7-10 0,-1-7 135,3-12 0,-1-4 15,0-2 0,-1-3 75,-7 1 0,-1-3 0,-2 0 0,-1-14 0,-2 2 1232,1-1 0,-2 0-1187,-4 7 0,-3 5 45,0 17 0,-2 0 5,0-9 0,-1 1 175,0-20-225,0 24 0,-2 2-45,1-4 0,0-3 408,-3 15-408,2 4 879,-3 21-879,4 15 299,0 20-299,0 19 0,0-16 0,0 3-347,0 4 1,0 4 346,2 1 0,1 5 0,0-2-626,0 7 1,1 0 625,1-7 0,1 2 0,0-3 0,2-2 0,1-1 0,4 9 0,2-1-95,-5-17 1,2-2 94,2 7 0,1-4 0,8-1 589,15-5-589,19-28 0,-7-8 335,6-29-515,-24-6 90,-2-10-103,3-7 193,-10 12 0,-1-5 0,-1-6 0,-1 0-286,1-1 0,-3 0 331,-3 0 0,-4 3 0,-5 15 0,-2 1 45,-2 1 0,0-1-45,-1 3 0,-1 0-45,0-30 0,-2 28 0,-1 1 821,-2-24-821,-7 8 106,-3 68-106,4 20 0,3 11 0,-2 7 0,2 4 93,4-11 0,0 2 1,1-2-94,0 11 0,2-2-1100,1-2 1,0 1 1099,2-4 0,0 0 0,0-4 0,2 0 0,5 7 0,3 0 0,1-6 0,2-3 0,0-3 0,1-4 0,16 14 0,-6-34 0,4-9 0,7-9 0,4-9 0,4-11 0,-1-10 0,-12 3 0,1-7 0,4-13 0,-1-3 0,-6 12 0,-2-1 0,-1-7 0,-6 3 25,-11 5-25,-6 4 2207,-2 2-2207,-7-7 0,-7 5 0,0 4 0,-11 13 0,12 13 0,-7 14 0,4 4 0,1 16 554,-1 6-554,4 7 0,4 7 0,2 2 0,4 0 0,2 0 0,4-2 0,6-3 0,6-3 0,9-6 0,5-6 0,29-7 0,-10-11 0,-4-12 0,3-6 0,-11-9 0,-1-5-171,0 1 0,-1-3 171,-5-6 0,-6-3 0,1-19 0,-7-2 0,-12 0 0,-2 1 0,-12 15 0,-5 0 0,-4-2 0,-4 1 0,-3 1 0,-2 3-170,-5 1 0,-3 5 170,-23-2 0,-6 9 0,-2 9-945,18 8 1,1 4-1125,-21 9 2069,15 4 0,2 4 0,-2 17 0,20-10 0,0 0 0</inkml:trace>
  <inkml:trace contextRef="#ctx0" brushRef="#br0" timeOffset="7099">18866 5468 24353,'0'-29'3058,"0"-4"-2608,0 10-90,0 2-270,0 12 90,0 4-180,0 15 90,4 9-90,0 20 0,4 6 0,1 10 0,-1-1 0,0 3 0,0-7 0,7 7 0,1-22 0,0-4 0,0-25 0,-6-15 0,0-11 0,0-10 0,2-31 0,-5 17 0,-2 8 0,-2 1 0,-1 5 0,-2-2 0,0 19 0,5 24 0,2 1 0,5 21-270,0-6-2519,8 15-2068,6-4 4857,4-5 0,4-12 0,-6-17 0</inkml:trace>
  <inkml:trace contextRef="#ctx0" brushRef="#br0" timeOffset="7382">19516 5021 25612,'0'-33'2429,"0"6"-2069,0 7-180,2 11-180,7 9 0,13 17 0,19 21 0,-13-9 0,1 6-916,5 11 1,1 9-1,-2-1 916,-7-10 0,-2 1 0,1 5 0,-3-1 0,1 5 0,0 4 0,-3-1 0,-3-2-519,-3 3 0,-4-1 1,-2-1-1,-1 1 519,1-1 0,0 0 0,-2 0 0,-3-3 0,-3 11 0,-3-2 0,-4-6-537,-4-2 0,-4-6 537,-1-3 0,-1-4 0,1-5 0,-2-2-135,-14 7 0,0-3-1754,-6 2 2118,6-17 0,2-10 1,9-21-1,-2-15 1</inkml:trace>
  <inkml:trace contextRef="#ctx0" brushRef="#br0" timeOffset="7665">20365 5622 24173,'2'-18'2879,"0"2"-2430,-2 5-179,0 6-180,0 1 0,0 4-90,2 0-90,2 0 0,0 0 0,2 0 0,0 0 0,-3 0 90,0-4-90,-3-5 90,0-15 0,0 3-809,0-11 809,-5 51 0,0-3 0,-5 39 0</inkml:trace>
  <inkml:trace contextRef="#ctx0" brushRef="#br0" timeOffset="7869">20426 6142 24983,'8'16'3598,"0"0"-3598,4 0 0,4 4 0,5 7 0,-2-1 0,0 2 0,9 16 0,-6-3 0,-3 1 0,-5 6 0,-7 17-180,-19-22-1619,-16 2-1817,-17-2 2177,14-20 0,-4-2 1439,-6 1 0,-2-2 0,-7 0 0,-2-1 0,-2 0 0,0 0 0</inkml:trace>
  <inkml:trace contextRef="#ctx0" brushRef="#br1" timeOffset="17855">8077 3343 14099,'0'-9'6566,"0"2"-5756,0 0-271,0 3-269,0-1 0,0 3 360,0-1-180,2 3-91,0-2 91,2 2-90,-2-4 449,0 1-539,-2 1 270,0 0-540,-4 2 90,4 10 0,-4 9 0,4 19 0,0 16-1786,0-20 0,0 2 1741,-2 5 0,0 0-45,2 3 0,-1 1-637,0-2 1,-1 0 636,2-2 0,0 0-51,0-6 0,0 0 51,0 24 0,0-14 0,0-9 0,0-5-90,0-16-180,0-1-2429,0-14 3431,-6-22-732,-2-5 0,-7-29 0,-1-1 0</inkml:trace>
  <inkml:trace contextRef="#ctx0" brushRef="#br1" timeOffset="18033">8052 2800 13024,'-5'-34'1799,"4"2"847,-8 5-2646,8 2 935,-3 13-2374,8 2-49,2 16 1488,4 3 0,3 15 0,-1 5 0</inkml:trace>
  <inkml:trace contextRef="#ctx0" brushRef="#br1" timeOffset="18717">8341 3492 20755,'14'7'2789,"4"-1"-2610,-9-6 1,4 7 90,-4 4-180,3 10 90,2 8 0,4 5-90,-1 7-90,1 2 90,-4 0-90,-1-2 0,-4-5 0,-2-6 0,-1-6 90,-4-8-90,0-7 90,-2-5 0,0-4-90,0-6 0,0-7 0,2-10 0,2-13 0,4-5 0,6-5 90,-2 13 0,1 1-90,10-10 0,4-9 90,-10 30 179,-1 10-179,5 25 0,-1 7-90,6 21 0,-6-1 0,2 4 0,1 1 0,-1-1 0,0-6 0,-1-6 0,-3-8 0,0-4 0,-2-12 0,1-11 0,-1-14 0,0-18 0,0-17 0,-3-3 0,-2-5-509,-2 9 0,-2-1 509,-1 5 0,0-4 0,-2 3 0,0-6 0,-3 0 59,-2 8 1,-3-1 0,0 1 120,-1-15 0,-1 2-135,-1-7 0,-3 8 45,-4 21-90,8 38 0,2 26 0,4 14 45,0-3 0,0 3-45,1 2 0,-1 4 0,3 2 0,3 0 0,3 3 0,0 0 0,-1-3-204,-3 1 0,1-3 0,1 0-6,7 14 0,4 0 1,-3-14-331,1-13 592,4 2-1402,-14-28-808,-2-3 2158,-4-12 0,-6-3 0,-1-7 0</inkml:trace>
  <inkml:trace contextRef="#ctx0" brushRef="#br1" timeOffset="18967">8824 3429 21475,'-20'-9'2878,"1"-2"-2518,3 1 0,4-3-270,5 5 0,20-4-90,11 4 0,26-5 0,10 4-151,-25 3 1,1 1 15,1 2 0,-1 1-90,1-1 1,0 2 224,-3 0 0,-1 2-1350,28-1-808,-10 0 2158,-9 0 0,-11 4 0,-5 1 0</inkml:trace>
  <inkml:trace contextRef="#ctx0" brushRef="#br1" timeOffset="20074">10469 3320 23094,'0'-11'1169,"0"-1"-989,0 3 0,0 2-180,0 1 0,0 3 90,0 1-90,3 2 0,4 0 0,-2 0 90,2 0 180,-7 0 539,2 0-719,0 0-90,-2 0 0,2 6 90,2 4 180,2 10-90,10 29-90,-3-3-45,0 0 0,-1 4 0,-2-4 0,0 0-45,1 9 0,0 0 0,-3-13 0,-1-3 0,-3-2 0,-1-5 90,-1-5-90,-2-6 90,0-14-90,0-7 0,-4-5 0,-2-8 0,-4-14 90,-2-18-90,1-14-45,7 8 0,2-3 45,-1 14 0,2-1 45,2-12 0,2 1-90,1 11 0,4 3 45,3 6 0,2 2 0,13-23 90,6 28-90,-6 23 0,18 31 45,-17-1-1,-1 7-44,9 16 0,-2 4-212,-7-6 1,-2 2 256,2 11 0,-4-3-45,-1 1 0,-10-25 0,-1-4 0,-4-3 0,-2-2 0,-10-15 0,0-5 0,-7-15 0,3-11 333,4-12-333,2-11 0,4-10-249,4-3 249,4-3 0,4 2 0,8 5 0,1 7 0,5 8 0,1 10 0,1 9 0,1 9 0,14 31 0,-11 5 0,-10-2 0,-2 3 0,7 22 0,-11-11 0,0 0 90,4 18-135,-8-20 0,-1-3 45,-1 3 90,-2 0-90,-3-9 249,-4-6-339,-1-6-89,0-15-91,0 7-180,0-7-6476,0 3 6926,2-16 0,2-3 0,3-13 0</inkml:trace>
  <inkml:trace contextRef="#ctx0" brushRef="#br1" timeOffset="20734">11833 3487 21295,'2'-13'2788,"0"-1"-2518,-2 1-90,0-1 0,0 1-90,0-1-90,0 0 270,0-5-90,0 6 269,-4-6-359,-2 11 90,-11 2-90,-8 4 0,-1 2-90,-12 18 0,6 8 0,0 12 0,7 2 0,13-9 0,5 1 90,4 14-90,4-13 0,4 8 0,8-10 0,8-11 0,2 1-90,5-13 90,-6-4-180,15-8 90,-7-4 0,5-7 90,-13-6 0,0-22 0,-10 5 0,-1-14 0,-9 13 0,-2-1 90,-5 1 0,-2-2-90,-5 3 90,1 1 0,1 6-90,2 4 180,4 0-180,-4 10 0,8 4 0,-4 9 90,4 10 0,0 3 0,0 14 0,4 8 0,2 12-90,4 8-1696,0-11 0,1 0 1696,7 17-1494,10 2 0,1-3 684,-5-14 315,-1-8 1,-1-7-945,-10-20-630,-2-12 2069,2-6 0,2-11 0,1-8 0</inkml:trace>
  <inkml:trace contextRef="#ctx0" brushRef="#br1" timeOffset="20969">12166 3347 19946,'2'-27'3418,"0"0"-2789,-2 2 361,0-6-810,2 13 0,-2-3-1,6 22 631,14 53-720,-4-2-306,-1-5 1,-1 4 215,-2 6 0,-2-2 45,-3-15 0,0 1-135,4 26 0,-1-3-270,-1-1 45,-5-26 0,0-3-674,1 2-360,-4-11-990,0-5 2339,-1-10 0,-5-10 0,-2-8 0</inkml:trace>
  <inkml:trace contextRef="#ctx0" brushRef="#br1" timeOffset="21135">12190 2800 21745,'-18'-41'2338,"2"5"-2158,2 8-90,7 8-90,1 5-180,6 3-270,0 5-2068,0 9 2518,4 8 0,1 10 0,3 3 0</inkml:trace>
  <inkml:trace contextRef="#ctx0" brushRef="#br1" timeOffset="21719">12475 3198 21565,'10'12'2069,"-2"-1"-1620,-2 0 361,5 18-450,4 24-270,2 5-278,-8-23 1,0 0 277,3 17-44,-3-16 0,0 0 44,4 29 0,-1-5 0,-6-19 0,-6-25 90,0-9 0,0-3 192,0-4-282,-4-16-90,0-31 0,-4-9-232,5 15 1,1 0 231,0 6 0,0-1 90,2-10 0,0 0-90,4-19 45,-3 28 0,3 2 45,15-10-90,-1 19 270,28 8-180,-10 28 90,15 20-1,-10 11-349,-2 10 350,-3 4-180,-3 2 90,-7-1-90,-6-5 90,-4-4-90,-5-8 0,-5-6 0,-1-6 0,-2-6 0,-1-3-180,0-3 633,-2-7-723,0 4-179,0-11-1530,0 3 1079,0-18 451,0 1-91,0-18-2698,0-13 3238,0 4 0,-8-12 0,-1 11 0</inkml:trace>
  <inkml:trace contextRef="#ctx0" brushRef="#br1" timeOffset="24503">14099 2927 21025,'0'-12'2249,"0"1"-1710,0 2-89,0 2 90,0-2-180,0 4 89,0-1-89,0 1 270,0-1-91,0 3-269,-4-1-90,0 4-90,-4 6 90,-4 9 0,-2 19-90,-5 18-45,9-17 0,0 3-642,0 4 0,1 2 597,0 3 0,2 2 0,2 0 0,1 1 45,2-1 0,3 0-45,1-3 0,4 0-109,0-2 0,6-2 109,10 8 0,9-3 0,11-5 0,5-5 0,-1-1 0,4-5-402,4-11 1,0-6 221,-15-9 0,-1-2-135,-3-2 0,-1-2-584,27-5-450,-12-6-540,-14-8-810,-13-12 2699,-12-4 0,-7-7 0,-3-3 0</inkml:trace>
  <inkml:trace contextRef="#ctx0" brushRef="#br1" timeOffset="24950">15683 2818 21835,'0'-32'3328,"0"1"-2609,0 1 91,0 3-91,0 2-179,0 5-180,3 2-180,2 4-90,6 3-90,6 6 0,9 1 0,9 12 0,9 12 0,9 21-189,-25-12 1,0 7 188,-2 6 0,0 6 0,-2-1-611,3 11 1,-3 3 610,-4-8 0,0 4 0,-4-3 0,-4 5 0,-4 0 0,-5-10 0,-1 3 0,-2-4 0,-2 5 0,-1-2-403,-4 11 1,-3-4 402,-8 2 0,4-28 0,-1-1 0,-6 9 0,-4 3 0,12-21-1680,3 2-29,2-6 700,4-1 1009,-5-10 0,0-3 0,-5-4 0</inkml:trace>
  <inkml:trace contextRef="#ctx0" brushRef="#br1" timeOffset="26668">9591 4645 18416,'0'-9'4318,"0"0"-3958,-3 0-90,2 0-90,-13-2-90,5 3-1,-12-2 91,8 7-90,-3-1 0,2 4 0,-2 0-90,-4 4 90,-17 11 0,5 1-90,-13 10 0,12-6 0,-14 15 0,15-9 0,-7 8 90,21-11 90,4 10-90,8-4-90,6 0 90,6-7-90,6-8 0,6-3 0,5 0 0,3-2 0,3 0 0,-3 2 0,6-1 90,-6 1-90,-6-6 90,-8-1 0,-10 0 0,-2-3-90,0 9 0,-4-2 0,-4 7 0,-7 5 0,-7 7 0,-3 6 0,-1 5 0,1-2 0,5 1 0,4-6 0,4-4 0,5-4 0,4-5 90,8 2-180,4-12 90,5 6 90,13-13-90,-8 3 0,8-4 0,-14 0 90,-1 4-90,-8-3 89,0 7 1,-4-7-90,-4 9 0,-2 0 0,-6 8 0,-3 3 0,1 3 90,0 3-90,7 3 0,2 2 90,5 15-90,3-11 0,4 12 0,3-16 0,2-3 0,2-2 0,8 2 0,-4-15-180,7 6-359,-6-19-541,-1 5-988,0 0 2068,-2-4 0,-1 12 0,-1-4 0</inkml:trace>
  <inkml:trace contextRef="#ctx0" brushRef="#br1" timeOffset="28324">9778 10127 16707,'0'-9'5217,"0"2"-4497,0 0-90,0 3 359,0-1 91,0 3-271,0-2-539,0 1 0,0-1-180,0 1-90,2 1 90,4 2-90,6 0 0,8 0 0,9 0 0,4 0 0,3 6 0,12 12 90,-7 14 0,-6 2-1,-16 3 1,-21-8 90,-19 19-90,-2-10-90,-11 10 0,8-19 0,3-6 0,5-5 90,7-5-180,2-5 90,9 0 0,-4-7 0,11 7 90,0-3-90,9 4-90,-3 0 90,3-4 0,-4 5 0,0-5 90,-2 6-90,-3 0 0,-1 1 0,-4 2 0,0-1 0,-2 1 0,0-1 0,0-1 0,1 1 0,3-4 0,3 3 0,3-1 0,9 6 0,1-2 0,15 11 0,-11-11 0,4 5 0,-14-7 90,-4 1 0,-6-1 0,-2 3 0,-2 2-90,-5 3 0,-4 3 90,-3-1-90,-2 0 0,-4 7 0,10-11 0,-3 8 0,11-11 0,0 2 0,6 7 0,0-6 0,5 9 0,-5-13 0,-2 2 0,-10-8 0,-4 1-180,-23-5-90,1-1-359,-12-4-271,10 0-539,2-4 1439,-8-16 0,9-2 0,-4-14 0</inkml:trace>
  <inkml:trace contextRef="#ctx0" brushRef="#br1" timeOffset="29326">9819 8992 25972,'4'15'360,"2"7"-180,10 41-90,-3-5-577,-4-15 1,0 2 531,-3-9 0,0-2-45,-1 2 0,0-1 0,1-2 0,0-1 45,0 5 0,0-3-45,3 13 403,-1-2-223,-6-25 71,-2-10-161,0-4 0,-17-52-90,11 8 0,-1-4-193,-2-10 1,0-2 192,3-6 0,3 1 0,2 13 0,2 2 0,-1 2 0,0 2 0,1 2 0,1 1 0,5-26 0,5 9 0,2 11 0,6 7 0,3 11 0,3 11 0,6 6 0,1 18 90,6 6-90,-2 14 0,-13-3 0,-1 2 90,7 15-90,-10-8 0,-2-1 90,-6-2 0,-1 3-90,-9-22 883,-2-7-883,0-3-90,-6-4-180,-1-4 1,-5-5-271,0-9-180,0-7-1259,-2-21 450,3 14 1529,-1-13 0,8 32 0,0 1 0</inkml:trace>
  <inkml:trace contextRef="#ctx0" brushRef="#br1" timeOffset="30084">10509 9168 22644,'11'5'1799,"-3"3"-1529,-1-7-180,0 3 0,1 0 0,4-3-90,2 7 0,6-7 0,5 3 0,18-4 0,-9-4 0,20-11 0,-27 0 0,0-12 90,-19 5 0,-4-5 269,-10-13-269,-2 8 0,-8-5 0,-6 12-90,-3 6 382,1 48 0,-5 31 1,2 8-1,6-15-1369,10-22 1,1 1 986,-11 22 0,-6 16 0,7-3 0,22-23-424,49-28 1,13-17 423,-29 2 0,3-5-113,9-6 1,10-5 0,1-4-1,-6-2 53,-9-4 0,-4-3 0,1-1-240,11-4 1,1-2-1,-5-1 255,1-9 0,-7-2 90,-11 1 0,-6-6 105,-12 3 0,-5-6 0,-1 4-60,4-5 0,-3 1 0,-8 8 0,-2-1 0,-4 7 90,-14-4 0,1 4-91,-4 5 1,3 6 0,1 6 1557,-2 2-1647,9 9 1012,1 7-832,8 15 1061,4 15-1241,0 41 0,0-2-1211,0-16 0,0 0 1211,0-7 0,0-2 0,2 3 0,0-1-1295,0-1 0,0 0 1295,3-2 0,0 0 0,0-3 0,1 0-99,2 9 0,1-1 99,3 17 0,-3-19 0,1-2 0,-1-3-90,1 2-810,-4-19 1379,-4-4-1828,0-7 2903,-2 1-3803,0-7 2346,0 3 0,-4-4 1,0 0-1</inkml:trace>
  <inkml:trace contextRef="#ctx0" brushRef="#br1" timeOffset="30592">11029 8811 20485,'-20'0'2789,"1"0"-1890,-4 0-539,9 0-90,0 0 0,11 0-180,4 0 0,7 0 0,10 0-90,13 0 89,12 0-89,11 0-1578,8-2 1578,3-3 0,-31 3 0,-1-1-1067,28-5 1067,-4 1 0,-10-2-90,-9 0-720,0 1 91,-17 4-361,-1 2-719,-14 2 934,-4 0 865,0 0 0,-2 0 0</inkml:trace>
  <inkml:trace contextRef="#ctx0" brushRef="#br1" timeOffset="31069">11593 8761 25432,'0'11'540,"0"3"-450,0 6 90,2 7-180,4 29 0,3-10 0,3 18 90,2-24-90,8 7 0,-4-17 0,5 2 0,-9-18 0,4-7 0,-5-3-90,14-21 90,6-19 0,1-10 0,-7 6 0,-2-2 135,-7 6 0,-2 1 90,1 0 0,-2 2 224,4-21-89,-14 29 180,-2 3-360,-3 12-90,0 6-90,-3 25 0,2 4 0,-3 17 0,6-1 0,2 0 0,4 2 0,8 10-360,-3-16-989,7 13-900,-7-22 720,-3-3-450,-4-12-450,-4-6 2429,-2-7 0,0 0 0</inkml:trace>
  <inkml:trace contextRef="#ctx0" brushRef="#br1" timeOffset="31585">12182 8838 21745,'0'-18'3508,"0"0"-2879,0 0 1,0 2 269,0-4-719,0 11-90,0-1 0,0 10-90,7 10 90,1 7 0,17 35-90,-9-7 0,-3-12 0,-1 0 0,3 15 0,-1-5 0,-4-5 0,-2-8 0,-2-5 90,-2-7-90,-1-9 0,-2 1 0,-1-9 0,0 3 0,0-30 0,0 4 0,-3-29 0,2 10 0,-3-6 0,8 1 0,6-13 0,1 19 0,14-10 0,-7 33 90,20 2-90,-12 23 90,9 5 0,-13 12-90,-1-2 90,-5 1-90,-4-5 0,-4-2 90,-4-5-90,-2-5 0,-2-3-1350,0-4-808,-4-12 719,-2-1-540,-2-12-7852,1 3 9432,0 1 1,6 3 0,-3 2 0</inkml:trace>
  <inkml:trace contextRef="#ctx0" brushRef="#br1" timeOffset="32192">12799 8716 24803,'0'-5'1709,"0"1"-1439,0 4-90,0 14-1,4 3 1,2 21 0,3 5-45,-2-4 0,0 1-45,2 21-90,-4-21 0,-1 0 90,1 24-90,-4-21 0,-1 2 90,0-25-90,0-4 0,0-9 0,0-1 0,0-6 0,0-6-90,0-23 90,0-6 0,0-23 0,2 3 0,4 15 0,1 0 0,5-21-118,-1 23 1,2 2 117,7-7 0,3 7 0,1 4 90,-1 7 0,1 5 0,-4 9 90,4 4-90,-3 11 235,1 8-325,-2 8 0,1 9 0,-1 6 0,0 5 0,6 20 0,-8-15 0,-5-12 0,-1 0 0,-1 8 0,1 2 0,-6-16 0,-2-8 0,0-5-1889,-2 13 899,0-7-1528,-2 14 539,0-19 1979,-4-2 0,-2-9 0,-4-4 0</inkml:trace>
  <inkml:trace contextRef="#ctx0" brushRef="#br1" timeOffset="33168">14464 8345 18776,'5'-7'5757,"-1"-2"-5217,-4 0 539,-4-4-719,-1 5 359,-8-2-539,3 7-90,-5-1 0,3 4 0,-3 10 0,-1 6 180,-9 42-180,6-5 0,5-1 0,1 4 0,7-9 0,3 0-90,-1 0 0,2 0 45,7 5 0,4-4-45,7 3 0,11 9 0,0-28 0,7-3 0,5-6 0,4-3 0,3-10 0,1-4 0,0-6 0,-2-4 0,-3-5 0,-3-7 0,-2-7 0,4-20 0,-14 5 0,2-17 0,-17 10 0,-5-5-707,-4-4 707,-3-3 0,-5-1 0,-2 1 0,-7 3 0,-2 6 0,-5 3-29,-5 6 29,-4 3 0,-7 3 0,-4 3 0,12 11 0,-1 1 0,-17-5 0,-9-3 0,19 15 0,3 6 0,5 1-630,-6 16 0,12-1-194,-8 27-166,22-8-58,-2 19-661,11-8-719,0 2 2428,3 0 0,5-5 0,5 1 0</inkml:trace>
  <inkml:trace contextRef="#ctx0" brushRef="#br1" timeOffset="33824">15496 8386 21565,'-8'-12'3238,"3"1"-2788,-2 8 269,2 1-629,1 2 0,0 0 0,4 0-90,0 13 0,2-4 0,2 10 0,3-5 90,2-3-90,2-4 0,-1 1 0,0-7 0,-2 3 0,0-8 0,-1-11 0,-3-2 90,-2-10-90,-2 6 0,-11-3 0,3 9 0,-10 2 0,6 9-90,-2 4-270,1 0-1259,-8 16 180,7-2 1439,-9 27 0,15-13 0,-1 9 0</inkml:trace>
  <inkml:trace contextRef="#ctx0" brushRef="#br1" timeOffset="34419">15610 9005 22554,'0'-9'3418,"0"0"-2968,0 0-90,0 2-180,0 1-90,-4 3-90,3 1 89,-3 2-89,1 0 0,2 0 0,-6 0 0,6 0 0,-6 0 0,2 0 0,1 0 0,0 0 0,0 0 0,3 0 0,-2 0 0,3-4 0,0-1 90,0-4-90,0 0 90,0 0-90,0 4 180,7 1-90,7 20 90,6 4-90,-2 10 90,-6 5-180,-8-13 0,-7 8-540,-11-3-269,-4-1-540,-8 3-720,4-6-7762,-1-3 8735,1 2 1,5 1 0,2 2 0</inkml:trace>
  <inkml:trace contextRef="#ctx0" brushRef="#br1" timeOffset="38572">8191 1235 19136,'0'-14'3688,"-4"-1"-3238,3-1-1,-6-2-89,6 2-90,-3 0 0,1 5-180,2-1 90,-3 7-90,4 1 90,0 41-90,0-2-45,1 2 0,-2 3-45,-1-5 0,-1 3 44,-2 23 1,-1 2-511,1-15 1,-1 0 465,-1 15 0,1-2 0,0-21 0,2-3-114,1-2 1,1-2 113,-4 24 0,3-10 90,2-11-90,-3-7 0,4-8 0,0-9 0,0-6 0,0-6-260,0 0-639,0-8-202,0-3-1237,0-11 2338,6-3 0,0-6 0,7-4 0</inkml:trace>
  <inkml:trace contextRef="#ctx0" brushRef="#br1" timeOffset="38952">8658 1199 21835,'8'-27'1888,"-2"2"-1348,0 4-180,-4 3-90,0 7-180,-2 2 90,0 4 0,0 25-1,0 6 1,0 27 0,0 6-637,-1-5 0,-2 3 502,0-12 0,0 1 0,-2 18 0,0-1-335,-1-18 0,-1-2 290,1 0 0,0-2 0,1-2 0,0-1 0,-1-4 0,0 0-348,-2 25 348,1-10 0,0-8 0,6-9 0,-3-10-270,4-4 624,0-11-2513,0 0 803,0-24-8475,0-5 9522,0-20 1,0-6 0,0-4 0</inkml:trace>
  <inkml:trace contextRef="#ctx0" brushRef="#br1" timeOffset="39503">7650 1742 17067,'-4'5'5217,"0"-1"-4407,4-4-540,6 0 0,4-4-1,14-3-179,16-7 0,19-4-376,-20 6 0,5-1 406,10-1 0,6-2 0,-1 1-733,-11 2 0,0 0 1,2 0 634,0 1 0,3-1 1,0 0-1,0 1 38,14-3 0,-1 1 0,-4 1-60,-16 4 0,-2 0 0,0 0 30,8-2 0,2 1 0,-7 1-38,-9 1 0,-3 2 98,22-5-90,-15 4 89,-5 0-89,-14 5 652,-2 0-742,-13 2 1628,-4 0-3247,-2 0 328,-9 6-958,-4 1 2339,-11 9 0,-7 2 0,-4 3 0</inkml:trace>
  <inkml:trace contextRef="#ctx0" brushRef="#br1" timeOffset="40071">7650 2063 18506,'-34'4'3418,"3"-3"-2968,5 3 0,6-4 0,3 0-90,9 0-1,2 0-179,6 0 270,0 0-270,4 0 90,6-4-90,10-1 89,16-6 1,15-5-90,3 2 0,8-3-90,-11 4 0,3-2 0,5 0-72,-7 3 0,6 0 0,1 0 0,0 0 0,-5 0-866,-1 1 0,-3 0 0,-2 0 0,3 1 848,5-1 0,4 1 0,-4 0 0,-7 3 0,-2-1 0,-5 2-422,-4 0 1,-3 1 511,24-2 0,-13 0 360,-2 1-270,-15 3-90,-2-1 0,-15 4-90,-4 0 3064,-4 0-3064,-2 0-2518,-2 0 270,-6 0 2248,1 0 0,-6 0 0,0 0 0</inkml:trace>
  <inkml:trace contextRef="#ctx0" brushRef="#br1" timeOffset="42322">9713 1267 17157,'0'-9'5397,"0"0"-4767,0-2-91,0-1 1,0 0-90,0 1-90,0 4-90,0 1-1,0 1-269,0 3 0,0 10 0,0 10 0,0 21 90,0 13-90,0 14-359,0-29 1,0 1 358,0 0 0,0 1-45,1-1 0,0-1 45,0-3 0,0 0-180,3 3 0,0-1-360,1 11-89,1 0-271,-4-27-629,-2-10-899,0-10 2607,0-16 0,-4-18 1,0-10-1</inkml:trace>
  <inkml:trace contextRef="#ctx0" brushRef="#br1" timeOffset="42490">9624 891 19766,'0'-36'2518,"0"4"-2338,0 3-90,0 6 0,2 5-270,5 5-539,2 6-1260,7 9 1979,-3 7 0,3 13 0,-2 4 0</inkml:trace>
  <inkml:trace contextRef="#ctx0" brushRef="#br1" timeOffset="43019">10063 1651 21655,'10'0'2968,"0"-4"-2518,-6-1-270,0-2 89,-2-1-269,0 5 0,8 13 0,-1 7 0,5 19 0,-2 3 0,0 2 90,0 1-90,-2-5 0,0-3 0,-5-7 0,-2-6 0,-3-10 0,0-5 0,0-6 0,0-18 0,0-27 0,0-11-291,0 17 0,0-1 291,0 6 0,0-1 0,4-13 0,0 0 0,-1 13 0,1 1-5,2-6 1,2 3 4,8-2 0,2 12 0,7 9 90,19 17-90,-7 13 0,14 20 45,-24 2 0,-3 5-45,-6-9 0,0 2 45,10 23 0,-2 2-90,-10-16 0,-2-1 90,0-2 0,-1-2-45,2 18-90,-11-30-90,-2-6-270,-2-8-179,0 0 221,0-9-1301,0 3-800,0-10 2509,0-6 0,0-12 0,0-6 0</inkml:trace>
  <inkml:trace contextRef="#ctx0" brushRef="#br1" timeOffset="43420">11045 1416 22194,'4'-12'1170,"-1"3"-1080,-2 3 0,1-1-90,0 2 0,2-1 90,-1 1-1,-1-3 91,-10-6-90,-4 0 0,-11-2 0,-3 7 270,-19 10-90,-2 27-90,0 7-299,26-5 1,4 2 208,-2 25 0,9 9 0,4-3-45,13-20 0,3-2 44,8 17-89,0-25 0,4-3 0,21-1 0,-9-18 0,3-4-135,-4-4 1,1-3-496,32-8-359,-24-12-361,-22-10-718,-7-6 2068,-7-9 0,-3-5 0,-3-4 0</inkml:trace>
  <inkml:trace contextRef="#ctx0" brushRef="#br1" timeOffset="43738">11232 842 20935,'8'-33'2429,"-2"4"-2070,0 7 1,-3 6-180,0 11 90,1 16 0,1 20-90,1 24-316,-3-19 0,0 2 181,-1 7 0,0 1 0,2 5 0,0 2-45,-1-2 0,0 4 0,1-3-446,1 6 0,0 1 446,0-10 0,0 3 0,-1-6 0,2-3 0,-1-4 0,0-3 0,0-2 0,1 22 0,2-13-180,-4-9-180,2-11-359,-2-8-9112,-2-22 8690,0-10 1,-2-22 0,0-4 0</inkml:trace>
  <inkml:trace contextRef="#ctx0" brushRef="#br1" timeOffset="44185">11415 1466 17841,'2'-23'4318,"0"3"-3451,-2 1-508,2 6-67,0 2-202,4 6 56,5 7-56,12 19-90,1 5 170,5 11-170,-3-5 0,1-2 0,2-5-90,6-1 90,-8-14 0,2-2 0,-11-14 0,6-22 0,-5-18 90,0-5 0,-8-6 270,-9 19 0,0 4 89,-2 4-89,0 8 0,0 4-180,0 6-180,10 36 0,9 32 0,3 9 0,-4-17 0,10-1 0,-8 3 0,1 0 0,-1 0 0,1-1 0</inkml:trace>
  <inkml:trace contextRef="#ctx0" brushRef="#br1" timeOffset="44753">12337 986 21835,'0'-43'2698,"0"2"-2158,0 7 179,0-5-539,0 20-180,5 28 0,0 23 90,1 1 0,0 3-45,-2-1 0,0 0-239,2 5 1,0 0 238,-1 2 0,0 2-45,1-1 0,1 0 0,-1 0 0,2 0 0,-1-3 0,0-1 0,1-3 0,0 1 0,5 13 0,1-1 90,5 13-90,-7-26 0,0-4 0,-4-8 0,-5-19 0,-3-5 477,0-9-477,0-14 0,-9-29-45,0 10 0,-4-2 45,-2 3 0,-4 0 0,-4-4 0,-2 5 0,-11 4 0,-1 14 0,9 16 0,-1 12 0,-6 10 0,1 15 0,-3 13 0,15-6 0,2 2 0,6-10 0,1 1-121,0 9 1,3-1 120,5 8 0,19 4 90,17-13-90,8-8 0,11-16 0,-8-14-180,15-6-629,-6-10-91,-5-5-118,-18-8-1051,-20 0 2069,-5-1 0,-3-2 0,0 1 0</inkml:trace>
  <inkml:trace contextRef="#ctx0" brushRef="#br1" timeOffset="45236">12641 1380 22104,'0'7'990,"2"5"-900,2-4 0,2 5 0,2 1 0,10-2-90,-3-1 90,11-6-90,-5-1 90,10-4-90,4-14 0,-2 0 0,1-15 0,-13 2 89,5-16 1,-9-7 90,-3-9-90,-17 15 90,-23 3 90,-21 28-90,-1 7 90,-5 20-1,29 10 1,3 5-90,-9 20-224,14-12 1,5 2 133,3 23 0,12-20 0,3 1 0,7 20-90,-3-24 0,4-2 0,15 4 0,3-7-90,22-6-270,-14-14-1979,24-8-269,-31-18 2608,7-11 0,-21-8 0,0-6 0</inkml:trace>
  <inkml:trace contextRef="#ctx0" brushRef="#br1" timeOffset="46279">14387 973 19766,'11'-7'3508,"-3"0"-2879,-4 0 451,-2-3-720,-2 6-181,-8-2 1,-4 10 180,-14 7-180,-13 12-45,-2 6 0,-5 6-105,9-6 0,-1 2 0,-1 0-156,0 0 1,0 0 0,-2 1 155,-8 8 0,-1 1 0,5-4-320,5-7 1,3-2 289,-7 7 0,2-3 0,-2-1 0,11-8 0,11-5 0,10-11 354,6-1-354,13-6 691,13 0-691,12-2 0,2 2 90,3-2-90,-7 2 0,11 0 0,5 4 45,-1 1 0,3 1-377,-8-1 1,2 0 331,15 4 0,2-1-45,-14-2 1,0 0-451,15-1 0,2 1-1079,-6 3 0,-1 0 1574,-2-6 0,-2 0 0,-11 3 0,-5-2 0,5-4 0</inkml:trace>
  <inkml:trace contextRef="#ctx0" brushRef="#br1" timeOffset="47024">15191 846 17247,'0'-7'5127,"0"-1"-4677,-5 0-90,-2-1-90,-5 2-1,-2 3 91,-4 2 0,-5 2-90,-3 4-90,-5 5 0,-1 7-90,-1 9 0,-3 4 0,5 5-1,1 5-89,7-3 90,10 17 0,12-6-90,11 0 0,8-13 90,7-14-90,5-4 0,5-2 0,23-3 0,8-6 90,-3-1-90,1 4 90,-28 6 0,-3 17 90,-17 9-180,-14-3 90,-13 0-90,-11-11 0,-28 6 0,19-21 0,-2-1 0,1 1 0,0-3 0,-6-2 0,2-6-90,-8-12-90,3 3-90,16-12-269,19 7-91,2-4-180,4 2-269,4 0-720,4 0-540,4 3 2339,5-1 0,-1 1 0,0-1 0</inkml:trace>
  <inkml:trace contextRef="#ctx0" brushRef="#br1" timeOffset="47376">15423 729 21205,'12'-26'2698,"-2"4"-2158,-2 4 0,-2 2-180,-3 5-181,-2 3-89,-1 4-90,0 4 90,4 7 180,2 8-180,6 19 0,-1 7 0,0 4-45,-2-4 0,0 1-568,2 17 0,0 1 523,-4-11 0,0-1 45,-1-1 0,0 0-90,0-2 0,0 0-249,1 9 0,0-2 114,-1-16 1,-1-2-136,1 6 0,0-3-495,-2-2-269,0-9-630,-4-14-540,0-6 2249,-6-16 0,0-9 0,-7-8 0</inkml:trace>
  <inkml:trace contextRef="#ctx0" brushRef="#br1" timeOffset="47605">15329 1131 18596,'-26'-23'3958,"1"3"-3508,7 2-90,7 4-90,6 3-1,9 2-179,6 0-90,10 0 90,12 0-90,11-2 0,-6 5 0,1 0-90,17-1 0,-20 3 0,0 2-1619,13 2-449,-19-2 2158,2-3 0,-19-2 0,-2-2 0</inkml:trace>
  <inkml:trace contextRef="#ctx0" brushRef="#br1" timeOffset="48187">15849 765 21295,'10'-16'2518,"2"0"-1888,-3 4-180,1 3-90,-2 1-91,0 5-89,-2-1 0,2 4 0,-2 8 90,4 4-90,2 17-90,5 9 90,-4 8 0,1 5-635,-2-10 0,-1 2 455,3 17 0,1 5 30,-4-12 0,0 2 0,0-3-36,2 6 1,-1-1 5,-1-8 0,0 2 0,-1-7 90,2 17-90,-4-33 0,-8-20 0,0-12 908,0-9-908,-4-12 12,-4-18-12,-2 3 0,-2-3 0,2 9 0,-2-1 0,-7-22 0,-4 1-45,3 19 1,-2 3 44,-5 1 0,-1 4 0,-16 4 0,2 32 0,14 19 0,1 8 0,5 6 89,4 24-89,9-16 0,11 13 0,9-27 90,25 3-90,-4-14 0,14 0 0,-12-16 0,-5 1 0,-3-7 0,-7 3 0,-3-4-179,-4 0-451,-4 0 630,-2-2-990,-2-2 1,-2-5-2249,2-9 3238,0 1 0,0-7 0,0 3 0</inkml:trace>
  <inkml:trace contextRef="#ctx0" brushRef="#br1" timeOffset="48492">16328 1203 22374,'4'-22'2699,"0"-3"-2070,2 2-89,1 0-180,-1 5-90,0 3-180,-2 3 0,0 5-1,0 3 91,2 12-90,2 6 90,11 40-180,-7-17 0,0 2 45,0 2 0,-1 0-90,1 4 0,-3-3 135,2 13-135,-5-22 0,0 0-225,-1 10-89,0 2-451,-5-25-359,0-11-630,0-3-810,-4-12 2609,-2-7 0,-3-16 0,0-8 0</inkml:trace>
  <inkml:trace contextRef="#ctx0" brushRef="#br1" timeOffset="48659">16422 674 22104,'-21'-43'2249,"1"2"-1709,2 5-270,3 6-180,3 2-180,8 11-1260,0 4 1350,4 19 0,0 6 0,0 11 0</inkml:trace>
  <inkml:trace contextRef="#ctx0" brushRef="#br1" timeOffset="49224">16751 973 22554,'0'-18'1979,"-6"2"-1619,-1 0-90,-3 4-90,4 3-91,-1 5 1,0 16-90,-3 8 0,-2 20 0,-1 9 90,-1 11-322,7-27 0,0 2 232,-1-1 0,2 2 45,0 14 0,3 2 0,2-1 0,2-2 0,2 0 0,3-2-45,1-8 0,4-5 0,11 1 90,25-11-90,-9-14 0,19-15 135,-28-12 0,-4-7-45,12-21-218,-16 9 1,-4-3 172,-10 7 0,-4-2 0,-2-14 0,-5-2 0,-8 1 0,-4 3-45,2 1 0,-3 3-45,-5 7 0,-2 6-135,-11 2-270,1 9-1171,-9 9-178,9 9 1799,-14 15 0,23 0 0,-4 9 0</inkml:trace>
  <inkml:trace contextRef="#ctx0" brushRef="#br1" timeOffset="49603">17380 1398 20935,'12'4'3598,"-1"-3"-2878,-5 3-91,-1-4-179,-2 0-180,-1 0-90,3 0-90,-4 4-90,3 1 0,-2 4 0,2 0 0,0 0 0,2-4 90,-2-1-90,-2-4 0,0 0-270,-2-6-1259,0-11 179,0-2-988,0-7 2338,0 6 0,0 0 0,0-3 0</inkml:trace>
  <inkml:trace contextRef="#ctx0" brushRef="#br1" timeOffset="50185">17599 647 22644,'0'-41'1889,"0"5"-1439,0 9-180,0 4-180,0 9-1,0 5 181,6 13-90,0 12 270,12 42-270,-10-13 0,-1 4-120,0-3 0,0 2 0,-1 0-590,0 16 0,-1 0 530,0 1 0,0-3 0,-2-18 0,-1-2-126,1-3 1,-1-1 125,1-2 0,0-2 0,3 23 0,-2-10 0,2-11 0,-2-9 0,-2-9 0,0-9 1120,-2-5-1210,0-6 371,0-6-191,2-32-90,2-2-45,-1 9 0,0-2 45,9-22 45,-3 19 0,2-1-90,3 4 0,1 1 90,-1 1 0,2 2-45,15-10 90,-5 27-1,14 32-44,-18 5 0,0 4-45,0 1 0,-2 4-1696,4 16 0,-4 0 1786,1 6-135,-9-21 0,-1-1-134,1 9-901,-5-15 181,0-7-181,-7-23-179,2-17 1259,-1-11 0,0-4 0,1-26 0,0 15 0,0-1 0</inkml:trace>
  <inkml:trace contextRef="#ctx0" brushRef="#br1" timeOffset="50602">18135 534 18416,'0'-28'4408,"0"4"-3958,0 6-1,0 4 1,0 5-90,2 5 0,4 2-90,4 2-90,8 4-1,5 5-89,27 19-45,-15-9 0,2 1-45,2 2 0,0-1-882,5 1 1,-2-2 881,-8-6 0,-3-1 0,1 0 0,0-1 0,27 8 0,-26-8 0,-1-2 0,16 5 0,-8-4 0,-19-3 0,-17-7 1853,0 3-1763,-4 4 0,-5 6 90,-6 13 90,-9 13 0,-10 11-546,12-20 0,-1 1 366,-2 3 0,-1 0-45,-1 2 0,-1 1 0,-7 16 0,-1 1-90,3-3 0,0-1-146,1 0 1,2-2 55,6-9 0,2-5-764,1 6-450,1-5 1349,-5 10 0,5-15 0,-7 7 0</inkml:trace>
  <inkml:trace contextRef="#ctx0" brushRef="#br1" timeOffset="62965">8288 12827 17697,'-5'-5'4857,"2"-1"-4407,3 3-90,0-1-270,0 1 899,0 1-179,-4 2-181,3 0-89,-6 0-540,6 0 809,-2 0-539,3 6 0,0 8 0,0 13-90,0 12-90,0 9 0,0 6-90,0-15 0,0 3 0,-2-5 0,0 1 0,-1-1 0,0-1 0,-2 16 0,-4-27 0,8-5-90,-3-11 0,4-2-540,0-7-2698,0 0 2159,-3-7-180,-4-2-540,-1-11-270,-2-5 2159,2-9 0,3-5 0,2-4 0</inkml:trace>
  <inkml:trace contextRef="#ctx0" brushRef="#br1" timeOffset="63156">8162 12262 20755,'-4'-46'2519,"-4"5"-2249,7 10-180,-6 6-1,6 7 1,-2 2-90,3 7-179,0 2-91,0 5-900,3 12-539,4 7 1709,3 14 0,0 12 0,0 5 0</inkml:trace>
  <inkml:trace contextRef="#ctx0" brushRef="#br1" timeOffset="63853">8511 12845 24533,'0'5'2249,"0"-1"-2069,0-4-1,0 4-89,0 3 0,4 7-90,4 4 90,7 8-90,5 11 0,2 8 0,3 8 0,-3 1 0,-1-4-835,-5-3 835,-4-8 0,-2-7 90,-4-10-90,-2-10-90,-2-6 0,-2-12 0,0-8 835,7-37-655,8-14-90,-8 30 0,2-1 0,10-24 0,-5 28 90,8 7-90,-3 13 90,16 12-90,-10 12 0,8 11 0,6 16 0,-9-8 0,-6-7 0,0-1-180,8-2 90,-1-2-89,-8-19 89,-7-11-180,-1-10 90,3-13 90,0-11 0,3-14-256,-12 24 1,0-2 390,0-3 0,-2-2 0,0 0 0,-2 0 90,0 2 0,-1 0-45,-2 5 0,0 0 90,-1-23 90,-1-8-180,0 23 0,0-4-90,-3 24 0,2 5 90,-3 7 89,4 14-179,0 16 435,0 12 1,0 7-436,4 11 0,1 4 0,-2 0 0,0 2-345,4 3 0,0-3 345,-2-16 0,0-1 0,1 8 0,0 1-135,0-7 1,0-2-46,0-1 0,-1-3-1079,3 20-990,-6-34 540,0-3 1709,-8-17 0,5-7 0,-5-5 0</inkml:trace>
  <inkml:trace contextRef="#ctx0" brushRef="#br1" timeOffset="64225">9023 12569 21295,'-10'0'2878,"3"0"-2428,4 0 629,3 0-899,12 0-90,6 0 0,13-4 0,5-2-90,23-2-228,-14-2 0,3 0 228,2 1 0,-1 0 0,-13 2 0,0-1 45,18-2 0,-4 1-45,-12 3-90,5-2-719,-37 8-91,-4 0-449,-2 0-444,-6 0 1793,0 0 0,-8 4 0,-1 1 0</inkml:trace>
  <inkml:trace contextRef="#ctx0" brushRef="#br1" timeOffset="69277">11886 12605 22464,'4'0'2879,"0"0"-2250,-4 0-179,4 4-450,-2-3 90,2 9-90,0-8 90,-2 4-90,2-2 0,-1-3 90,-2 3 0,-1-10 0,-3-14 0,-5-2 89,-7-11 1,-7 7 0,-26 4 0,4 10 0,-21 14 0,13 18-255,24-2 0,1 3 120,-1 3 0,1 2-797,1 3 0,2 1 797,3 0 0,2 1-45,3 0 0,3 2 0,5 11 0,6 1 45,9-3 0,4-2-45,2 1 0,4-3 0,9-8 0,4-7 0,25-2-90,-8-15 0,3-3 0,-12-3 0,0-3-180,24-5 1,-1-7-1573,-24-2 0,-3-3 1482,0 0 0,-4-3-539,-1-23-332,-22 10 151,-12-1 244,-6 3-1503,-5 0 2339,-5 3 0,1-1 0,0 1 0</inkml:trace>
  <inkml:trace contextRef="#ctx0" brushRef="#br1" timeOffset="69653">12077 12144 21565,'0'-16'3508,"0"0"-2969,0 7-89,0 2 450,0 5-631,0 22 1,1 8 0,4 27-90,1 9-450,-1-26 1,0 1 314,0 3 0,0 0-1,1 2 1,0 0 0,1 2 0,0-1 0,0-2 0,-1 0-45,1-2 0,0-2 0,-1-4 0,0 0 0,6 21 0,-1-8 0,-3-10 0,-2-9 0,-4 2 0,0-17 0,-2 4 0,0-17-1259,0 3 1259,0-12-2789,0-16-808,0-6 3597,2-4 0,0 8 0,2 8 0</inkml:trace>
  <inkml:trace contextRef="#ctx0" brushRef="#br1" timeOffset="70953">12726 12682 20665,'0'-22'3058,"0"-1"-2068,-12-8-450,1 9-181,-10-6 1,6 12-180,-1 0-90,2 4 0,-2 3 0,0 5 90,-1 2 0,-1 10 0,-2 8 44,1 10 1,1 4-45,-12 23-471,10-13 1,1 1 290,7-8 0,1 0-98,1 11 1,2 2 142,3-4 0,2 0-90,1-3 0,2-2 45,6 17-180,5-30 1,3-6-1,2-8 0,2-4 0,1-8 0,-1-4 90,-2-8 658,-1-9-658,-3-8 298,-6-30-163,-6 25 0,-2-1 0,0 1 0,-2-1 90,-4-6 0,-2 4 45,-4-1 89,-1-13 1,3 26-180,7 4 0,-4 13-90,8 8 0,-3 2 90,4 10 0,4 5-90,4 14 0,5 7 0,7 7 90,0 5-90,7 4 0,-1 0 0,3 0 0,-10-19 0,1-2 0,9 12 0,-6-14 0,0-3 0,0-3 0,6 0 0,-14-16 0,-2-3 0,0-10 0,-3-7-90,2-15 0,-2-10 0,1-16 90,-2-10-479,-3 13 0,-2-3 479,-1 13 0,-1-1 45,1-20 0,0 0-132,-3 22 1,0 3 176,0 0 0,0 3 0,0-11 0,0 25 90,0-2-90,0 11-90,0-1 1021,3 15-1021,4 5 290,5 12-290,6 5 0,4 11 0,7 5 0,2 11-1978,3 5 1978,-18-27 0,1 3-1369,5 13 1,-1 0 1368,-7-12 0,0 0 0,2 8 0,-2-1-406,-1 4 406,-4-9 0,-4-9 0,-1-3 1226,-4-19-1226,0-9 3143,0-23-3143,0-6 0,0-5 381,0-26-381,0 17 0,0 0 0,0 12 0,0 2 0,0-33-38,-4 10 38,-1 20 0,-2 2 0,-3-12 0,-5-8 0,10 29 0,-2 5 0,6 6 0,-2 1 369,8 8-369,7 3 40,11 11-40,9 11 0,9 10 0,4 12 0,-21-17 0,-1 1-132,0 2 0,-1 2 132,-1 2 0,-2 0 0,-1-1 0,-3 1 0,11 30 0,-9-4 0,-9-8 0,-5-2 0,-10-10 0,-2-6 0,-7-7 0,0-9 0,1-7 0,1-1 0,7-9 264,2-2-264,5-8 0,0-7 0,2-11 0,0 6 0,6-7-1619,-3 14 179,1 4-179,-5 6-719,-1 6 2338,0 0 0,-5 0 0,-2 0 0</inkml:trace>
  <inkml:trace contextRef="#ctx0" brushRef="#br1" timeOffset="71971">15342 11913 20305,'0'-13'3059,"0"1"-2700,0 1 1,0 2 0,0 0 180,0 2-91,0-1-89,0 5-90,0-2 360,0 5 269,-13 17-449,-1 5 90,-14 24-540,10 0 0,2 3-372,3-9 1,1 2 371,2 9 0,1 5 0,1-4 0,3-4 0,2 0 0,1 12 0,4 2 0,6-8 0,5-3 0,-2-15 0,3-1 0,5 7 0,3-3 0,19 2 0,4-11 0,4-10 0,-4-11-989,21-13-810,-26-14 450,3-4-181,-30-7-718,-13 5 2248,-6-2 0,1 1 0,-5 1 0</inkml:trace>
  <inkml:trace contextRef="#ctx0" brushRef="#br1" timeOffset="72412">16129 11705 21745,'0'-18'2968,"0"2"-2518,0 3 89,0 2 1,0-1-90,4 3-1,2-2-179,8 6 90,8 1-90,11 10 90,13 9-270,-3 13 0,2 10-1221,-12-2 0,-1 5 1,0 1 1130,1 0 0,0 2 0,-3 1 0,-1 6 0,-3 3 0,-3-3-1135,-2 7 1,-3-1 1134,-3 0 0,-2-1-185,-4-3 0,-3-1 185,-1-4 0,-3-1 0,-5-5 0,-1-3 0,0-4 0,-3-2-38,-8 5 0,-3-3 38,-10 10 0,3-16 0,-2-5 0,-2-8 0,-6-2 0,16-14 1418,5-6-2768,8-4 2793,0-6-3512,6-6-7762,0-1 9388,0-6 1,0 1 0,0-1 0</inkml:trace>
  <inkml:trace contextRef="#ctx0" brushRef="#br1" timeOffset="74344">10554 13894 19406,'0'-9'3328,"-4"2"-2878,3-1-90,-8 3-1,4-2 1,-6 3 0,0-3-90,-1 2 0,-2-1-1,1 1-89,-2 3 0,-2 0 0,-3 2 0,-4 6 90,-6 5-90,-3 10 0,-6 8-90,0 5 0,12-5 0,1 1-1,-10 18-89,15-18 0,3 1 0,6 20 0,17-7-89,23-6-1,18-13 90,-3-18-90,-2 1 90,-21-7 90,-5 7 0,-7-7-90,-5 7 89,-12-1-89,-5 7 90,-13 4-90,-6 3 0,-1 3 0,-14 11 0,16-7 0,-2 7 0,20-15 0,7-2 0,4-2-90,6 2 1,2-10-1,5 6 0,2-13 0,11 3 90,-6-4 0,4 4 0,-11-3 90,-5 7-90,-2-3 90,-6 6-90,-5 3 90,-7 4-1,-16 11 1,4 1-90,-3 9 0,16-9 0,8-2 0,12-5 0,0 0-90,8-3 1,1-2-1,1-4-90,-1-7-90,-1 1-180,-2-7-180,-2 3-359,0-4-360,-2 0 1349,-1 0 0,-3 6 0,-3 2 0</inkml:trace>
  <inkml:trace contextRef="#ctx0" brushRef="#br1" timeOffset="75522">10420 18245 22734,'-5'-7'2878,"-2"-1"-2158,6 5-90,-2-1-271,3 1-89,0-1-270,0 0 90,1-3-90,7-2 0,5-1 0,7 1 0,4 2 0,3 3 0,1 2 0,-1 2 0,-3 4 0,-3 1 90,-5 6 0,-4 3 0,-6 2 90,-2 2-90,-8 0 90,-2 0 0,-4 0-180,-2-2 0,-2 2 0,-6 0 0,4-8 0,2 4 0,5-13 0,8 3-90,-1-4 0,8 0 0,5 0 0,5 0 90,2 0 0,3 0 0,-3 4 0,6 1 0,-10 6 90,3-1-90,-11 3 90,-2-1 0,-2 1 0,-2 3-90,-4-8 0,3 6 0,-2-9 0,3 2 0,0-2 0,3-5-90,11 8 90,2 0 0,6 7 0,-4 3 0,-4 0 90,-2 7-90,-3 0 0,-5 2 0,-6 0 0,-6 1 0,-7-3 0,-18 3 0,4-8 0,-13 1 0,10-9 0,1-5-180,1-3-450,5-4-359,1 0-2159,0-4 539,12-3 2609,-4-5 0,15-3 0,-3-1 0</inkml:trace>
  <inkml:trace contextRef="#ctx0" brushRef="#br1" timeOffset="84744">10700 16423 20126,'8'-12'4767,"-3"3"-3958,-2 4-179,-3 3 629,0 2-1169,0 8 0,0 13 0,4 19-45,0 13 0,2 6-45,-1-10 0,1 2-366,-1-3 0,1 4 1,-1-3 365,0 6 0,0-1 0,0-8 0,-1 2 0,1-2-135,0 15 0,1-2-90,-1-1 0,0-3 0,-2-16 0,0-5-404,-1 0-1260,-2-10 809,0-12-2248,-4-22 3328,-6-45 0,5 22 0,1-2 0,-3-14 0,0 0 0</inkml:trace>
  <inkml:trace contextRef="#ctx0" brushRef="#br1" timeOffset="85048">10647 16486 17517,'-14'-37'5037,"5"4"-4497,0 5-90,8 0-271,-2 6 91,8 0-90,7 6-90,13 5-90,9 4 90,13 3-90,4 8 180,6 7-90,-2 10 90,-6 10 45,-21-3 0,-4 3-46,2 19-134,-14-16 0,-4 0 45,-18 16 0,-14-2-346,-12-3 346,-8-6-90,-1-8 90,2-8-90,-8-8 0,17-8-90,-3-3-90,19-8-269,9-5-181,4 1-90,5-2-269,0 5-2803,13 1 3792,-3 1 0,13 1 0,-4 2 0</inkml:trace>
  <inkml:trace contextRef="#ctx0" brushRef="#br1" timeOffset="85555">11151 16499 21924,'8'-25'2339,"-2"1"-2159,2 3 809,7 3-719,-1 21 90,21 30-270,-19 2 0,0 5-45,1-1 0,-1 0-174,0 5 0,-2-1 129,2 16 90,-4-7-90,-6-8 90,-2-9-90,-4-9 0,0-8-90,0-9 0,0-9 0,-5-11 0,-2-14 0,-3-16 90,4-2 0,2-3 0,1 9 0,1 0 45,-1-14 0,2 1-45,7-13 90,-1 29 0,2 2 0,8-8 90,9 5 0,9 47-90,-3 12 0,9 22 0,-13 2-90,-1 2 0,-5 0 0,-4-7 0,0 4-90,-9-14 0,1-8-552,-8-13-77,-6-20-271,1-4 1,-6-12-181,2-6-2428,3-20 1710,2 12 1888,6-20 0,2 30 0,2-4 0</inkml:trace>
  <inkml:trace contextRef="#ctx0" brushRef="#br1" timeOffset="85746">11598 16463 13829,'21'-21'8095,"-2"2"-7375,-7 9 0,0 4-91,-1 4 1,-1 6-90,0 3-91,2 8 1,8 26-405,-8-11 0,1 4-180,1 11 0,-1 2-90,-2-7 0,-2 1-674,-1 4 0,-2-3-451,-2 1-8481,-2 8 9163,-2-35 0,0-2 0,0-14 0</inkml:trace>
  <inkml:trace contextRef="#ctx0" brushRef="#br1" timeOffset="85899">11667 16016 22104,'-32'-58'1170,"8"12"-1890,3 6-539,12 22 1259,9 22 0,0 9 0,0 9 0</inkml:trace>
  <inkml:trace contextRef="#ctx0" brushRef="#br1" timeOffset="86580">11906 16273 22284,'6'6'2339,"-1"0"-2069,-2 7 90,1 3 89,10 30-359,-1 4-464,-3-11 1,0 2 373,-1-4 0,-2 1 0,1 0 0,-1 1 0,-1-1 0,0 1 45,-1 7 0,0-1-45,-1 15 182,0 4-272,-4-39 0,0-11 0,0-16-90,-5-36 180,3-10 0,-1 12 0,1-1-1304,4-29 1304,2 4 90,2 8 103,2 13-103,0 10-1,2 17 91,15 22-180,-4 14 90,16 23-90,-8 7-339,-13-23 0,1 1 339,0 1 0,0-1 1210,18 27-1255,-11-24 0,1-2 360,13 7-450,-5-23 0,0-8 135,1-18-90,12-27 90,-24-12 0,-12 19 0,-1-3 77,0-5 0,-2-1-32,-1-6 0,-1-1-353,-2-3 0,-1 0 398,0-1 0,-2 2 0,1 2 0,-2 1-1,0 4 1,-1 0 135,-4-6 0,0 2 45,-6-17-180,3 28 0,1 3 90,1 1-90,-2 10 614,8 10-164,-3 47-450,8 7 226,-1-6 0,2 9 0,2 3-316,4 3 0,3 5 0,1 1 0,-1-3-30,2 8 0,-1-1 0,2 2-128,0-6 1,1 4 0,0-3-1,-2-9-998,0-2 0,-1-6-553,-3-4 0,-1-7-449,-4-11 2158,-7-4 0,-9-27 0,-5-8 0</inkml:trace>
  <inkml:trace contextRef="#ctx0" brushRef="#br1" timeOffset="86777">12369 16468 23454,'-21'-11'1978,"3"-1"-1888,10-3 0,8-1-90,14-5-315,28-2 1,14 0-646,-8 8 1,3 2-1,-1 0-1019,-1-4 0,0 0 1,-1 3 1978,2 2 0,0 3 0,-10 2 0,3 0 0,-9 3 0</inkml:trace>
  <inkml:trace contextRef="#ctx0" brushRef="#br1" timeOffset="87437">13567 15988 12137,'-5'-60'1559,"-21"14"0,-12-5 1,3 5-363,9 6 1,-5 11-928,-13 20 0,-9 12 0,13 15-504,24 19 1,14 16 0,5 8 0,-3-3 233,-6 0 0,0 1 0,1 1 0,3 0 269,7 5 1,3 1 0,2-1 0,-2-7-240,-1-11-1,0-4 1,0 4-102,0 3 0,1 7 0,1 1 0,0-2 1,-2-7 932,4 15 0,-2-1-861,-3-4 0,0 9 0,-3-5 0,-5-21 0,-7-19 0,-19 1 0</inkml:trace>
  <inkml:trace contextRef="#ctx0" brushRef="#br1" timeOffset="87659">12938 16694 15129,'-1'-50'2698,"18"24"-1528,3-1 1,6 3-1216,5 13 0,3 4 45,1-2 0,2 0-135,1 1 0,1 0-45,-2 0 0,-1 0 311,0 2 0,-1 1-940,28-4-361,-6 0-2281,-10 4 3451,-9 1 0,-9 2 0,-5 2 0</inkml:trace>
  <inkml:trace contextRef="#ctx0" brushRef="#br1" timeOffset="88309">14326 15803 19136,'0'-11'3058,"0"-3"-2608,0-2-270,-5-2 90,4 2 0,-5 1 0,3 3-1,2 3 1,-3 4 630,-1 7-271,-2 9-89,-5 14-90,-2 18-90,-3 20-1088,7-20 1,0 2 817,-1 7 0,1 5-60,2 4 0,-1 6 0,2-3-941,3-14 1,0-2 0,1 2 910,0 15 0,1 3 0,3-6 0,4-1 0,6-4-335,5-10 1,3 0 0,2-4 154,4 1 1,5-2-435,5-6 1,6 0 0,-2-8 28,-2-11 0,2-6-1436,22 2 1,-1-8-319,3-21 2339,-26 4 0,-4-3 0,2-26 0,-7-5 0</inkml:trace>
  <inkml:trace contextRef="#ctx0" brushRef="#br1" timeOffset="88806">14777 15789 22014,'0'-28'2789,"0"8"-2429,0-2-91,0 11-89,0 6-90,0 1 0,0 20-90,2 0 0,7 35 0,10 4 0,-8-23 0,1 0 0,13 17 0,-4-11 0,-4-27 0,6-5 90,1-34-90,-3 0 180,-2-21 0,-7 15 90,-3 0 0,-3 7 179,-1-2-269,-4 14-90,3 0 0,-4 13-90,1 2 90,2 8-90,1 6 0,0 36-135,-2-17 0,0 1-135,0 2 1,0 0-271,0 1 0,0-2-809,2 10-990,0-4 2339,0-7 0,-2-3 0,0-4 0</inkml:trace>
  <inkml:trace contextRef="#ctx0" brushRef="#br1" timeOffset="92108">15788 16020 26152,'0'17'1439,"2"12"-2293,1 10 1,3 19 0,0 11-1,1 3 1,-1-5 0,-1-12 853,-1-8 0,0-6 0,0 6 0,1 8 0,1 13 0,1 4 0,-1-2 0,-1-10 0,-1-16 1408,-3 5-1408,-1-16 860,0-15-950,0-16 0,-3-22 0,-2-17 0,0-7 45,2 2 0,0-4 808,-1 1 0,-1-4 0,1 1-808,3-14 0,1-1-547,-1-1 1,-1-1 591,1 4 0,2 2 0,0 4 0,1 1 0,5-5 0,5 1 0,8 11 0,3 4 45,-1 1 0,4 6-45,5 11 0,3 7 0,19 7 45,-13 18 0,1 8-45,-3 11 0,-3 5 44,2 2 1,-5 5 282,-5 21 1,-10 5-283,-15-14 0,-6-2 588,1 1 1,-5-3-634,-13-3 0,-5-9 0,-6-10-90,-13-2 0,10-38 0,12-2-90,1-32 545,17 12-545,10-10-179,4 18-181,7 4-180,1 5-1438,8-3 449,-9 11-630,6 0 2339,-10 11 0,0 2 0,0 0 0</inkml:trace>
  <inkml:trace contextRef="#ctx0" brushRef="#br1" timeOffset="92633">16381 16011 21385,'6'-18'3508,"0"2"-3058,-3 2-1,-2 7-89,-1 3 90,2 8 0,9 21-361,1 6 1,10 26 0,-4 2-402,-8-24 0,-1 0 312,0 3 0,0-1 0,-1 0 0,0-1 0,0 0 0,0-2 0,9 25-139,-5-25 1,1-2 138,7 8-180,15 1 0,0-43 90,-1-12 0,3-24 0,-8-7 90,-9 6 0,-1-3 64,-6 10 0,0-2-64,3-10 0,-2 1 460,-1-14-280,-10 23 0,0 0 180,1-23-270,-4 6 180,0 11 89,0 23-89,0 3-270,0 16 494,0 12-494,7 40 0,2-4 0,3 4 0,3 2-117,-5-20 1,1-1 116,3 12 0,3 0 0,-2-7 0,1-3-630,9 16-685,-7-19 1,-1-2-485,0-5-720,1-5 2519,-8-20 0,-2-13 0,0-6 0</inkml:trace>
  <inkml:trace contextRef="#ctx0" brushRef="#br1" timeOffset="93102">17132 16070 14308,'0'-30'2878,"0"3"11,0 2-2529,0 5 1404,0 0-1494,0 6 1215,11 9-1125,10 32-270,3 10 1477,-8-5 1,-2 3-1523,-4-3 0,-2 2 45,3 16 0,0 3-42,-3 4 1,-1 0-49,0-3 0,-2-3 0,-1-6 0,-2-7-180,-2-12-180,0-30 270,0-17 0,0-22-3077,0-13 3167,0-9 0,0 30 0,1 0-685,4-31 685,1 9 0,4 10 89,2 11-89,4 9 0,6 9 90,3 9 90,5 13 0,3 14 0,2 14-90,-1 15 1483,-1 10-1528,-19-25 0,-2 2 0,0 1 0,-1 0 362,-3-1 1,0 0-408,-2 9 0,-2 0-405,0-8 0,-2-2-405,0 28-449,-2-25-270,0-26-2339,-13-22-5936,3-11 9804,-12-24 0,6-5 0,0-7 0</inkml:trace>
  <inkml:trace contextRef="#ctx0" brushRef="#br1" timeOffset="93755">17538 16106 19226,'0'-37'3958,"0"4"-2699,4-3-539,11 18-1349,3 3 1348,8 45 1,8 35 0,0 6-1,-8-23-931,0-18 144,-2 14 1,7 19 0,-4-7 0,-12-33-660,-27-85 637,5 1 45,6 26 0,1-1 7,-2 2 0,0-2-7,3-10 0,2 2 45,1-15 392,3 22 0,3 4-302,6 12 90,10 11 0,-2 26 0,5 18-90,1 14 0,-7-3 0,0 3 152,-7-9 0,0 1-242,-2 3 0,1 4 0,-2-4-3,-2-5 1,-3-3-133,1 9 1,-2-3-226,-1-1-360,-4-10-359,-2-16-1260,-6-14 990,0-14-2609,-1-48-4137,2 5 7566,4 14 0,2-4 3092,2-1 1,1 2-450,-2 12 0,1 0 89,4-14 1,2 2-315,1-11-1349,3 6 90,-5 16 179,-1 22 360,12 14-899,2 11 268,11 18-448,-11-2 0,0 2-90,11 21-1696,-10-16 0,-1 0 1696,6 13-90,-3-5-1170,2 3 1,-12-16-1799,-1 0 899,-11-16 2159,-2-9 0,-7-8 0,-2-6 0</inkml:trace>
  <inkml:trace contextRef="#ctx0" brushRef="#br1" timeOffset="93921">18168 15360 22284,'-15'-62'2339,"1"6"-2249,8 6 0,0 7-180,6 9-450,4 1-269,2 15-1080,5 4 1889,-1 12 0,-4 10 0,-2 2 0</inkml:trace>
  <inkml:trace contextRef="#ctx0" brushRef="#br1" timeOffset="94550">18647 15780 22284,'0'-11'3328,"0"0"-2788,0-3 90,0 3-91,0 0-179,0 6-180,0 1-90,0 4 90,0 10-90,0 10 0,4 15 0,1 5-90,-1-5 0,0 1-373,3 20 0,1 0 373,-2-9 0,-1-1 45,0 1 0,0 0-45,-2-1 0,0-2-176,-1-3 1,0-2 175,0 27 0,-2-15 0,0-12 0,0-16-180,0-14 90,0-38 90,2-12 0,-1 7 0,2-5-1276,3-19 1,1-1 1275,0 13 0,0-1-45,3-14 0,2 2-786,-4 22 1,2 4 830,10-19 0,2 12 0,15 15 90,-7 19 0,24 43 0,-22 11-90,-13-10 0,-1 6 45,-3 10 0,-3 1-45,-3-15 0,-2 2-300,-1 2 0,0 4 0,-2-6-509,0 14 269,-3-19 0,-1-7 1544,0-15-2534,0-7 2246,6-31 1,1-2 0,5-22 0</inkml:trace>
  <inkml:trace contextRef="#ctx0" brushRef="#br1" timeOffset="95195">19475 15789 23364,'5'-18'3058,"-2"2"-2518,-3 1-91,0 3-89,0 1-180,-5 4-90,-2 2 0,-21 34-90,6-2 0,5 2 0,1 2 0,-4 21 90,1 7-90,7 2 0,4 2 0,5-20 0,2 0 0,1 17-45,1-23 0,2-2-315,7 9 90,3-23 0,7-1 91,-2-28-1,6-6 90,8-41 90,-7 2-237,-11 12 0,-3-2 327,-5 7 0,-2 1 0,-1 0 0,-2 0 180,1-31-1,-2 9 1,0 10 0,0 11-90,0 1-180,0 15 0,0 17 0,0 22 0,4 28 0,-1-4 0,1 8 0,0-3 0,2 4 0,0 1-25,0 3 1,1 6 0,-1-1 24,1-1 0,1-1 0,-1-2-397,-1-10 1,0-2-1,0 2 397,2 14 0,-1 3 0,0-3 0,0 4 0,-2-4 0,-1 0 0,-2-2 0,-1-2 0,-4-1-293,-2-11 1,-2 0 0,-2-2 292,-2 2 0,-4 0 0,-14 15 0,-8-7 0,4-27 0,-4-9 0,-12-6 0,1-14 0,10-22 0,7-14 0,10 1 0,5-7 0,4-1-124,4-17 1,7-1 123,4-3 0,4 3 0,2 18 0,1 2-849,2 3 1,2 0 668,0 1 0,1 1-270,0 3 1,2 0-1379,7-11 1,-1 0 882,-5 13 1,-1 0-494,4-7 1,-1 2 1437,0-6 0,-6 6 0,-4 6 0</inkml:trace>
  <inkml:trace contextRef="#ctx0" brushRef="#br1" timeOffset="95703">19760 15789 11513,'26'-40'3778,"2"1"76,8-7-3045,-11 14 2349,9-9-2349,-20 21 544,-2-1-1173,-7 9 2800,-4 1-2980,0 14 147,1 9-147,-1 18 0,4 29 0,0-13 0,3 17 0,0-27 0,2-2 0,-2-9 0,17-7 0,-1-29 0,7-4 0,-5-27 0,-10 6 0,0-17 0,-5 5 0,-3 4 0,-5 14 0,-3 19 0,2 4 0,1 17 0,1 9 0,0 36-270,-3-22 0,0 1-360,1 1 1,-1-1-1080,2 32 1709,-1-16 0,0-17 0,-2 3 0</inkml:trace>
  <inkml:trace contextRef="#ctx0" brushRef="#br1" timeOffset="96136">20434 15287 23274,'-5'-27'2518,"-2"2"-2248,6 2 0,-1 5 90,10 9 0,6 9-1,11 15-179,4 17 0,3 10-60,-6 2 0,-1 6 0,1 1-744,1 2 1,0 2-1,-2 2 669,-5-6 0,-1 1 0,-2 1 0,-3 2-23,-3 6 1,-2 1 0,-3 1-1,-1-4-22,0 3 0,-1-2 0,-4 5 0,-3-4 0,-3 6 0,-2 2 0,-1-3 0,-1-8-459,-5 1 1,-1-7-1,-2 2 459,-1 9 0,-2 2 0,0-11-60,-2-12 1,1-11 59,-2-2 0,2-10 0,5-10-540,1-7 1047,9-7-1856,-4-4-469,3-19 1818,-7-11 0,6-4 0,2-3 0</inkml:trace>
  <inkml:trace contextRef="#ctx0" brushRef="#br1" timeOffset="100267">21473 15817 21475,'0'5'2338,"0"7"-1978,0-10-180,2 10 0,0-11-90,2 3-90,2-4 0,-1 0 90,1-4 180,-4-11-90,0-1-90,-10-10 0,-8-1-1,-9 3-89,1 4 0,5 9-179,9 9-91,6 2-360,0 6-179,4 6-631,0 8 1440,0 17 0,0-4 0,0 8 0</inkml:trace>
  <inkml:trace contextRef="#ctx0" brushRef="#br1" timeOffset="100630">21429 16463 19789,'0'21'2159,"0"-3"-635,0-8-714,0 0 104,0-9 885,0 3-1473,0-16-56,3-4 360,4-11-270,14-6-360,-1 11 0,24 2 0,-14 26 0,-2 17 0,-2 9 0,0 30 0,-15-17 0,-1 9 0,-4-4 0,-6 2 0,-4-1-307,0-4 1,-2 2 0,-3-3-369,-5 1 1,-5-1-1575,-12 12 0,-3-2 2249,8-17 0,-1-3 0,-11 10 0,0-4 0,10-18 0,0 0 0</inkml:trace>
  <inkml:trace contextRef="#ctx0" brushRef="#br1" timeOffset="174174">19638 12339 21745,'14'-12'359,"0"3"-539,-2 2 1,2 5 89,1 0-90,-1 2-540,0 4-449,-2-3-720,-1 9 1889,-1-9 0,-4 11 0,0-4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1:32.5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7114 3822 21385,'0'-36'854,"0"-1"1,-5-27-765,-2 15 0,-3 17 180,0 22 179,0 28 91,-2 36-225,3-8 0,0 7-959,1-5 1,1 5 0,-1 3 755,1-2 0,1 4 1,-1 2-1,1 2-573,-1-2 0,1 3 1,0 1-1,0 2 0,0 2 486,2-12 1,-1 0 0,1 2 0,0 1 0,-1 1-1,1 0 1,0 1-230,0-1 0,-1 0 0,1 2 0,0-1 0,0 2 1,0 0-1,0 0 0,0 1 204,1-3 0,-1 0 0,1 0 0,-1 1 0,1 1 0,-1-1 0,1 1 0,0 1 0,0-1-116,0-4 1,0 0 0,0 1 0,0 0 0,1 0 0,-1 0 0,1 0 0,-1 0 0,0 1 0,1-1 115,-1 2 0,1 0 0,-1 0 0,1 0 0,-1 0 0,1 0 0,0 0 0,-1 1 0,1-1 0,0-1-19,0 1 0,0-1 1,0 0-1,0 0 1,0 0-1,1 0 1,-1 0-1,0 0 1,0-1-1,1 1 9,-1 5 0,0 0 0,0 0 0,0-1 0,0 1 0,0-1 0,1 0 0,-1 0 0,0-1 0,1-1 0,-1-1 0,0 0 0,1-1 0,-1 1 0,1-1 0,-1 0 0,1-1 0,-1 1-24,1 4 0,-1-1 1,1 1-1,-1-1 0,1 0 1,-1-1-1,1 0 0,-1 0-43,0 4 0,1-1 0,-1-1 0,0 0 0,0 1 0,1 0 0,-1 3-123,0-9 0,1 2 0,0 1 0,-1 1 0,1-1 0,-1 1 0,1-3 0,0-1 1,0-3-56,-1 10 0,1-3 0,0-3 0,0 0 0,0 0 0,0 2-92,0-2 0,0 2 0,0 0 0,0 1 0,1-3 1,-1-4-1,1-5 347,-1 22 0,1-9 0,1-4 0,-1-14 0,0-2 0,0-3 0,0 5 0,0 1 0</inkml:trace>
  <inkml:trace contextRef="#ctx0" brushRef="#br0" timeOffset="828">7228 4112 21052,'-31'-29'420,"-1"0"0,1 3 0,1 1-240,-23-14-90,8 8-90,13 8 1171,11 7-1171,15 3 483,18 6-483,24 0 90,29 1-615,-17 2 1,5 1 524,-10 1 0,2 0 0,1 1-371,9 1 1,1 1 0,2 2 400,6 1 0,1 3 0,1 2-8,-14-1 1,-1 0-1,2 3 1,2 5 31,3 4 0,4 6 0,1 3 0,-1 1 0,-5 1-494,0 0 0,-3 1 0,-2 3 1,2 9 472,-16-8 1,2 5 0,1 3-1,0 3 1,-1 3 0,-3 1 0,-2 1-1,-6 0 0,-3 1 1,-5 2 0,-3 2 0,-2 1 0,-2 1 0,0 1-1,-1-1 1,1 0-235,2 2 0,-1 0 0,0 0 0,0 0 0,-2 1 1,-1 1-1,-1 0 0,-3 0 211,-2-3 0,-2 1 0,-1 1 0,-1 0 0,-1 0 0,-1 0 0,-2-1 0,0-2 0,-1-2-107,-2 6 1,-1-3 0,-1-1 0,-2-1 0,0 0 0,-1 0-1,-1 1 122,-1 2 1,0 0 0,-2 1 0,0-1 0,-1 0-1,-1 0 1,0 0-60,-2 1 1,0-1 0,-1 0 0,-1 0 0,0 0-1,-2-1 1,0 0 84,0 0 0,-2-1 1,0-1-1,-1 1 1,0-1-1,-1-1 1,-1 0-30,1-1 1,-1-1-1,-1 0 1,0 0-1,-1-2 1,0 1-1,0-2 38,-4 6 0,0-1 0,0-1 0,-2 0 0,0 0 0,-3 1-15,5-9 0,-2 1 0,-2 1 0,0 0 0,0-1 0,0-1 0,0-2 0,3-3-45,-9 10 0,2-4 0,0-2 0,-1-1 0,-2 1 19,4-3 0,-4 1 0,0 0 0,1-2 0,0-5 0,3-7-19,-12 2 0,3-9 0,-1-6 228,5-6 1,0-6 0,1-6-229,-17-11 0,3-15 0,10-11 0,2-11 0,3-1 0,11 10 0,3-1 0,0-2 0,-6-14 0,1-4 0,5 3 0,3-3 0,5 2 0,3 5 0,2 0 0,1 6 0,4-1 0,2-12 0,5 0 520,3 15 1,4 1-521,3-14 0,6 0 0,5 13 0,5 2 0,3-2 0,5-1 0,3 0 0,7-1 0,1 8 0,5 1 0,-1 3 552,9-1 1,2 4-553,-8 7 0,3 1 0,-2 10 0,5 13 0,0 14 0,-15 7 0,2 8 0,1 5 0,-2 5 0,-3 3 0,0 6 0,-1 3 0,-1 2 0,1-1-17,-5-7 1,0 0 0,0 0 0,-1 2 0,1 3 0,0 2 16,-1 3 0,1 4 0,0 3 0,0 2 0,-1 0 0,0-1 0,-2-2 0,-1-5-197,-1 0 1,-1-3-1,-2-3 1,1 1-1,-1 1 1,3 2 196,0 3 0,2 3 0,0 2 0,1-1 0,-1 0 0,0-2 0,-1-5 0,2 4 0,-1-3 0,0-3 0,0 0 0,0-1 0,1-1 0,-1 0 0,1-2 0,1 0 0,0-1-249,8 7 0,0-1 0,1-1 0,1-3 249,-1-3 0,2-2 0,0-1 0,2-3-127,-1-2 0,2-3 0,1-2 0,0-1 127,1-4 0,1-1 0,1-2 0,0-2 0,1-2 0,1-2 0,0-1 0,1-2 0,-1-2 0,0-1 0,1-2 0,0 0-25,15 0 0,0-1 0,-1-2 25,-4-2 0,-2-1 0,0-1 0,-5-1 0,-1 0 0,0 0 233,4-2 0,0 0 0,-4 0-233,1 0 0,-3 0 0,6 0 0,-7 0 0,-7-2 1406,-11-5-1406,-13-2 1832,-9-9-1832,-12-2 3009,-7-6-3458,-19-17-181,2 12 975,-13-12-2684,-8 8 630,11 10-809,-11-6 2518,18 11 0,7 0 0,2-3 0</inkml:trace>
  <inkml:trace contextRef="#ctx0" brushRef="#br0" timeOffset="1466">10684 9263 21745,'-12'23'2428,"-6"21"-1978,15 9-90,5 11-270,8-30 0,6-1-795,2-5 0,3-1 750,3 0 0,6-2 0,21 5 0,5-5-45,-11-10 0,1-3 0,18 1 0,0-6 0,-17-12 0,-2-6 0,0-2 0,-1-3 0,-2-6 0,-2-4 0,-2-2 0,-1-3 0,-5-4 0,-3-2 0,-2-3 0,-4-2 0,-4-3 0,-5-2 45,-2-3 0,-6-4-45,-8-1 0,-6-5 0,-5-3 180,-1 15 0,-4-2 0,-2-1 0,-2 0 0,0 2-91,-6-8 1,-1 2 0,-1 1 0,-3 2-349,0-1 1,-2 0-1,-1 6 1,-1 10 348,-20 3 0,0 20 45,14 20 0,1 13 44,-2 9 1,2 16-445,13-1 1,0 11 0,0 8 0,5 5-1,5 3 275,10-15 0,5 4 0,2 4 0,3 3 0,2 0 0,-1 1 0,1-1 0,-2-2 0,-2-4-270,-3 4 1,-3-2-1,0-2 1,0 0-1,1-1 1,4 2 0,3 1 259,4 3 0,3 5 0,3 2 0,1 1 0,3-4 0,1-5 0,1-8 0,2-11-83,10 2 0,3-14 1,2-2-38,0-2 0,2-2 0,2-4-240,21 8 0,2-8-225,3-7 1,2-7 134,-22-5 0,1-3 1,0-2-61,1-2 0,1-4 1,-2-1-382,2-2 1,-1-2 0,0-2 80,0-2 1,0-1-1,0-2 810,-1-2 0,0-1 0,-1-1 0,0-1 0,0-1 0,0-1 0,-2 0 0,1-1 0,-1 1 0</inkml:trace>
  <inkml:trace contextRef="#ctx0" brushRef="#br0" timeOffset="2321">13677 8856 23274,'-1'-48'607,"0"0"0,-1 1 0,0 3 0,-3 0-607,-1-1 0,-2-4 0,-3 6 45,-6 1 0,-2 7 135,-8-9-135,7 15 0,-3 2-1341,-21-1 1566,-10 12 15,4 24 1,-2 10-61,9 3 0,1 7-106,3 1 1,-3 5 0,5 3-493,8 3 1,3 2-1,2 3 403,-3 6 0,2 3 0,2 2-808,0 4 0,3 3 0,1 0 778,6-12 0,0 0 0,2 1 0,1 0 0,1-1 0,-1-2 0,4 2 0,7 5-196,6 2 1,7 7 0,4 2 0,3 0 0,0-3 0,-1-8 195,-2-5 0,1-6 0,1-1 0,5 3-167,1 0 0,4 6 1,2 2-1,1-4 1,2-8-1,0-11-163,10-10 0,2-13 1,1-4-80,2 2 1,0-4 0,5-5-155,2-5 1,5-6 0,0-3 0,-3 0 232,5-3 0,-3-1 1,2-4 131,-16 6 0,3-2 0,0-2 0,0-2 0,-3-3-234,2-4 0,-2-5 1,0-1-1,-3 0 0,-1 1 184,1-1 1,-4 2 0,0-2 0,2-1 139,-2-1 0,2-2 0,0-1 0,-2 0 0,-4 2 535,5-9 1,-5 2 0,-1-4 426,-5 4 1,1-2-1,-3-3 1,-2 1-293,-5 3 0,-2 0 0,-3-2 1,-1 0-46,0-7 0,-2-2 0,-2 1 0,-4 3-247,-3-1 0,-4 3 0,-4 2 134,-8-14 1,-4 7 287,3 22 1,-1 4-603,-10-20-90,-5 5 0,10 27 924,1 52-924,17 9 0,6 18 0,5 9 0,0 1 0,-1-10 217,0 1 1,0-5 0,2 7-218,-2-9 0,-1 7 0,2 3 0,1 0 0,2-3 0,3-7 0,5 2 0,2-4 0,5-5 0,7-7-75,11-8 0,9-7 1,4-5-1,-4-3-75,4 1 0,-2-4 0,1-11 127,-4-11 1,2-7 0,-4-8-1,-10-6 23,-9-20 0,-12-11 0,-5-7 54,-3 13 0,-3-6 0,-2-3 0,0-1 0,-2 1-292,0-2 0,-1 0 1,-2-1-1,1 1 1,0 0 237,1 4 0,0 0 0,0 0 0,-1 2 0,-1 3 25,-1-7 1,-2 0 0,0 8-1,0 14-25,0 10 1491,7 61-1491,-1 21 0,8 21-62,2-27 0,8 10 0,4 7 1,4 5-1,2 1 0,1 0 1,-1-3-1,-3-5 0,-4-9 1,4 9-1,-3-9 0,0-2 1,7 8-1,2-1 0,1 0 0,-1-1 1,1 1-1,0 0 0,-1 0 1,1 0-1,0 0 0</inkml:trace>
  <inkml:trace contextRef="#ctx0" brushRef="#br0" timeOffset="2702">17201 7983 28311,'-32'52'38,"0"0"1,21-2-1,5 12 1,3 8-1,2 3 1,-1-2 0,-2-4-929,-3-2 1,-1-2 0,0-1 0,1 2-1,2 3 890,3-5 0,1 3 0,2 3 0,1 1 0,0-3 0,2-4 0,1-6 0,4 7 0,2-4 0,0-7 0,-1-6 606,-1-3 0,0-9-606,8-3 0,-22-88-618,1 16 0,-1-6 0,0 0 618,0-1 0,1 0 0,0-1 0,0-6 0,1-3 0,1-3-342,2 8 1,-1-4 0,2-2 0,0 0-1,0 5 342,2-1 0,0 4 0,1-1 0,3-2 5,2-6 0,2-5 0,2 0 0,1 3 0,2 9-5,2 4 0,2 8 0,4 0-197,5-4 0,4 1 1,2 12 196,4 11 0,3 17 294,1 22 0,3 14 0,-5 0-294,-1 0 0,-5 5 0,1 7 0,0 6 0,-10-1 0,-13-4 0,-7-1 931,-1-2 1,-5 1-932,-9 7 0,-6-3 0,3-14 0,-2-3 899,-6 5 1,-4-5-900,-12-12 0,-15-28 0,27-15-899,-3-26-496,36 5 1,10-3 977,-5 10 1,6-2-904,10-7 1,7-4 0,1 5 1292,6 1 1,4 4-1,-3 5 1,4-1 0,0 4-1,-9 10 1,1 0-1,0 0 1</inkml:trace>
  <inkml:trace contextRef="#ctx0" brushRef="#br0" timeOffset="3133">19711 6884 22451,'15'-47'959,"0"1"0,-5 4 1,-4 2-780,-14-24 942,-21 26-942,-18 26-172,-12 32 142,24 9 0,-2 10 0,2 2-774,5-3 0,1 1 0,0 4 624,-2 2 0,-1 4 0,1 2 0,3-1 0,4-5 0,3 0 0,0 0 0,1 1 0,0 1 0,0 0 0,1 1 0,0-1-519,2 1 0,0-1 1,1 1-1,1-1 519,-2 13 0,2-1 0,2-1 0,3-3 0,1-1 0,4 0-515,3-5 1,3-2 0,4 0 514,6 15 0,6-2-512,8-8 0,5-5 512,6-5 0,6-5 0,5-5 0,5-5-95,5-3 0,4-3 95,-16-10 0,1-2 0,1 0 280,1-1 1,1-1-1,7 4-280,-6 1 0,7 2 0,4 2 0,0 3 0,-4 3 0,-7 4 0,-7 8 0,-6 4 0,-3 4 0,0 0 0,5-2 73,11 0 0,7-2 0,-1 0 0,-7 3 0,-14 5-73,-14 11 0,-13 5 0,-9 1 0,-7-4 0,-9-6 0,-10-2 0,-3-2 0,1-3 0,-1 5 0,-2-4 0,-2 1 0,1-3 0,-4 2 0,0-2 0,0-4 0,0-3 0,1-5 0,-4 0 185,0-3 1,-2-1 0,-2-1 0,-1-2-186,-12 3 0,0-2 0,-1-3 0,1 0 0,1-3 0,1-3 0,8-6 0,2-3 0,5-4 0,4-3 0,5-6 320,-23-20-1849,31-9 53,18-29 1476,33 7 0,11-2 0,-5 10 0,3 1 0,0 3 0,0-1 0,0 0 0</inkml:trace>
  <inkml:trace contextRef="#ctx0" brushRef="#br0" timeOffset="3383">21006 8128 18997,'18'-38'989,"-1"0"1,-1 3-1,-1 3 1479,7-16-2468,-6 16 1151,-4 25-1151,-2 29 0,-4 35 0,-2-11 0,0 5-261,-1 10 0,0 7 261,0-12 0,1 5 0,-1 3 0,1 0 0,-1-8 0,1 1 0,0 0 0,0 1 0,-1-1 0,1 1 0,0-1 0,0 0 0,1 1 0,0 0 0,1 7 0,0 2 0,1 0 0,0-3 0,0-8 131,0 0 0,0-6 0,1 1-221,1 9 0,1 1 0,-1-7-585,-1-13 1,0-6-945,6 13-180,-2-34-450,-1-38-179,-2-42 2428,-6 14 0,-1-5 0,-1 9 0,1-3 0,-1-1 0,-1-6 0,0 0 0,0 0 0</inkml:trace>
  <inkml:trace contextRef="#ctx0" brushRef="#br0" timeOffset="3547">21270 6929 15442,'-5'-56'499,"-1"0"1,0 0 0,1 0-1,-1-1 1,-2-6 0,-1-3 0,0 0-1,-1 1 1,-1 4-455,-1-3 0,-1 3 0,0 1 0,0 2-45,1 3 0,0 1 0,0 2 0,-1 5 338,-7-16 0,2 15-697,7 29 625,6 29-1526,12 38 315,0-12 1,2 2-450,5 7 0,1 2 1394,3 7 0,3 0 0,2 3 0,2 0 0,2 2 0,0 0 0</inkml:trace>
  <inkml:trace contextRef="#ctx0" brushRef="#br0" timeOffset="3866">22119 7237 25972,'0'18'2159,"-5"6"-1979,-6 16-135,2-9 0,0 3-729,-3 12 1,1 4 683,-1 8 0,2 4-416,3-17 1,0 2 0,2-1 445,1 2 0,0 0 0,2 0-235,0-1 0,2 1 1,2-1 204,0-1 0,2-1 0,2 0 0,5 17 0,4-1 0,4-7 0,4-2 0,3-6 0,4-4-45,4-8 0,3-4 0,0-5 0,2-5 0,1-8 0,1-6 45,-1-6 0,-1-6 0,0-9 0,-2-7 0,-3-9 0,-3-7 45,-4-10 0,-5-4 15,-10 10 0,-3-2 0,-3-2-60,-3-4 0,-2-2 0,-3 0 0,-4-3 0,-2-1 0,-3 1 0,-1-1 0,-4 0 0,-5 0 0,-3 5 0,-6-1 0,-3 1 0,2 4 0,-1 1 0,0 3 0,-5 1 0,-7 1 0,-5-1 0,-2 3 0,4 8 0,-8 2 0,1 8-360,9 5 0,-2 1 0,5 7-495,2 9 1,4 6-315,3 2 0,4 5 940,-17 31 1,22 10 0,11 7 0</inkml:trace>
  <inkml:trace contextRef="#ctx0" brushRef="#br0" timeOffset="4317">23682 6373 27957,'29'-55'0,"-3"7"0,-4 12 307,4 18-307,8 26 0,13 32-656,-18-2 1,0 8 655,-8-7 0,1 5 0,-2 1-626,2 12 0,-2 3 1,-1 2 625,-3-10 0,-2 2 0,0 2 0,-1 4 0,-2-3 0,-1 4 0,-1 2 0,0 3 0,-1 0 0,-1 1 0,-1-3 0,0 1 0,-2 2 0,0 1 0,0-2 0,0 0 0,-1-2-360,1 0 0,0 0 0,0-2 0,-1 0 0,0-1 0,-2-1 360,0 11 0,-1 2 0,-1-2 0,-1-7 0,-2-11 0,-5-3 0,-3-12 0,-14 5 0,-18-83 0,38 8 0,5-13 0,5-11 0,3-8 0,2-6 0,2-2 0,1-1 0,-1 2 0,0 6 0,-3 7-191,0-8 0,0 6 0,-1 2 0,2 0 0,1-4 0,2-7 191,-2 12 0,1-4 0,1-5 0,1-3 0,1-1 0,1-2 0,0 1 0,0 1 0,1 2 0,1 4 0,0 5 0,0 5 0,6-9 0,2 5 0,0 5 0,1 2 0,0 2 0,2-1 0,3-7 0,2 1 0,0 1 0,2 3 0,0 1 0,6-4 0,1 2 0,1 4 0,2 5 75,-4 8 1,1 4-1,1 4 1,1 6-76,10 1 0,2 8 0,1 15 0,-11 14 0,3 12 0,0 7 0,-1 4 0,-4-2 0,4 7 0,-5 2 0,0 3 0,0 6-177,-10-12 0,0 4 1,1 2-1,0 2 1,-1 0-1,-2 1 1,-3-2 176,0 3 0,-2-1 0,-3 0 0,0 1 0,0 3 0,1 3 0,-3-7 0,0 3 0,1 3 0,0 1 0,0 1 0,0-1 0,-1 0 0,0-1 0,-1-4 0,1 4 0,-1-3 0,0-1 0,-1-1 0,1 1 0,0 3 0,2 3-33,-2-3 0,1 4 1,1 1-1,0 3 1,1 0-1,0 1 1,-1-1-1,0-2 0,-1-2 1,0-4 19,1 7 0,0-4 0,-2-1 0,1-1 1,-1-2-1,0 1 0,0 0-322,0-1 1,-1 0 0,1 0 0,-1-1 0,0-1 0,-1-1 0,-1-2-296,2 7 1,1 0-1,-2-3 1,-1-3-1,-5-6 696,3 21 0,-9-10 0,-9-12 0,-6-4 0,-6-8 0,0 0 0</inkml:trace>
  <inkml:trace contextRef="#ctx0" brushRef="#br0" timeOffset="5161">5799 14184 26332,'-31'5'2159,"4"-1"-2069,15-8-90,15-3 0,22-9 0,27-8 0,-13 6 0,3-1-399,11-4 1,8-3 398,-7 4 0,7-3 0,2 0 0,-3 1-782,-7 3 0,-2 1 0,1 0 0,3-2 782,4 0 0,3-2 0,3 0 0,-2 1 0,-1 0-382,-10 4 1,-2 2 0,0 0 0,1-1-1,5-1 382,1-1 0,5 0 0,2-1 0,1-1 0,1 1 0,-2 0 0,-2 0-244,0 1 1,-3 1 0,-1 0 0,1 0-1,3 0 1,6-3 243,-17 7 0,3-2 0,2 0 0,2-1 0,2 0 0,1-1 0,1 1 0,0-1 0,1 1 0,-2 0 0,0 0 0,-1 1-74,4-1 0,-1 1 1,1 0-1,-1-1 0,1 2 1,-1-1-1,0 0 1,1 0-1,0 1 0,0-1 1,0 0 73,-4 2 0,-1-1 0,0 1 0,0-1 0,0 1 0,0-1 0,1 1 0,0-1 0,2 1 0,1 0 0,1-1 0,1 0 0,-8 3 0,2 0 0,1-1 0,2 0 0,1 0 0,0 1 0,1-1 0,1 0 0,-1 0 0,1 0 0,-1 1 0,-1 0 0,0 0 0,-2 0 0,-1 1 0,-2 0 0,-2 1 0,11-3 0,-2 1 0,-3 1 0,-1 0 0,-1 1 0,-1 0 0,1 0 0,0-1 0,1 1 0,3 0 0,2-1-6,-7 1 0,1 0 0,2 0 0,1 0 0,1 0 0,0 0 0,1-1 0,0 1 0,0 0 0,0 0 0,0 0 0,-2 1 0,0 0 0,-2 0 0,-1 0 6,4 0 0,-2 1 0,0 0 0,-1 0 0,-1 0 0,0 1 0,0-1 0,-1 1 0,1 0 0,0 0 0,1 0 0,0-1 0,3 1 0,0-1 0,1 1 0,-1 0 0,1-1 0,0 1 0,0 0 0,0 0 0,1 0 0,-1 1 0,1-1 0,0 0 0,-3 1 0,0 0 0,0 0 0,1 1 0,-1-1 0,1 1 0,0-1 0,0 1 0,0-1 0,1 1 0,-1 0 0,1 0 0,0 0 0,-4 0 0,1 1 0,1-1 0,-1 1 0,0-1 0,1 1 0,0 0 0,-1-1 0,1 1 0,0 0 0,0 1 0,0-1 0,1 0 0,-1 1 0,1-1 0,-1 1 0,0-1 0,-1 1 0,-1 0 0,2 0 0,-1 0 0,2 0 0,0 0 0,2 1 0,2-1 0,2 1 0,2-1 0,2 1 0,-18 1 0,2 0 0,1 0 0,2 0 0,0 0 0,3 0 0,0 0 0,1 1 0,1-1 0,1 1 0,1-1 0,0 1 0,1-1 0,0 1 0,1-1 0,-1 1 0,1 0 0,-1-1 0,1 1 0,-1 0 0,-1-1 0,0 1 0,0 0 0,-2-1 0,0 1 0,-1 0 0,-1-1 0,5 0 0,-1 1 0,-1-1 0,0 1 0,0-1 0,-1 0 0,0 1 0,-1-1 0,1 1 0,-1-1 0,0 1 0,0-1 0,1 1 0,-1-1 0,0 0 0,1 1 0,0-1 0,1 1 0,-1-1 0,2 1 0,0-1 0,0 1 0,1-1 0,-6 1 0,0 0 0,1 0 0,1-1 0,-1 1 0,2 0 0,-1 0 0,1 0 0,0 0 0,0 0 0,1 0 0,0 0 0,-1 0 0,1-1 0,0 1 0,0 0 0,-1 0 0,1 0 0,0-1 0,-1 1 0,0 0 0,0-1 0,-1 1 0,0-1 0,0 1 0,-1-1 0,0 0 0,-1 0 0,6 0 0,0 0 0,0-1 0,0 1 0,0-1 0,1 1 0,-1-1 0,0 1 0,0-1 0,0 0 0,-1 0 0,0 0 0,-1 0 0,0 0 0,-1 0 0,-1 0 0,0 0 0,-1 0 0,-2 0 0,0 0 0,-2 0 0,0 0 0,-2 0 0,-2 0 0,19-1 0,-4 0 0,-2 0 0,-2 0 0,-2 0 0,-1 0 0,-1 0 0,-1 0 0,1 0 0,1 0 0,1-1 0,1 1 0,3 0 0,-5-1 0,1 1 0,2 0 0,1-1 0,0 0 0,1 1 0,1-1 0,-1 0 0,0 0 0,-1 1 0,0-1 0,-2 0 0,-1 1 0,-1 0 0,-3-1 0,-1 1 0,11-1 0,-2 0 0,-3 1 0,-1-1 0,-1 1 0,-2-1 0,0 1 0,0-1 0,0 1 0,1 0 0,3 0 0,0-1 0,-1 1 0,1 0 0,-2 0 0,1 0 0,-1 0 0,-1 0 0,0 1 0,3-1 0,-1 0 0,-1 1 0,0 0 0,-1-1 0,2 1 0,0 0 0,1 0 0,-1 0 0,2 0 0,1 0 0,0 0 0,1 1 0,-2-1 0,-1 0 0,-2 1 0,-3 0 0,10-1 0,-4 0 0,-2 1 0,-2 0 0,2-1 0,1 1 0,-4 0 0,3 0 0,1 0 0,0 0 0,-3 0 0,-4 1 0,-5-1 0,3 0 0,-5 0 0,-4 1 0,0-1 0,6 1 0,-3-1 0,-2 1 437,8-1 1,-3-1-438,-13 2 0,-4 0 0,16-1 1448,-19 2-1448,-14 0 2165,-23 6-7382,-37-1 5217,-14 2 0,11-5 0,-3-2 0,5-1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1:40.36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9242 3813 22347,'-7'-53'167,"0"0"0,-1-1 0,1 1 0,-2 1 0,0 1 0,-2 0 0,-1 1-137,-1-13 0,-3 1 0,-16 1-579,-1 22 1,-10 0-1,-6-1 1,-5 1-1,-1 3 1,2 3-1,5 4 639,-8-3 0,3 6 0,-1 4 0,-8-1-57,13 6 1,-6-2 0,-4-1 0,-1 2-1,-1 1 1,1 4 0,3 5 0,4 6-169,-9 8 0,5 8 0,1 5 1,1 4-1,-1 0 180,3-2 0,2 1 0,-1 2 0,-1 2 0,-2 3 0,-2 5-40,8-3 1,-2 3 0,-2 4 0,-1 1 0,-1 3 0,0 0 0,1 2 0,0-1 0,2 0-1,2-2 15,1 1 0,2 0 0,1-1 0,1 1 0,0 0 0,0 1 0,0 1 0,-2 2 0,-1 2-77,7-7 0,-1 2 0,-2 1 0,0 1 0,-1 1 0,1 1 0,-1 0 0,0 1 0,2 0 0,0-1 0,2 1 0,1-1 0,2-1 66,-4 8 0,2-1 0,2 0 0,0 0 0,2 0 0,1 0 0,0 1 0,0 0 0,1 1 0,-1 0-9,2-3 0,1 1 0,0-1 0,0 2 0,0-1 0,1 1 0,0 0 0,0 1 0,1-1 0,0 1 0,0 0 8,0 1 0,1 0 0,0 0 1,0 0-1,0 1 0,1 0 0,1 0 1,-1 0-1,1 0 0,0 0 0,1 1-8,0-1 0,1 0 0,-1 1 0,2-1 0,-1 1 0,1 0 0,0 0 0,1 0 0,0-1 0,1 1 0,0 0 0,-2 5 0,1 0 0,1-1 0,0 1 0,0 0 0,1 0 0,0-1 0,2 1 0,-1 0 0,2-1 9,1-2 0,0 0 0,1 0 0,0 0 0,1 0 0,0 0 0,1 0 0,1-1 0,1 1 0,0-1-9,0 4 0,1 0 0,0 0 0,2 0 0,0 0 0,1 0 0,1-1 0,1 0 0,2-1 0,-1 5 0,1-2 0,1 0 0,1 0 0,2 0 0,3 1 0,1 0 0,4 1 0,3-4 0,2 1 0,2 1 0,2 1 0,2 0 0,2 0 0,0-2 0,1-1 0,1-2 0,0-3 0,1 0 0,0-2 0,2-2 0,0-2 0,2 0 0,1-1 0,2 0 0,3 2 0,-1-4 0,1 1 0,2 1 0,2 0 0,1 0 0,1-2 0,1-1 0,1-3 0,0-4 0,1-3-13,9 2 0,1-4 0,1-5 1,2-2-1,0-2 0,2-2 0,0 0 13,3-1 0,1-1 0,1-2 0,1-1 0,0-2 0,2-2 0,-1 0 0,-6-3 0,-1-1 0,1-1 0,0-2 0,1 0 0,1-2 0,3-2 0,2-2 0,-10-2 0,3-1 0,1-2 0,1 0 0,1-2 0,2 0 0,0-2 0,0-1 0,0-1 0,0 0 0,0-2 0,-1 0 6,-1-1 1,-1-1 0,1-2 0,-1-1 0,1-1 0,0 0 0,0-1 0,0-1 0,0 0 0,0 0 0,0-1 0,0 1 0,-1 0-7,1 0 0,0 0 0,1 1 0,-1-1 0,0-1 0,0 1 0,0-1 0,0-1 0,-1 0 0,0-1 0,-1 0 0,0-1 0,-1-2 0,3-2 0,0-1 0,0-1 0,0 0 0,-1-2 0,0 0 0,-2-1 0,0 0 0,-2 0 0,-1 0 0,-2 1 0,-2-1 0,3-3 0,-2 1 0,-2-1 0,-1 0 0,-2 0 0,-1-1 0,0 0 0,0-1 0,0-1 0,0-1 0,0 0 0,-1-1 0,0-1 0,-1 0 0,-1-2 0,0 1 0,0-1 0,-1-1 0,0-1 0,0-1 0,-1 0 0,-1 0 0,0-2 0,0 0 0,-1 0 0,-1-1 0,0-1 0,0 0 0,0 0 0,-2-1 0,0 0 0,0-1 0,-1-1 0,1-2 0,-1-3 0,1-2-7,-8 11 1,1-3-1,0-1 1,0-2 0,0-1-1,-1-1 1,1-1 0,0-1-1,-1 0 1,-1-1-1,1 1 1,-1-1 0,-1 0-1,0 1-17,-2 2 0,-1-1 0,0 0 0,0 0 0,-1-1 0,0 0 0,0 0 0,-1 0 0,0-1 0,0 1 0,-1-1 0,1 0 0,-1 0 0,1 1 1,-1-1 17,0 1 0,1-1 0,-1 1 0,1-1 0,-1 0 0,0-1 0,0 1 0,0 0 0,-1 0 0,0 0 0,-1 1 0,-1-1 0,0 1 0,-1 0 0,0 0-1,-1-5 0,1 0 0,-1 0 0,-1 0 0,0-1 0,-1 1 0,0 1 0,-2 0 0,0 1 0,-2 2 0,0 0 1,-2 2-1,-1 2-5,1-12 1,-2 3 0,-1 2 0,-2 1-1,-1 1 1,-3 0 0,-2-1 0,-2-3 11,-2 6 0,-3-3 0,-1-1 0,-3 0 0,-1 0 0,-1 0 0,-1 0 0,0 3 0,-1 1 0,0 4 0,-4-9 0,-1 3 0,0 3 0,-2 1 0,-1 0 0,-3 1 0,-3-2 0,3 6 0,-3-1 0,-2-2 0,-1 1 0,-1 0 0,-2 3 0,0 2 0,-2 4 0,1 4 0,-12-4 0,-1 6 0,-1 4 0,-2 3 0,-1 2 0,-1 1 0,-2-1 0,-1 3 0,-1 1 0,-1 2 0,-1 2 0,-1 1 12,8 5 1,0 1 0,-1 1 0,0 1 0,-1 2 0,0 1 0,-1 1-13,0 2 0,0 0 0,-1 3 0,0 0 0,-1 2 0,1 1 0,-1 1 0,0 1 0,0 2 0,-1 1 0,0 1 0,1 2 0,-1 1 0,0 1 0,0 1 0,0 2 0,0 1 0,0 1 0,0 2 0,0 1 0,1 0 12,-1 2 1,1 1 0,-1 1 0,1 1 0,0 1 0,1 1 0,0 1-13,1 1 0,1 0 0,0 0 0,1 2 0,0 2 0,-2 2 0,1 2 18,8-2-1,-1 1 1,0 3 0,-2 1 0,1 2 0,1 0 0,0 0 0,2 1 0,1-1 0,3-2-18,-8 8 0,2-1 0,3 0 0,1 0 0,1 2 0,0 1 0,-1 3 10,4-3 0,-1 1 0,-1 2 0,1 2 0,0 0 0,2 1 0,2-1 0,4 1 0,4-2 2,2 2 1,4 1 0,3-1 0,2 0 0,3 0 0,0 1 0,2 2-1,0 0 1,2 2 0,1 0 0,2 1 0,2 0 0,1 1 0,1 0-13,1 0 0,1 1 0,1-1 0,2 2 0,3 0 0,2 3 0,5 1 16,1-10 0,3 3 1,2 1-1,3 2 1,1 0-1,1 1 1,2 0-1,1-1 0,-1-1 1,1-2-1,0-2-16,2 4 0,-1-3 0,2-1 0,0-2 0,1 0 0,2 1 0,0-1 0,3 2 0,1 2 0,-2-6 0,1 2 0,1 0 0,0 2 0,2 0 0,1-1 0,2 1 0,1 0 0,1-1 0,1-1 0,3-1 0,1-2 6,-4-7 0,3 0 0,1-1 0,2 0 0,1-1 0,2 0 0,0-1 0,1 0 0,0-1 0,1 0 0,-1 0 0,-1-1 0,0-1 0,-1 0 0,-2 0-6,4 3 0,-1-2 0,-1-1 0,-2 0 0,1-2 0,0 1 0,0-1 0,1 1 0,2 0 0,1 2 0,2 1 0,3 1-5,-10-7 1,3 2-1,2 0 1,1 1-1,2 2 1,1-1-1,1 2 1,0 0-1,2 0 1,-1 0-1,1 0 1,-1-1-1,0 1 1,-1-1 0,0-1-1,-2 0 1,-1-1-1,-2-2 1,-2 0-1,-1-2-3,9 6 1,-3-1-1,-2-2 1,-2-2-1,0 0 1,-2-1-1,1 0 1,-1 1 0,1 1-1,2 1 1,1 2-1,3 2-22,-8-5 0,2 2 0,2 1 0,1 1 0,1 2 0,1 0 0,0 1 0,1 0 0,-1 1 0,0-1 0,0 1 0,-1-1 0,-1 0 0,-2-1 0,-2-1 0,-1 0 1,-3-2-1,-2-2-24,8 9 0,-2-1 0,-3-2 0,-3-2 0,0 1 0,-2-1 0,-1 1 0,1 1 0,0 1 0,2 3-28,0 1 0,2 2 0,1 2 1,1 0-1,-2 1 0,0 1 0,-1 0 1,-2-1-1,-3 0 0,-3-2 0,-4 0-60,3 8 1,-3-3 0,-4 0 0,-3 0-1,-2 1 1,-4 3 0,-1 3 15,-6-8 0,-1 3 0,-3 2 0,-2 2 0,-1 1 0,-2 0 0,-1 0 0,-1-2 1,-1-1-1,0-2 92,-2 3 0,0-3 0,-1-1 1,-1-1-1,-3 0 0,-2 1 1,-3 3-1,-4 3 96,0-8 0,-2 4 0,-3 1 1,-3 3-1,-1 1 0,-2 1 1,-1 0-1,-1-1 0,-1 0 0,-1-3 1,1-2-1,0-2 0,0-5 48,-5 6 0,0-4 0,0-2 0,-1-3 0,-1-1 0,-1-1 0,-2 1 0,-1 1 0,-1 2-36,3-4 1,-2 2 0,-2 1 0,-1 0 0,-1 0 0,0 1 0,-1-1 0,-1-1 0,1-1 0,0-1 0,0-2 0,2-2-3,-3-1 0,1-2 0,0-1 0,0-2 0,0 0 0,0-2 0,0 1 0,-1-1 0,0 0 0,-1 0-27,0 1 0,-1 0 0,-1-1 0,1 1 0,-1-1 0,0-1 0,-1 1 0,1-1 0,-1 0 0,1-1-27,0 0 0,0 0 0,-1-1 0,0 1 0,1-1 0,-1-1 0,0 0 0,0 0 0,1 0 0,-1-1-28,-4 3 0,0-1 0,0 0 0,0-1 0,1 0 0,-1 0 0,0-1 0,1 0 0,0-1-69,-2 2 0,-1-1 0,0 0 1,1 0-1,0-1 0,1-1 1,0-1-1,1 0-101,-2-1 0,1 1 0,-1-1 0,2-2 0,0 0 1,1-2-1,1-1-198,-10 3 0,0-2 0,2-1 1,1-4-1,3-5 424,-1-3 0,2-3 0,3-5 0,5-10 0,-1-12 0,7-11 1,5-5-1,11-12 0,0-1 0,-1 1 0</inkml:trace>
  <inkml:trace contextRef="#ctx0" brushRef="#br0" timeOffset="397">18720 1746 23500,'11'-55'125,"0"1"1,0-1 0,0 4 0,-1 2 0,-1 2-216,2-13 0,-1 4 45,-2 12 0,0 5 1778,4-3-1103,-6 44-405,-9 24 0,-8 14-1188,-1 4 0,-4 6 1,-2 4 962,1-7 0,-1 3 0,-3 3 0,0 2 0,-1 2-169,2-6 0,0 1 1,-2 0-1,0 3 1,-1 3-1,-2 4 1,-1 4 168,5-16 0,0 4 0,-2 3 0,0 2 0,-2 2 0,0 2 0,-1 1 0,0 2 0,0-1 0,-1 1 0,1 0 0,0-1 0,0 0 0,1-2 0,1-2-79,0 0 0,0-1 0,1-1 1,0-1-1,0 0 0,0 0 1,0 0-1,0 0 0,0 1 0,0 1 1,-1 1-1,0 0 0,-1 3 1,0 1 78,3-9 0,-1 2 0,0 2 0,-1 0 0,0 2 0,0 0 0,-1 1 0,1 1 0,-1 0 0,0 0 0,0 1 0,0-1 0,0 0 0,0 0 0,1 0 0,0-1 0,0-1 0,1-1 0,0-1 0,1-1-66,-3 6 1,2-1-1,-1-1 1,1-1-1,0 0 1,0-1-1,1 0 1,0 0 0,0-1-1,0 1 1,0-1-1,0 0 1,0 1-1,0 0 1,0 0 0,0 0 65,0 0 0,0 1 0,0 0 0,0-1 0,0 1 0,0 0 0,1-1 0,-1 1 0,0 0 0,1-1 0,-1 1 0,1-1 0,-1 1 0,1-1 0,0 0 0,0 0-5,-1 3 1,1-1-1,-1 1 1,0 0 0,1-1-1,-1 0 1,1 1 0,0-1-1,0 0 1,0 0-1,0-1 1,0 1 0,1-1-1,-1 1 1,1-1 4,-1 1 0,0 0 0,1 1 0,-1-1 0,1 0 0,0 0 0,0-1 0,0 1 0,0-1 0,0 0 0,1 0 0,-1-1 0,1 0 0,0 0 0,-1 1 0,1-1 0,0 0 0,0 0 0,1-1 0,-1 1 0,1-1 0,-1 0 0,1-1 0,0 1 0,0-2 0,1 1 0,-1-1 0,-1 6 0,0 0 0,0 0 0,0-1 0,1-1 0,0 1 0,0-1 0,0-1 0,0 0 0,1 0 0,-1-1-126,1 1 0,0 0 0,0-1 0,0 0 0,1 0 0,-1-1 0,1-1 0,0 1 1,1-2-1,-1 0-99,-2 9 0,1-1 0,0-1 0,0-1 0,0 0 0,1 0 1,0-2-1,1 0-110,-1 2 1,0 0 0,0-2 0,1 0 0,1-1 0,-1-1 0,1 0 334,-1 1 0,1 0 0,0-2 0,0 0 0,1-2 0,0 0 0,-1 1 0,1-1 0,0-1 0,1-1 0,-1-1 0,0 6 0,-1-1 0,1 0 0,-1 1 0</inkml:trace>
  <inkml:trace contextRef="#ctx0" brushRef="#br0" timeOffset="864">23313 2746 25343,'6'-67'-360,"0"1"0,-1 7 0,-1 2 225,-2 12 0,-1 2 495,-6-15 1169,-26 42-585,-5 56 1,-3 26-1947,7-17 0,0 4 1,-1 7 1001,10-15 0,-1 3 0,1 3 0,-1 2 0,0 1 0,0 0-267,0 4 1,-1 1 0,1 1 0,-1 1 0,0 1-1,0 1 267,4-8 0,0 0 0,0 1 0,-1 1 0,1 1 0,-1 0 0,1 1 0,-1 1-178,1-2 0,0 0 1,0 2-1,0-1 1,0 2-1,-1 0 0,1 0 1,0 1-1,1 0 178,0-3 0,0 1 0,1 0 0,-1 1 0,1 0 0,-1 0 0,1 1 0,0 0 0,0-1 0,0 1-98,1-4 1,1 1 0,0-1 0,-1 1 0,1-1 0,0 1-1,0 0 1,0 0 0,0 1 0,1-1 0,0 0 97,0 0 0,0 0 0,0 1 0,0-1 0,0 1 0,1-1 0,0 1 0,0-1 0,0 1 0,0-1 0,1 0-12,-2 5 1,1-1 0,0 1 0,0-1 0,0 1 0,1-1 0,0 0 0,0 0 0,0 0 0,1-1 11,-1 4 0,1-1 0,-1 0 0,2-1 0,-1 0 0,1 1 0,0 0 0,0 2 0,0 1 0,2-6 0,1 2 0,-1 2 0,1 0 0,-1 1 0,2 0 0,-1 0 0,1-2 0,0-1 0,1-2 0,0-2 0,0 5 0,0-4 0,1-2 0,0-1 0,1 0 0,0 1 0,0 3 0,1 3-143,0-8 1,1 3-1,-1 3 1,1 2 0,0 1-1,0 0 1,1 0-1,-1-2 1,1-2 0,0-2-1,1-5 1,0-3-362,0 21 0,1-7 1,1-5-1,0 0 0,-1 3 312,1-4 1,0 4 0,0 0 0,-1-2-1,0-7 1,-1-9-1068,0 15 0,-6-27 1526,-7-43 0,-5-46 1,9 14-1,0 1 0</inkml:trace>
  <inkml:trace contextRef="#ctx0" brushRef="#br0" timeOffset="1771">23410 2800 22914,'0'-52'1079,"0"6"-989,0 8-90,0 11 180,0 7 90,0 6 180,0 3-90,0 6-1,0-1-89,0 3-180,0 1 90,0-2-90,0 3 90,0-1-90,6 2-90,-1 0 0,3 0 0,-2 0 0,-4 0-270,0 0 270,-11 0 90,-4-6-90,-5-3 180,-1-9 0,3-3 90,-3 0-1,1 1 271,-4-4-270,12 9-180,-1-2 0,11 10 90,0 4-90,6 18-90,6 29 0,-2-4 0,1 13 0,2 5 0,-1-2-848,-1-1 0,0 1 0,1 2 0,0 5 848,-3-11 0,1 3 0,1 4 0,-1 0 0,1 2 0,-1 0 0,0-1-325,-1 0 1,0 0 0,0 1 0,0-1 0,0 2 0,0 0 0,0 2 324,-1-3 0,0 0 0,1 0 0,-1 1 0,1 2 0,0 2 0,0 2 0,1 4-109,-1-15 1,-1 3 0,1 2-1,1 3 1,-1 1 0,1 1-1,0 1 1,0 0 0,1 0 0,-1 0-1,0-1 1,0-1 0,0-2-1,0-1 109,0 0 0,-1-2 0,0-2 0,0 0 0,1-2 0,-1 1 0,0 0 0,1 1 0,0 2 0,1 1 0,0 2 0,1 4-51,-1-13 0,-1 3 0,2 2 1,-1 2-1,1 2 0,1 1 1,0 0-1,0 2 0,0 0 1,0 0-1,1 1 0,-1-2 1,1 1-1,-1-2 0,1 0 1,-1-2-1,0-2 0,-1-1 1,1-3-1,-1-2 51,3 16 0,0-4 0,0-3 0,-1-2 0,0-2 0,1 0 0,-1-1 0,1 2 0,1 1 0,0 2 0,2 4 0,-3-9 0,1 3 0,1 1 0,0 2 0,1 1 0,1 2 0,-1-1 0,1 1 0,0 0 0,0-1 0,-1-1 0,1-1 0,-1-1 0,-1-2 0,0-3 0,0-2-180,2 10 0,1-2 0,-2-3 0,1-1 0,-1-2 0,-1 0 1,1-1-1,0-1 0,0 1 0,0 1-36,1 3 1,0 1 0,1-1 0,-1 0-1,0 0 1,0-2 0,-1 0 0,0-2-1,-2-2 216,2 5 0,0 0 0,-1-1 0,-1-1 0,-1-5 0,-2-3 0,-1-7 0,1 7 0,-3-9 0,0 1 0,-1 0 0,1 1 0,-1 0 0</inkml:trace>
  <inkml:trace contextRef="#ctx0" brushRef="#br0" timeOffset="2289">22127 7201 25522,'-58'-9'510,"0"0"0,2-1 0,0 1-421,4 1 1,2 0-395,7 1 1,2-1 394,-23-8 227,68-36-227,43 9-30,-9 17 0,8-2 0,3 3-790,8 3 0,3 4 0,8-1 759,-14 4 1,4 0 0,4 0 0,2-1 0,1 2 0,0 0-18,-2 1 1,1 1 0,2 1 0,0 0 0,1 0 0,-1 0 0,0 0-323,-7 1 0,-1 0 0,1 0 0,0 0 0,-1 0 0,1 1 0,0 0 0,-1 1 271,7-1 1,2 1-1,-1 0 1,0 1-1,-1 1 1,-3 0-1,-3 1-449,2 0 1,-2 1 0,-3 0-1,-1 1 1,1 0 59,9 0 1,-1-1 0,-1 1 0,-1 0-347,-6 2 1,-2 0 0,0 0 0,-3-1 773,9 0 0,-3 0 0,-3 0 0,11 2 0,-4 0 0,-11-1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3:59.404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00"/>
    </inkml:brush>
    <inkml:brush xml:id="br2">
      <inkml:brushProperty name="width" value="0.09071" units="cm"/>
      <inkml:brushProperty name="height" value="0.09071" units="cm"/>
      <inkml:brushProperty name="color" value="#00B0F0"/>
    </inkml:brush>
    <inkml:brush xml:id="br3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3460 3917 22374,'-27'5'2339,"5"3"-1979,4-7-1,5 7 1,7-7-90,2 3 90,4-4-180,6 0 90,-3-2 359,5-6-89,-28-45-450,-5 25-90,0 1 0,-4 4 0,-34 23-354,26 9 1,-1 6 398,-5 6 0,-2 8-15,0 10 0,-3 10 0,4-1 0,9-9 0,3 0 0,0 3-510,1 0 1,0 4 0,1 0-1,5-2 510,5-1 0,4-1 0,3 0-30,0 18 0,8 0-306,7-6 1,8-2 305,7-5 0,7-5 0,7-7 0,7-6 0,6-9 0,4-6 0,5-6 0,2-6-408,5-9 1,2-6 407,2-3 0,0-4 0,-21 3 0,-1-3 0,0 0 0,-1-2 0,-1-2 0,-1-1 0,13-12 0,-4-3 0,-6 1 0,-5-1 0,-9 1 0,-5 1 0,-7 4 0,-4 1 514,-8-21-514,-17 22 1686,-15 21-1686,-7 24 734,-4 22-734,17 3 0,5 6 0,7-10 0,4 1 402,1 14 0,7-2-402,25 13 0,15-11 0,14-14 0,3-17 0,2-16 0,-8-16 0,-8-13-75,-16-14 75,-13-9 0,-22-7 0,-13 2-269,-16 6-361,-6 8-629,-3 11-360,-1 12-720,4 10 2339,4 10 0,11 7 0,4 5 0</inkml:trace>
  <inkml:trace contextRef="#ctx0" brushRef="#br0" timeOffset="501">4036 4283 23364,'13'-29'2518,"-1"2"-2248,-6 2-180,2 12 0,2 17 0,6 20-45,11 29 0,3 8-45,-12-25 0,1 2-323,1 3 0,2 5 0,-3-5 323,7 17 450,-5-12 53,-5-12-323,-8-18-90,-2-20-90,-6-21 0,0-27 0,0 17 0,0-3-310,0-6 0,2-3 310,0-3 0,1 0 0,3 1 0,1 0 0,0 4 0,2 2 0,2 5 0,0 3 90,14-15-90,3 23 770,7 23-770,5 22 90,5 18-90,-22-12 0,-1 3-785,0 2 1,-1 1 784,-3-1 0,-1 1 0,1 5 0,-1-2 0,5 16 638,-4-15-728,-13-29 90,-5-27 0,0-14 1606,0-10-1606,0-4 0,4 0 0,2 9 0,8 11 0,7 14 0,7 18 0,25 33-405,-22-7 1,-1 4-226,1 0 0,-1 1-427,-1 3 1,-3-2-1283,7 11 2339,-5-10 0,-4-14 0,-2-11 0</inkml:trace>
  <inkml:trace contextRef="#ctx0" brushRef="#br0" timeOffset="933">5263 3967 23184,'8'-62'2069,"-2"10"-1890,0 16 181,0 17 540,13 54-720,1 11-135,-4-1 0,0 4-689,0-4 0,0 1 644,1 4 0,-1 1 0,2 0 0,1-1 0,-1 1 0,0-1 0,0-4 0,-1-3-209,-1-2 1,0-3 163,-2-6 0,-1-3-315,15 23 180,-16-32 90,-7-47 0,-16-28 120,1 3 0,-4-10 0,2 1-369,2 13 1,1 1 0,-1-3 360,0-1 1,-1-4-1,0 0 1,1 3 7,0-4 0,1 2 0,1 0 66,0 3 1,0 0 0,1-1-67,2-6 0,0 0 0,3 4-30,2 0 0,5 4 0,2-4 0,9 15 0,18 39 0,4 15 0,-7 1 0,-2 9 0,4 14 0,0 9 0,-5-1-400,-6 4 0,-5 2 400,-5-6 0,-2 3 0,-4-2 0,-8 2 0,-9-1 0,-13 12 0,-6-3-45,7-17 0,-3-3-135,-9 6 0,-3-7-540,-10-14-269,7-15-540,8-27-900,16-22 2429,13 9 0,3-4 0,7-8 0,3-1 0,2-5 0,0 0 0</inkml:trace>
  <inkml:trace contextRef="#ctx0" brushRef="#br0" timeOffset="1209">5900 3406 22284,'17'-27'2339,"-5"2"-1979,-6 0-90,-4 7-1,-2 0-89,3 6-90,0 1-90,3 4 90,-2 3 90,0 2 540,4 16-361,0 5-89,5 22-90,-1 8-180,0 13-501,-6-28 0,0 2 501,1 1 0,0 1 0,-1-1 0,1-1-116,0-2 1,0 0 115,5 24-540,5 6-1079,-3-14 270,-2-12-8482,-10-36 8511,-8-29 0,-5-29 0,-1-6 0</inkml:trace>
  <inkml:trace contextRef="#ctx0" brushRef="#br0" timeOffset="1387">5872 2804 21385,'-25'-54'1169,"12"21"0,0 0-1079,-6-18-809,5 2-3059,9 26 3778,5 21 0,1 18 0,2 10 0</inkml:trace>
  <inkml:trace contextRef="#ctx0" brushRef="#br0" timeOffset="1616">6083 2560 24623,'0'-32'1259,"0"7"-1169,0 11 180,4 20-90,4 28-135,0-3 0,2 5-444,2 14 1,1 3 398,-3-11 0,2 2 0,0 2-392,1 3 0,-1 1 0,2 0 332,0 2 0,0 0 0,1-1-993,-1 0 0,1 0 1,0-1 752,-1-4 0,1 0 0,-1-2-285,7 16 1,1-2-588,-3-10 0,2-3-3744,-1-11 1,1-5 4157,18 5 0,-1-34 0,-2-17 0</inkml:trace>
  <inkml:trace contextRef="#ctx0" brushRef="#br0" timeOffset="1915">6712 3085 20755,'4'-46'1799,"1"9"-1529,0 19-180,5 10 90,17 22-180,-1-6 0,13 7 0,-8-11 90,1-12-90,-3-10 539,-3-40-179,-13 4-180,-10 16 0,-6-1 180,-11 6 0,-5 4-91,-15-7-89,-1 29 0,0 11 0,-2 31-135,13 0 0,5 9-15,12-2 0,6 6 0,2 1-582,4 1 0,3 1 0,1 0 462,-1 1 0,1-1 0,3-1-270,11 15 1,2-7-226,-6-25 0,3-5-1574,5-2 1,1-7 2158,13-10 0,7-24 0,-18-29 0</inkml:trace>
  <inkml:trace contextRef="#ctx0" brushRef="#br0" timeOffset="2249">7188 2809 22014,'3'-38'1259,"0"0"1,3-27-1080,-2 18 90,0 19-90,2 21 0,4 25-91,4 27-89,-6-12 0,1 3-401,1 5 0,0 2 401,-2 2 0,0 1 45,1-2 0,-1-2-1,-2-4 1,0-1 495,2 28-360,-4-39 90,-15-59-180,8-34-541,-4 10 0,1-8 601,9 9 0,5-4 0,-1 4-15,2-9 0,3 1-45,1 17 0,4-4 0,2 2 0,-1 8-46,7-1 1,3 7 45,10-5 0,3 8 0,20 17-90,0 23 40,-2 11 50,-6 18-345,-23-7 1,-1 3-16,9 18-158,-16-18 1,-3 1-652,-3 9-450,-8-2 118,-4-3 1411,-11-4 0,-8 2 0,-8-2 0</inkml:trace>
  <inkml:trace contextRef="#ctx0" brushRef="#br0" timeOffset="2718">4008 5319 23783,'-61'27'144,"1"-1"0,-1 1 0,4-3 0,0 0 0,2 0-114,6-1 0,1-1 0,1-1-412,-14 6 1,4-2 606,11-4 0,5-1 404,-13 7 530,44-18-799,53-22-225,10-7 0,11-6-718,-19 7 0,5-1 0,2-1 0,2-1 583,0-1 0,2-1 0,3-1 0,1 0 0,2 0-264,-11 4 0,2 0 0,1-1 0,0 1 0,2-1 0,0 0 1,1 0 263,-1 1 0,0-1 0,1 1 0,0-1 0,2 0 0,-1 0 0,1 0 0,1 0-124,-4 1 0,1 0 0,1 0 1,-1 1-1,1-1 0,1 0 1,0 0-1,0 0 0,0 0 124,3-1 0,0 1 0,1-1 0,0 0 0,0 0 0,0 1 0,1-1 0,0 1 0,-1-1-102,-5 3 1,-1-1-1,0 1 1,0 0-1,0 0 1,0 0-1,2-1 1,0 1 0,2-1-1,1-1 102,-5 2 0,3 0 0,0-1 0,2-1 0,1 1 0,0-1 0,1 1 0,-1-1 0,0 1 0,-1 0 0,-2 0 0,-1 1 0,-2 1-1,10-4 1,-2 2 0,-3 0 0,0 0 0,-1 1 0,0 0 0,1-1 0,1 0 0,1 0 0,-4 1 0,1-1 0,2 0 0,0 0 0,1 0 0,0 0 0,-2 0 0,-1 0 0,-2 2 0,-3 0 0,-3 1 33,12-3 1,-5 1 0,-2 2 0,-3 0-1,1-1 1,1 1-34,3-2 0,1 0 0,0 0 0,-1 0 0,-2 0 0,-2 2 90,-1-1 0,-3 1 0,-1 0 0,-1 1 0,-1 0-90,9-3 0,-1 0 0,-3 1 0,-5 1 0,13-5 0,-11 2 0,-13 2 1338,-14 4-1338,-12 7 2000,-11 11-3259,-8 8 830,-11 15 429,-7 5 0,-7 11 0,-5 2 0</inkml:trace>
  <inkml:trace contextRef="#ctx0" brushRef="#br1" timeOffset="8951">14107 1886 23634,'-10'-9'1798,"2"4"-1528,-4 1 180,3 12 90,-2 12-180,2 21-181,-3 20-767,3 0 0,1 4 588,1-13 0,0 1 0,0-5 0,1 2 0,1-2 0,1 3 0,2-2-274,0-1 0,0-1 274,2-4 0,0-2 0,0-5 0,0-2-90,0 22-90,0-15-270,0-12-180,0-11-1438,0-17-1261,0-33-6502,6-13 9577,-2 9 1,2-3 0,4 2 0,2-1 0,2-3 0,-1 0 0</inkml:trace>
  <inkml:trace contextRef="#ctx0" brushRef="#br1" timeOffset="9174">14265 2103 22194,'13'-38'2519,"-3"4"-2159,-6 4-90,0 10-91,-4 6-89,2 8 180,2 28-180,0 8-45,2 16 0,0 6-464,-1-11 1,1 0 418,0 19 0,0 0 0,-1-11 0,0-3 0,-2 1 0,0 0 0,-1 0 0,0-2-90,-1-3 0,0-2-90,-1-3 0,0-1-360,0 22-359,0-12-450,0-15-900,-6-15 2249,-2-14 0,-8-15 0,-3-8 0</inkml:trace>
  <inkml:trace contextRef="#ctx0" brushRef="#br1" timeOffset="9451">13583 2366 23274,'-23'0'1709,"3"0"-1619,12 0 0,6-2 0,16-3 0,16-4-90,26-2 0,-15 3 0,3 0-1696,10 1 0,3 0 1696,7-1 0,1 0-45,1 2 0,0 1-451,-2 0 1,-1 1 180,-5 1 0,-1 1 0,-7 1 1,-2 0-46,-6 1 0,-1 0-1836,5 0 0,-4 0 2196,0-2 0,0 2 0,-44-2 0</inkml:trace>
  <inkml:trace contextRef="#ctx0" brushRef="#br1" timeOffset="9723">13778 2565 22104,'-39'23'1799,"5"-3"-1619,11-6 180,11-3 90,14-6 0,18-1-181,20-4 91,25 0-270,-23 0 0,2 0-988,6 0 1,2 0 897,1-1 0,2 0 0,-6 0 0,1 0 0,-1 0-325,3 0 0,0 0 325,11-1 0,-4 2-1306,-24 0 0,-3 0 1126,23 0 0,-10 0-270,-13 0-110,-4 0-1059,-15 0 1770,-2 0 1,-9-2 0,-2-1-1</inkml:trace>
  <inkml:trace contextRef="#ctx0" brushRef="#br1" timeOffset="10435">15256 2153 22644,'2'-2'2159,"0"0"-1619,-2 2-361,0 4 1,0 7-90,2 11-90,2 15 0,2 12 90,3 13-135,-7-28 0,0 2-201,0 1 1,0 1 20,-2-2 0,0 1-135,0-3 1,0 0-721,0 22 1080,-6-10 0,-2-25 0,-7-9 0</inkml:trace>
  <inkml:trace contextRef="#ctx0" brushRef="#br1" timeOffset="10584">15151 1809 20863,'0'-64'1529,"0"8"-591,1 13-938,5 9-508,12 21 508,9 24 0,1 13 0,1 16 0</inkml:trace>
  <inkml:trace contextRef="#ctx0" brushRef="#br1" timeOffset="10923">15532 2076 22464,'13'12'1259,"-1"3"-989,-2 1-90,0 11 0,-2 9-90,-2 12-90,2 10 90,-3 8-540,-2-32 0,0 1 450,-1 28 0,0-6-90,-2-16 201,0-18-201,0-15 0,0-23 90,0-13 0,0-17 90,3-12 180,2-7-180,2 22 0,1 1 0,6-17 0,5-3 149,-1 43-149,15 34-90,-3 17-202,-9-3 1,-1 4 21,-2 0 0,-1 1-135,0 2 0,0 1-270,1-2 1,1 1 584,8 5 0,2-3 0,15 10 0,-15-24 0,0 0 0</inkml:trace>
  <inkml:trace contextRef="#ctx0" brushRef="#br1" timeOffset="11749">16483 2226 21025,'4'-30'2429,"0"5"-2339,-4 7 0,0 5-90,0 8 0,0 1 89,0 4-89,0-6 270,-15-4 90,-17 8-90,-12 26-180,-1 15-482,27-7 1,5 3 436,5-3 0,3 2-45,4 15 0,4 0 0,4-13 0,3-2-45,4 8 0,6-4-45,27-7-90,12-19 90,-26-13 0,1-5-121,2-5 0,1-5 166,17-21 0,-2-6 45,-12 7 0,-2-4-208,-6 4 0,1-3 0,-5-4 298,-3-7 0,-5-4 0,-2 2-432,3-10 1,-3-1 461,-4 8 0,-1-2 0,-2 3 60,-2-1 0,-4 4-1,-1 2 1,-2 3 0,1 5 0,-2 2-90,-1-26 723,-4 17-813,4 12 0,-8 14 0,7 10 217,-2 22-217,3 20 0,0 15 0,0 9 30,1-9 0,0 1 0,0 1-247,1 0 0,0 1 0,1-1 217,0 1 0,2 1 0,1-5-45,2 1 0,2-4-90,2-3 0,1-1 326,0-4 1,2-3-642,19 20 1,5-14 89,6-17 49,2-11 222,0-19 89,-16-8 0,-1-6 269,11-22-44,-16 13 0,-2-3 135,-1-19 90,-3 6-91,-7 5 1194,-2 8-1373,-6 8 190,0 9-370,-2 16 138,2 14-138,2 22-45,1 0 0,1 1-45,4 19 0,-3-17 0,1-1-180,5 5 180,1-7-90,2-16 90,1-6 1,1-16-1,9-27 180,-6-6-1,-9 9 1,-1-2 270,4-20 90,-2-10-270,-7 16-180,1 10 0,-5 20 0,2 26 0,4 6-90,2 12-900,12 20-89,-6-15-720,9 10 1799,-5-22 0,-1-9 0,3-6 0</inkml:trace>
  <inkml:trace contextRef="#ctx0" brushRef="#br1" timeOffset="12334">18456 1420 23454,'2'-41'2608,"0"7"-2428,-2 11 180,0 18-90,0 17-90,0 24-91,0 18-89,2-18 0,0 3-378,1 24 0,2 1 333,0-14 0,1-1 45,0 14 0,2 0 0,0-13 0,1-3-112,-1-9 1,0-3-69,4 28 90,-4-36 0,-14-27 90,-2-11 0,-11-10 842,-5-6-752,-5 0-180,-1-1 138,1 8-48,5 6 0,3 12 0,7 11 0,6 13 0,17 29 0,5-8-90,18 12 0,0-24-90,11-8-90,6-12-90,6-11 91,4-13 179,-16-9 0,0-5-160,-11 4 1,0-3 249,7-9 0,-2-5 135,-8-5 0,-5-1-45,-7 12 0,-2-1 0,2-9 0,-4 1 0,-5-7 0,-4 10 0,-11 10-1,-2 12 91,-24 30-90,6 13-213,6 0 0,2 4 213,-9 30-90,14-26 0,3 2 0,4-1 0,1 0 0,-3 32 0,16-7-90,8-10-269,11-10-271,11-10-360,4-15-629,6-6 1619,-13-16 0,0-4 0,20-7 0,-19 0 0,1 0 0</inkml:trace>
  <inkml:trace contextRef="#ctx0" brushRef="#br1" timeOffset="12769">21067 1488 23274,'6'-20'1799,"-1"2"-1529,-4 4-91,-1 7-3621,-36 41 3532,0 4-45,-1 0 0,-3 3-11,4-4 0,0-1-34,-2 3 0,0 0 0,1-2 0,1 0 45,6-4 0,1 0 0,-1 2 0,4-1-45,1 8 0,11 1 0,33-25 0,22-9-360,22-5-381,-22-6 1,2-2 110,5-1 1,2 0-496,2-3 1,2-1 1124,1 0 0,-1-1 0,-1-1 0,0-1 0,0 1 0,-1 0 0</inkml:trace>
  <inkml:trace contextRef="#ctx0" brushRef="#br1" timeOffset="13101">22724 1221 23364,'-46'-45'989,"-7"6"-854,22 25 0,-1 3-500,-2 4 0,-1 5 500,-1 5 0,2 5-45,1 4 0,1 4-45,3 3 0,3 5 0,3 3 0,3 2-45,5 2 0,4 2 0,3 3 0,6 0 0,5 2 0,4-1-1779,2 1 0,5-1 1779,3 1 0,2-2-45,1-1 0,1-1 501,0-2 1,-1-1-367,15 25-700,-9-10 610,-13-4 310,-11-10-400,-16 0-1079,-28 3-360,7-10 1529,-22-3 0,37-20 0,-2-10 0</inkml:trace>
  <inkml:trace contextRef="#ctx0" brushRef="#br1" timeOffset="13326">22996 1276 23903,'23'-53'1979,"-5"6"-1799,-6 13-180,-8 7 90,2 11 0,0 25-90,0 18 45,1 16 0,0 9-225,0 9 0,0 4-714,0-2 1,-1 1 398,2 0 1,-2-5-226,-3-21 1,0-3-1710,1 24 2429,-2-12 0,-9-15 0,-2-8 0</inkml:trace>
  <inkml:trace contextRef="#ctx0" brushRef="#br1" timeOffset="13799">22870 1651 21475,'-12'-27'1709,"3"0"-1619,11 4 0,12 3-180,42-13-180,-13 14 0,3-1-474,2 0 0,1 0 744,6-3 0,-2 2 0,-15 5 0,-2 0 135,-1 1 0,-1-1 134,-4 0 1,-1 0 580,22-14-220,-13 1 539,-4-2-899,-14 11-90,-3 3 0,-9 13 0,-2 12 90,5 32-180,-3 6-45,-2-10 0,1 3-45,-2-5 0,1 0-7,0-1 0,2 0 7,6 31-139,-3-28 0,1-2 229,5 9-180,6 8-90,-16-38 0,0-9 90,-7-18 90,-7-11 0,-11-23 0,-6 14 0,-8-9 1071,2 29-1071,-1 6 0,-1 18 309,1 6-309,4 14 90,7 4-90,10 2 0,8 0-90,12-1-180,10-6-450,11-6-449,4-12-360,3-5-990,-1-10 2519,-1-5 0,1-9 0,-1-5 0</inkml:trace>
  <inkml:trace contextRef="#ctx0" brushRef="#br1" timeOffset="14024">24072 1353 22644,'2'-30'3598,"0"3"-3238,-2 6-90,0 4-180,0 7 269,0 4-179,4 32-90,2 5 0,4 33-455,3 0 365,-7-30 0,0 0 0,0 1 0,0-2-90,4 29-594,-1-8-305,-5-9-450,-3-9-990,-1-9 2429,0-13 0,-5-10 0,-2-9 0</inkml:trace>
  <inkml:trace contextRef="#ctx0" brushRef="#br1" timeOffset="14188">24161 1045 22014,'-10'-55'1889,"4"8"-1799,-1 6-90,6 12-180,-7 8-359,8 10-2789,-4 19 3328,4 5 0,0 14 0,0-2 0</inkml:trace>
  <inkml:trace contextRef="#ctx0" brushRef="#br1" timeOffset="14867">24535 1339 22014,'0'-27'2699,"0"0"-2339,-5 4-180,-2 5 89,-7 9-89,-4 17-90,-5 17 90,-3 22-180,12-15 0,1 2-1342,2 4 0,1 2 1342,3 1 0,2 2 0,4-2 0,2 0-29,3-3 1,2-2 28,15 28-2484,7-17 2484,5-15 0,2-20 0,-1-19 0,-5-23 90,-6-15 0,-11-17 623,-8 28 0,-3-2-668,-4-1 0,-3-1-45,1 2 0,-3 1 0,-2 2 0,-2 1-72,-13-18-288,3 12-539,1 13-354,1 19 1253,11 12 0,4 15 0,9 4 0</inkml:trace>
  <inkml:trace contextRef="#ctx0" brushRef="#br1" timeOffset="15024">25124 1674 24353,'4'13'1169,"0"-5"-1079,-4-2-90,0-6-2458,0 0 0,-4-6 1,0-2-1</inkml:trace>
  <inkml:trace contextRef="#ctx0" brushRef="#br1" timeOffset="15369">25307 977 24803,'0'-53'1529,"0"10"-1349,1 12 90,3 21-90,3 21-90,3 26-90,0 24-322,-3-23 1,0 2 321,0 1 0,1 2 0,0 0 0,0 0 0,-1-4 0,0-1 0,0-4 0,0-2 0,4 20 0,-3-14 0,-1-13 0,1-19 90,3-16-90,3-20 180,2-7 642,10-15-822,-6 18 90,5 0-90,-8 25 0,1 15 0,0 8-180,2 13-1439,12 20 90,-9-12-720,6 9 2249,-11-26 0,-2-7 0,0-7 0</inkml:trace>
  <inkml:trace contextRef="#ctx0" brushRef="#br1" timeOffset="15619">26001 787 15712,'0'-62'2248,"0"8"464,0 14-2532,0 14 1498,2 13-1498,5 21 770,13 15-950,19 19 45,-11-16 0,3 0-45,7 3 0,3 1 0,5 0 0,2-1 0,3 2 0,0-1-162,-1-1 1,0 1 206,-2-1 0,-2 0 45,-6-1 0,-3 3 90,1 14 0,-8 3-135,-12-12 0,-6 2-45,-3 14 0,-10 0-225,-12-11 0,-7-2-450,-5 3 1,-3-1-995,-4 4 1,-3-2 1668,-2 1 0,-2-1 0,-2 2 0,-1 0 0,0-1 0,-1 0 0</inkml:trace>
  <inkml:trace contextRef="#ctx0" brushRef="#br1" timeOffset="18069">13965 5857 16078,'6'0'1259,"-2"0"-1169,-2 0 720,-2 0 179,2 0 180,2 0-449,-1 0-270,2 0-180,-3 0-91,2 0 91,-1 0 2249,-2 0-2339,3 0-180,-1 0 0,4 4 180,3 13-180,1 4 90,5 12-90,-2-2 0,3 4 0,-1 1 0,0-2 0,-1 0 0,-1-3 90,-2-1-90,-2-1 0,0-2 89,0-2-89,2 8 90,3-4 0,-1-4 90,-4-10 0,-4-11 0,-4-4 0,-2 0 0,2 0 0,0 0 0,2 0-90,0-2-90,-1-4 90,-2-8-90,3-26 0,0-1 0,5-23 0,-1 8-449,2-8 449,0 1 0,2-3 0,0 7 0,1 5 0,2-6 0,-5 23-90,1-2-90,-9 23-180,0 7-269,-2 5-91,0 2-2338,0 12 3170,0 2 0,0 13 0,0 0 0</inkml:trace>
  <inkml:trace contextRef="#ctx0" brushRef="#br1" timeOffset="18428">14586 5830 21565,'4'-20'2698,"0"2"-2338,-1 2-270,-2 8-90,-1 2 0,0 16 0,0 27 90,0 4-90,-2 1 0,-1 2 0,2 10 0,-2-19 0,0-1 0,5 5 0,4-6 0,4-8 90,12-7-90,9-21 0,-3-8 90,1-20 0,-12-3 180,-9-25-181,-6 14-664,-10-12 575,-5 23-90,-3 7-180,0 6-360,1 6-359,1 4-361,8 6-718,0 1 2068,6 2 0,4-1 0,0-1 0</inkml:trace>
  <inkml:trace contextRef="#ctx0" brushRef="#br1" timeOffset="18628">15037 5717 21745,'23'-9'2788,"-5"2"-2608,-4 3 0,-4 2 0,-4 10-180,0 6 90,0 15-90,0 9 0,2 12 0,1 5 0,-1 4-1265,0-2 726,0-3-451,0-8-809,-3-8-8032,-2-11 9433,-3-13 0,-5-12 0,-2-10 0</inkml:trace>
  <inkml:trace contextRef="#ctx0" brushRef="#br1" timeOffset="18758">15098 5315 22374,'-8'-53'1349,"3"6"-1349,2 12 0,3 13-269,1 11-541,7 7 810,19 20 0,-1-4 0,13 14 0</inkml:trace>
  <inkml:trace contextRef="#ctx0" brushRef="#br1" timeOffset="19093">15610 5274 22284,'16'6'1799,"-2"5"-1529,0 14 0,0 13-180,-1 15-45,-6-21 0,0 1-433,-1 3 0,0 1 388,0 2 0,0-1 0,-1 0 0,1-1 0,-1-2 0,1-2 0,3 28 198,1-13-198,-4-10 0,0-11 51,-4-13-231,0-8 1,-2-16 89,0-11 483,0-11-393,-7-9 90,-2-2 43,-9 2-43,-3 7 90,-14 7-90,-1 21 0,0 20-90,14 9-180,24 14-360,15-11-629,15-2-1170,15-8 2339,8-7 0,9-5 0,0-4 0</inkml:trace>
  <inkml:trace contextRef="#ctx0" brushRef="#br1" timeOffset="19701">17124 5382 20305,'19'-27'2789,"-3"4"-2249,0 12-91,-2 5 1,2 20-90,2 9-180,3 25 0,0 11-571,-10-24 0,0 2 435,-2 1 1,0 0-45,0 0 0,0 0 0,-1-2 0,-1-1 0,5 24 90,-2-10 90,-2-14 0,-2-11 10,0-12-100,-2-12-90,2-16 0,2-18 0,6-18 0,-5 18 0,1-2-372,2-5 1,2 0 416,0-2 0,2 0-90,2 2 0,1 2-90,-2 3 1,3 4 179,5 2 0,1 6 575,12 3-530,20 43 0,-29 22-90,-11-9 0,-3 3 90,-1 25-90,-7-3 90,-4-8 90,-3-3-90,0-26 765,0-3-855,-3-42 309,2-4-309,-3-23 90,11-1-90,4-2 0,11 4 0,5 5 180,25 11-180,-8 20 0,-7 16 0,1 7 0,5 15-45,-18-5 0,-2 4-675,7 30 0,-12-14-359,-3 8-540,-11-21-900,0-8 2519,0-8 0,6-6 0,2-6 0</inkml:trace>
  <inkml:trace contextRef="#ctx0" brushRef="#br1" timeOffset="20051">18757 5351 23184,'2'-28'2248,"-6"8"-2068,-6 8 0,-10 15 0,-16 28-180,8 5 0,8 3 0,4 6 0,8-7 0,4 0-212,-1 0 1,3-1 211,6 21 83,6-31-173,6-16 90,-2-15 0,3-16 0,-5-14 45,-4 2 0,-2-3 134,2-21-554,-4 18 0,-1 1 465,-3-8 0,0 9-90,2 7 90,0 24-90,4 12 0,0 24-90,4 10-270,0 5-810,-1-13 1,0 0-1080,5 14 2249,1 6 0,-5-35 0,-2-8 0</inkml:trace>
  <inkml:trace contextRef="#ctx0" brushRef="#br1" timeOffset="20244">18992 5292 23004,'11'-23'2339,"-2"3"-2160,-2 6 1,-1 7 0,-1 9-90,2 14 0,3 15-90,0 15 90,2 13-460,0 5 280,-6-32 0,1 2-2459,1 6 0,-1-1 660,3 14-629,-1-1 2518,-7-37 0,-2-17 0,0-8 0</inkml:trace>
  <inkml:trace contextRef="#ctx0" brushRef="#br1" timeOffset="20384">19045 4957 15430,'-5'-37'899,"0"-1"1,-2-28-810,0 12 0,6 16 2334,-2 10-2874,3 15-1670,7 23 2120,-2 8 0,5 22 0,-4-1 0</inkml:trace>
  <inkml:trace contextRef="#ctx0" brushRef="#br1" timeOffset="20724">19333 5192 23004,'11'0'1709,"-1"5"-1439,-2 4 0,2 11-91,0 11-89,4 13-90,-1 12 90,1 8-90,-9-30 0,0 0-1331,0 0 1,0 0 1330,-1 27 90,0-7 90,-4 2-180,0-30 90,0 0-90,-4-34 0,3-10 90,-2-16 45,10-5 0,4-4 0,-3 10 0,1-1-1,8-14 1,2 2 135,10-11-90,10 8-90,-12 24 2661,6 17-2751,-13 25 0,-1 14-90,-1 8-855,-8-6 1,-2 2-1214,1 16 2158,0 14 0,-9-27 0,0-4 0</inkml:trace>
  <inkml:trace contextRef="#ctx0" brushRef="#br1" timeOffset="21257">20645 5057 23274,'14'-16'2968,"2"0"-2878,-9 9 90,1 13-90,-8 15 0,0 21-90,0 15 45,1-3 0,3 5-456,2-16 1,3 1 0,3 1 260,3 9 0,3 2 1,2-3-121,-2-10 0,2-3 0,5-3-1050,6 0 1,5-2 0,-1-8 1328,-2-9 1,2-5 0,8 3-1,0-6 1,15-12 0</inkml:trace>
  <inkml:trace contextRef="#ctx0" brushRef="#br1" timeOffset="21654">21851 4858 21655,'-4'-25'2968,"3"2"-2518,-2 5-1,3 2-89,-4 5-90,3 0-90,-2 4-90,3 2 90,0 3 90,0 2-180,5 0 0,2 0 179,9 0-89,4 4 90,10 5-90,9 7-90,10 9 0,4 11-45,-14 3 0,-1 6 0,-11-7 0,-2 2-580,8 17 0,-4 3 490,-13-15 0,-5 3-285,-4-5 0,-3 3 1,-1-2-256,-1 5 1,-4 0-1745,-2 13 1,-6 0 2328,-9-11 0,-3-3 0,3-13 0,-1 0 0,-6 6 0,-1 0 0</inkml:trace>
  <inkml:trace contextRef="#ctx0" brushRef="#br1" timeOffset="22536">16986 6866 21655,'-4'-14'2608,"-5"3"-2428,4 2 0,-7 4-90,0 3-90,-5 2 0,-1 6 90,-10 14-90,10 0 0,-3 19 0,14-16 0,4 5 0,3-12 0,0-2 0,0-7 0,0-3 90,0 0-90,0 3 0,-7 4 90,-6 7 0,-24 14-90,9 1 0,-11 9 0,18-8 0,11-5 0,2 0 0,17 9 0,1-11 0,12 12 90,-5-10 0,-3 10 0,-6-4 179,-6 21-89,-2 0-90,1-1-45,5-22 0,3 0-45,22 16-90,4 0-720,-6-19 1,2 0 809,-6-6 0,-1-1 0,0 1 0,0-1 0,17 18 0</inkml:trace>
  <inkml:trace contextRef="#ctx0" brushRef="#br1" timeOffset="23073">17043 9747 23184,'0'18'2698,"0"-2"-2518,0-2-90,0-7 0,4-3-90,2 2 0,10 1 0,8 7 0,11 1 0,6 2 0,4 1-90,5 10 180,-17-4 90,-4 26-90,-27-17 0,-16 27 0,-4-25-90,-9 17 0,15-25 0,1 3 0,13-12 0,5 2 90,6 1-90,7 5 90,3 4 134,-4 6 1,-1 2-225,4 13 45,-5-3 0,-2-1-225,-6-4-359,-1 6-631,-6-21-539,-13-8-989,-6-2 2698,-19-11 0,-10-1 0,-7-6 0</inkml:trace>
  <inkml:trace contextRef="#ctx0" brushRef="#br1" timeOffset="23824">13928 12976 23634,'-6'-9'1709,"-3"0"-1530,8 4-89,-3 1 90,4 12 0,2 6-90,2 15 0,2 10-90,4 9 0,1 2 0,1-2 90,0-8 270,4 2-90,-5-19-1,1-2 91,-3-23-360,7-27 0,0-4 0,9-23-90,-4 9-180,5-1-359,1 1-451,1 5-359,2 4-809,1 9 1400,1 4 0,1 9 0,-1 3 0</inkml:trace>
  <inkml:trace contextRef="#ctx0" brushRef="#br1" timeOffset="24124">14671 12886 23544,'-16'-5'1349,"-2"3"-1169,0 0-90,-4 8 0,-1 7 0,0 10-90,5 31 89,8-8-89,11-6 0,7 2 0,19 16 45,-7-31 0,3-4-45,18 5 180,1-44 0,-22-8-90,-2-24 90,-13 4-180,-8-3 0,-4 3-90,-5 6-180,-4 4-1079,-13 3 0,7 11-810,-3 5 2159,17 11 0,4 4 0,4 0 0</inkml:trace>
  <inkml:trace contextRef="#ctx0" brushRef="#br1" timeOffset="24319">15069 12872 23184,'11'-7'2608,"-3"1"-2428,-4 3 0,-2 1 0,-2 12 0,0 31-180,2 3 0,-2 3 0,2 2-270,4 12-45,-3-21 0,0-1-674,5 6-2789,0 1 3778,-3-24 0,-2 0 0,-3-22 0</inkml:trace>
  <inkml:trace contextRef="#ctx0" brushRef="#br1" timeOffset="24469">15009 12628 21949,'-21'-62'1799,"3"6"-1619,1 13 74,5 7-254,6 11-543,2 3-447,10 12-1035,2 2 2025,9 8 0,3 0 0,2 0 0</inkml:trace>
  <inkml:trace contextRef="#ctx0" brushRef="#br1" timeOffset="24967">15512 12366 23903,'15'-5'1889,"-3"3"-1349,-4 0 0,-2 8-91,0 9-269,0 15 0,4 17-90,0 12-90,-3-23 0,0 1-167,0 1 1,1 1 166,0 0 0,2 2 0,2 10 0,1 1 0,-3-16 0,1-2 45,1 8 0,-1-4-45,3 1 0,-4-14 0,-3-8 0,-4-10-90,-3-7 0,0-11 0,-5-11 423,-5-11-333,-7-3 0,-18-12 0,9 19 90,-12 1-90,11 22 0,-1 18 0,1 7 90,1 38-90,12-11 45,10-5 0,5-1-45,8 6 0,11 6 90,-1-25-90,1-7 0,-2-10 0,5-4 0,4-20 0,1-4 0,10-30-180,-15 13-90,7-9-90,-14 19-269,-4 7-91,-4 2-1079,-4-3 810,-2 4-540,-2-5-720,-4 5 2249,-2 1 0,-4-2 0,-2 2 0</inkml:trace>
  <inkml:trace contextRef="#ctx0" brushRef="#br1" timeOffset="26026">17729 12547 18776,'0'-9'3958,"0"-3"-3508,0 1-90,-3-1-91,-4-1 91,-3 4 0,-4-4 0,-4 3-90,-5 1-1,-7 5 1,-5 6-90,-7 9 0,-5 13-90,-4 15-341,25-14 0,1 2 251,1 4 0,1 2 45,3 0 0,1 2-45,3 0 0,4 2 0,3 12 0,5-1 0,5 18 0,9-19 0,5-5 0,12-8 0,15-7 0,-6-31-90,3-17 90,-2-17 45,-14-4 0,-3-4-248,-6 7 1,-2-3 381,-3-5 1,-1-6 0,-2 4 45,-6-5 0,-2 3-180,2 1 0,-2 2-45,-9-9 0,10 40 567,-2 38-567,6 10 0,5 33 0,9 0-365,-7-30 1,2 0 139,2 0 0,2 0-810,9 8 1,3-3-1,-6-11 1,3-4 1034,18 6 0,2-7 0,16-13 0,-21-10 0,1 1 0</inkml:trace>
  <inkml:trace contextRef="#ctx0" brushRef="#br1" timeOffset="26424">18371 12443 23004,'-18'-51'1889,"-4"8"-1529,-13 13-91,-6 15-89,4 23 0,-1 8-90,-18 20-1946,17-3 1,4 5 1855,13-2 0,5 3 0,1 1 0,3 2 263,5-1 1,2 0-264,2-2 0,3-1 0,6 27 0,6-8 0,5-14 0,2-11 614,3-16-614,1-12 0,0-17-90,1-15 90,-1-17 1230,-3-18-1230,-10 24 0,-2-5 30,-2-6 0,-2-6 0,-1 1 0,1 10 0,-1 0 0,-1-1-285,-1-16 0,-2-2 1,1 3 479,-2-6 0,-1 5-1,-2 4 1,0 2-90,0 9 0,-1 1-523,2 9 1,-2 3 387,-5-18 90,5 18-90,2 34 0,5 28 0,1 6 0,1 5-75,2 8 0,1 4 75,2 6 0,2 6-150,1-2 0,3 6 0,-1-3-185,-2-15 0,0-2 0,2 2 5,2 13 0,1 2 1,1-6-346,1-1 1,0-5-181,2-3 1,1-3-514,-1-6 1,2-3 1367,1-4 0,1-3 0,24 13 0,2-8 0</inkml:trace>
  <inkml:trace contextRef="#ctx0" brushRef="#br1" timeOffset="26777">18822 12605 22914,'1'-36'1214,"0"-1"1,-7-28-901,-4 29 1,-5 3-135,-12-5 0,-15 4-90,10 44 0,1 19-90,4 25 0,16-21 0,2 2-168,3 3 1,2 2 122,2 0 0,2 1-707,3-2 0,2-1 707,1-1 0,2-1-44,13 25-46,-5-28 0,5-6-45,23-6 180,2-15 0,-2-47 0,-28 12 0,-2-5-116,-2-6 0,-2-7 1,-2-3 362,-2-3 0,-2-4 1,-1-2-1,0 3-453,1-6 1,0 3 0,-3-2 250,-1 8 0,-2-3 0,0 3 0,-2 8 578,-2 3 1,-1 7-534,-5-22-90,6 21 0,-1 44-90,4 23 0,5 9-70,-3 2 0,2 2-290,1 18 1,2 1-878,1-14 0,2-2 382,1 1 1,0-1-361,2-3 1,1-2 1062,-1-3 0,2-3 1,13 25-1,-1-10 1</inkml:trace>
  <inkml:trace contextRef="#ctx0" brushRef="#br1" timeOffset="27025">19967 11660 24533,'4'-48'1979,"0"7"-1889,-8 20 539,-15 59-359,0 23-1532,4-3 1,2 7 1306,6-1 0,2 1-15,1-17 0,1 0 0,3 4-120,3 0 0,3 3 0,2 1 0,0-3-150,0 2 0,1-3 1,2 1-54,1-4 1,2 2 0,1-2 0,1-5-563,12 11 0,4-6-404,0-6 0,3-5 1259,0-7 0,1-5 0,-1-7 0,1-4 0,0-6 0,-1 1 0</inkml:trace>
  <inkml:trace contextRef="#ctx0" brushRef="#br1" timeOffset="27219">20860 11434 21677,'7'-46'509,"0"0"1,0 5 0,2 3 29,17-15 928,11 31-928,12 37-359,-19 8 0,-1 7-625,3 12 1,-3 6 474,-8-10 0,-1 3 0,-2 5-490,0 8 1,-2 6 0,-1 3 0,-2-4 129,1 5 0,-2-3 1,-2 6-436,-4-16 0,-2 6 1,0 2-1,-1 0 1,-2-3-1,-1-5 765,-4 14 0,-2-6 0,-4 2 0,1-4 0,-2 3 0,-3-1 0,0-5 0,-6-6 0,0 0 0,0 0 0</inkml:trace>
  <inkml:trace contextRef="#ctx0" brushRef="#br1" timeOffset="27820">16864 14405 23544,'-20'-21'1709,"-6"8"-1350,-10 7 1,-11 16 0,-6 6-5840,-4 16 5569,5 7-89,8 6 848,13 3-938,15-1 944,16-1-944,14-6-180,13-5 180,6-6 0,0-7 90,-5-4 90,-8-2 3111,-9-2-3021,-6-1 848,-14 3-938,-6 2 0,-26 16-90,9-5 0,-9 10 0,20-14 0,11 2 0,5-2 0,10 2 0,2 2 0,7 1 0,2 3 0,1 3 0,-3 3 0,-2 2 90,-8 4 0,0 0-90,-4 7 90,0 0-430,0 1 430,0-4-90,0-5 0,0-6-90,0-7-90,0-5-270,4-6-1888,5 1-91,3-6 2429,4 7 0,-4-4 0,0 3 0</inkml:trace>
  <inkml:trace contextRef="#ctx0" brushRef="#br1" timeOffset="28335">17315 17648 24263,'-18'43'1799,"-1"-4"-1709,1-7-90,4-10 0,5-10-90,6-6-180,8-6 0,7-4 91,11-1 89,8-2 90,3 2 90,1 3 89,-4 10 181,-7 5 0,-6 11 0,-7 4 90,-6 22-271,-3-12-89,2 14 90,4-16-90,6 2 90,10 3 135,0-5 0,3 1-225,-5-6 0,1-1-90,10 15 0,-1 0-1696,-7-12 0,-3 0 1696,0 2 0,-1 0 0,-1-3 0,0 2-161,4 8 0,-2-1 161,8 17 0,-15-7 0,-7-1 0,-12-3-315,-5-12 0,-5-2-854,-21 1-270,-7-5-630,8-10 0,-1 0 2069,-19 6 0,18-10 0,1 0 0,27-12 0</inkml:trace>
  <inkml:trace contextRef="#ctx0" brushRef="#br1" timeOffset="29471">17713 8612 23184,'-28'-16'2069,"-1"0"-1890,1 3 91,-4 1 90,-3 5-180,-4 3 90,-3 12-180,-1 8 0,0 14-90,1 12 90,3 11-367,21-23 0,1 3 277,2 1 0,3 0 0,4 2 0,2 1 0,1-2 0,3 0 0,9 31 0,5-28 0,7-3-90,6-11 0,4-5 0,29 11 90,5-40-45,-35-16 0,-4-6 90,-7 3 0,-2-2-1650,2-11 1,-4-2 1739,-7 7 0,-4 1 45,0 1 0,-2 0 185,-2 1 0,-2 0-50,-2-6 0,-2 1-225,-4-14 0,-5-3 0,13 45-90,0 19 3392,4 26-3302,4 18-90,4 12-90,4-12 0,3 3-1936,2 0 0,2-1 1396,1 0 1,0-2-226,-1-8 1,-1-6-2164,10-2 3018,-3-17 0,3-13 0,-1-11 0</inkml:trace>
  <inkml:trace contextRef="#ctx0" brushRef="#br1" timeOffset="29842">18050 8187 24083,'4'-40'1439,"-2"7"-1079,2 16 90,-2 21-90,2 22-180,2 24-90,-3-18 0,0 3-45,5 25-1,2 2-751,-2-12 1,1-1 706,4 18 0,0-3 0,-1-21 0,1-4 45,-1-2 0,0-2 122,3 2 0,0-3-167,5 11 0,1-7-90,-14-33 90,-13-14 0,-9-16 0,-11-10 0,2 11 0,-3 0 0,-16-10 0,6 15 0,-1 6 0,-7 17 1079,-8 13-1079,34 11 0,6 6 0,-3 18 0,15-5 0,6 0 0,12 4-45,-2-20 1,3-3-406,15-1-450,3-13-2068,20-8 449,-17-15 2519,9-7 0,-24-9 0,-1-5 0</inkml:trace>
  <inkml:trace contextRef="#ctx0" brushRef="#br1" timeOffset="30301">18659 8254 24083,'0'-34'1979,"-3"3"-1799,2 5 0,-7 8-180,8 7 90,-4 7 180,4 12-90,5 12-1,6 21-89,5 16-90,-5-24 0,1 2-249,-1 3 0,0 1 249,1-2 0,0 2 45,5 10 0,0 0-45,-6-16 0,1-2 0,2 7 0,-1-3 0,-1-4 0,-2-8-90,-5-9 90,-9-14 0,-9-7 0,-11-10 0,-5-1 0,-7 4 498,1 5-498,-22 13 90,18 10-90,-11 11 0,23 7 0,8 4 0,10 3 0,5 2 0,9-3 0,17 7 0,2-18 0,16-3-180,-5-18-179,3-6-451,15-16 360,-12 0-939,6-15 939,-21 3-179,-6 1-810,0-10 179,-7 14-719,-1-7 1979,-6 16 0,-4 1 0,0-1 0</inkml:trace>
  <inkml:trace contextRef="#ctx0" brushRef="#br1" timeOffset="31009">19605 8205 22374,'3'-34'2519,"-2"2"-1890,-1 5-179,0 6 270,-10 6-360,0 16-181,-10 11 1,4 21-90,3 13 0,5 13-90,7-8 0,4 2-467,1-12 1,2 0 466,3 16 0,2-1 0,2-19 0,3-1-540,12 10 0,4-2 45,-8-14 1,2-2-431,10 5 1,3-4-1145,19-4 2069,-14-22 0,1-5 0,-11-1 0,0-4 0,10-7 0,-1 0 0</inkml:trace>
  <inkml:trace contextRef="#ctx0" brushRef="#br1" timeOffset="31242">20267 8114 19220,'-10'-64'2789,"4"19"-981,2 2-1358,22 43 316,5 18-721,8 19 0,3 7-45,-8-8 0,-1 0-1333,9 18 0,-1 0 1333,-11-14 0,-2-1 0,-3-1 0,-1 1 73,0 11 0,-2 1-163,-6-16 0,-3 1-225,-3 16 0,-7 0-1214,-17 10 180,-6-4-900,1-22 3044,12-24 0,7-8 0,4-7 0</inkml:trace>
  <inkml:trace contextRef="#ctx0" brushRef="#br1" timeOffset="31674">21258 7956 24533,'0'-9'989,"0"4"-989,0 1 180,0 4 1619,0-2-1709,0-1-90,0-1 90,0-1-90,0 3-1979,0 0 0,0 2 1</inkml:trace>
  <inkml:trace contextRef="#ctx0" brushRef="#br1" timeOffset="31858">21380 8390 24083,'12'16'2339,"0"0"-1620,2-1-89,2 5-90,3 4-270,1 5-270,1 0 0,2 27-630,-15-22 0,-3 2-135,-3 2 1,-3 0-528,-5 2 0,-6-1 1292,-6-8 0,-3-1 0,-5 1 0,-2 1 0,-4 1 0,-1 0 0</inkml:trace>
  <inkml:trace contextRef="#ctx0" brushRef="#br2" timeOffset="36752">11585 2646 24173,'-31'0'1709,"5"0"-1529,8 0 0,9 0 180,4 0 0,16 0-91,13 0-89,29-2-522,-16-1 0,5 0 387,8-2 0,6 0-15,2 0 0,5-2 0,-2 1 0,-13 2 0,-3 0 0,2 0-30,12 0 0,2 0 0,-4 1 0,11 0 0,-7 2-311,-18 1 0,-1 0 311,4 0 0,-3 0 0,-1 0 0,-8 0-90,-5 0-900,-3 0-1708,-12-6 359,-7-4 2561,-15-10 1,-7-7 0,-3-5-1</inkml:trace>
  <inkml:trace contextRef="#ctx0" brushRef="#br2" timeOffset="37351">12605 2185 16786,'0'-16'2698,"0"2"69,0 5-2407,0 5 1377,0 2-1107,0 16-271,1 16 1,1 8-225,1 1 0,0 4-365,2 1 0,-1 5 0,1 0 230,1-2 0,-1 0 0,1 1 0,1 5 0,1 0 0,-1 1 0,1 0 0,0 2 0,1 2 0,-1-4 0,1 3 0,1 0 0,-2-4 0,1 0 0,-1-3 0,1 1 0,1 9 0,1 1 0,-2-7 0,-1-8 0,-1-6 0,7 21 1100,-6-12-1549,-2-33 89,-4-20 90,-8-38 225,3 8 0,0-3-594,-3-12 1,0-3 638,-2-10 0,0-3-10,2 16 1,0 0 0,-1-1 39,-1-3 0,-1 0 0,0 0 60,0 0 0,-2 0 0,0 0 30,-1 3 0,0 0 0,-2 1 0,0 3 0,0 1 0,-1 2 59,-8-16 1,-1 3-132,2 8 1,-1 3-49,-4-3 0,-1 3 0,7 12 0,2 2 0,-4-17 0,31 36 0,36 28 0,-11-1 0,3 2 67,7 3 0,2 1-67,6 3 0,0 1 0,2 3 0,0 3 0,-5 0 0,1 4 0,-4-1 0,4 8 0,-2 1 0,-8-7 0,0 3 0,-5 2 0,-11 2 0,-5 3 0,-3-2 0,3 7 0,-7 3 0,-7 8 0,-6 6 0,-3-6 0,-6-3 0,-5-3 0,1-6 0,-2 2 0,-2-2 0,-2-4 0,-1-2 0,1-2 0,-2 5 0,-1-1 437,3-5 0,-2 2 0,3-5-437,-8 14 226,0 6-2565,20-51-2518,-2-27 4857,4-22 0,2 7 0,0-1 0,0-30 0</inkml:trace>
  <inkml:trace contextRef="#ctx0" brushRef="#br2" timeOffset="39475">29830 796 22914,'7'-61'2518,"-2"8"-2248,-15 11 90,-9 20-90,-14 18-180,-8 27 0,4 18-716,19-10 0,3 3 626,5 5 0,4 2 0,0 4 0,4 1 0,6 0 0,4-1 0,0-1 0,4-2-11,3-5 1,3-3 10,1-4 0,1-4 0,21 6 180,-4-23 180,-7-31 0,-9-26-180,-14 11 0,-4-3-96,-5-5 1,-4-2-40,-1-2 0,-3-2 0,-4 2 0,-2 1-45,-1 4 0,-1 2-322,-6-6 0,-1 3-847,-10-8-540,-3 6-989,19 41 2698,11 17 0,6 10 0,7 6 0</inkml:trace>
  <inkml:trace contextRef="#ctx0" brushRef="#br2" timeOffset="39702">30387 502 24173,'20'-25'2249,"-3"9"-630,-18 54-1079,-9 16-1790,-1-1 1,-2 5 1249,0-2 0,1 2-1129,0 6 0,1 1 1129,2 0 0,2 0 0,2-3 0,2 0 229,0-6 0,3-1-1849,2 4 1,3-3 225,-3-19 0,1-4 1394,12 25 0,4-52 0,4-16 0</inkml:trace>
  <inkml:trace contextRef="#ctx0" brushRef="#br2" timeOffset="39937">30947 851 15569,'27'-53'1619,"-14"-2"1307,-50 24-2836,-10 16-45,5 19 0,-2 7 225,8 4 1,3 4-226,0 3 0,2 1-45,4 1 0,3 3 960,-10 29-870,21 1-90,31 1 625,11-28 0,12-2 1,5-1-626,-1-4 0,5-1 0,2-2 0,0 1-665,1 0 0,2 1 1,-1-1-1,2-1 372,3-1 1,2-1 0,-1-1 0,-5-2-428,-2-1 1,-4-2-1,-2-1 720,15 3 0,-4-1 0,-14-4 0,-4-1 0,23 4 0</inkml:trace>
  <inkml:trace contextRef="#ctx0" brushRef="#br2" timeOffset="40721">11504 6685 24533,'-18'16'1529,"3"-6"-1439,7 0 0,10-9-90,12 3 90,12-4-90,19 0 0,2-1 0,4 0-263,-7-1 0,3-1 263,8-1 0,6-1 0,-1-1 0,-10 1 0,-2 0 0,1 0-268,-1-1 1,-1 0 0,-1 0 267,13-1 0,-6 1 0,6-1 0,-13 0 0,-9 5-90,-11 0 0,-8 2-270,-6 0-89,-5 0 212,-4 0-1742,-3 0 1025,-5 0 954,-22 4 0,-6 5 0,-19 5 0</inkml:trace>
  <inkml:trace contextRef="#ctx0" brushRef="#br2" timeOffset="41308">12316 6292 25972,'-16'-21'1619,"2"3"-1529,1 4-90,7 5 90,6 5-90,12 8 0,14 5 0,20 9 0,-14-7 0,2 1-540,5 1 0,2 1 495,2 0 0,1 0 45,-1 1 0,-2 1 0,-1-1 0,-3 0 0,-4-1 0,-2 1 0,17 18-13,-15 2 13,-17 9 60,-27-5 0,-12 6 0,1-4-15,4-5 0,-1-1-15,-9 7 0,-4 2 0,3-8-30,-14 5-781,7-12 781,9-6 0,7-6 0,12-9 987,2 4-1077,8-10 103,4 4-13,4-6 874,5 0-874,-1-4 0,0-5 0,-5-18 0,-3 0 0,-5-14 0,-1 2 0,-5-6 0,-2-5 0,-5-2-90,0-3-180,5 1-90,2 0-359,5 2-271,0 4-359,0 5-900,0 9 2249,-6 5 0,0 8 0,-7 4 0</inkml:trace>
  <inkml:trace contextRef="#ctx0" brushRef="#br2" timeOffset="43036">30801 787 20485,'0'-15'1979,"0"1"-1709,0 0-90,0 3 90,0 0 0,0 1-90,0 3-1,-6 3-89,0 4 0,-8 8 0,-4 8 0,-7 16-90,-7 13 45,11-17 0,-1 1-375,-2 3 1,-1 0 374,-3 1 0,-1 0 90,0-2 0,-1-1-46,1-3 1,-1-2-24,2-2 0,-1-3 114,-22 12 0,8-8 0,9-6 0,10-8-90,11-4 0,6-6-1,7 0 747,9-6-746,-1 0 142,6-3-52,-1 1-180,-4 5 0,3-1 0,7 4 0,13 0 0,9 0 0,14 0-270,2 0-396,-24 0 0,1 0-54,4 2 1,0 0-631,3 0 1,1 1 1349,0 2 0,2 1 0,1 0 0,1 0 0,-1 0 0,1 1 0</inkml:trace>
  <inkml:trace contextRef="#ctx0" brushRef="#br2" timeOffset="44237">29107 4505 21385,'0'-14'2608,"-3"1"-2338,-2 1 0,-3 1 0,4 4-90,0 1-90,4 3 180,0 1-1,0 10 1,0 8 90,0 18-180,0 16-90,1 3 0,0 4-637,0-10 0,0 2 547,1-4 0,0 2 0,0-3 0,1 7 0,0-2 0,0-4 0,1 1-48,0 7 1,1-1 2,-2-11 0,1-2 45,0-2 0,0-4 0,0 5 0,0-28 0,-2-6 0,0-11 1072,0-2-1072,-2-5 207,2-3-207,-2 4 90,2 0-90,-2 5-90,2-3 90,2-4 0,2-9 0,4-5 0,2-14 0,3-9 0,5-10 0,-3 13 0,1-2-364,-3 12 1,1 0 228,5-12 0,2-1-2010,0 6 0,-1 3 1245,8-16 405,-10 25 1,-2 3-1125,-1 7-360,-3 12-7852,-6 6 9657,-4 6 1,-11 10 0,-4 3 0</inkml:trace>
  <inkml:trace contextRef="#ctx0" brushRef="#br2" timeOffset="44619">29136 4700 19946,'-43'0'3508,"6"-2"-3059,13-9-359,17-2-90,14-9 90,17 2-90,16-3 0,13 4-186,-21 11 0,2 1 96,1 3 1,1 1-1,0 0 0,-1 2-270,31 1 90,-6 4-90,-11 3 90,-8 2 90,-9-2 180,-9-3 90,-7-4 90,-8 0 90,-4-6 552,-4-3-373,0-9 1,0-5 180,0 0-90,0 0 269,-4-1-629,3 9 270,-2 2-270,8 43-1,4 7-179,-3 0 0,2 3-392,1-1 0,0 0 392,0 5 0,1 0 0,0 3 0,0-1 0,0 0 0,0-1-135,-1-1 0,1-2-225,-1-4 0,0-1-180,-2-4 1,0-1-1422,1 4 1,-2-3 1960,1 7 0,-2-3 0,-5-29 0</inkml:trace>
  <inkml:trace contextRef="#ctx0" brushRef="#br2" timeOffset="44835">30009 4763 23274,'8'-32'1799,"-2"7"-1529,-2 7-1,-2 9-89,0 4 0,0 9-90,4 10-90,2 11 0,3 11-90,1 8-270,2 5-179,-2-1-271,1 0-89,-3-8-361,-4-5-2607,0-8 3867,-2-17 0,2-13 0,0-14 0</inkml:trace>
  <inkml:trace contextRef="#ctx0" brushRef="#br2" timeOffset="45252">30244 4731 20126,'21'-48'3148,"-1"5"-2878,-5 12-91,-3 8 91,-2 11-90,-2 6 0,0 14 0,2 4 0,0 21-90,-3-9 90,-2 6 0,-5-21 359,0-3-359,-5-10 0,-2-5 0,-5-9-90,5-9 0,7-29-90,12 12 45,7 6 0,7 3-45,4 15 0,3 5 0,1-3 0,0 5 90,1 9 0,-3 6-90,7 14 135,-33 38 0,-11 10-90,2-29 0,-2 1-519,-5 10 0,-4 4 0,-1-6 474,-1-12 0,0-5 0,-11 21 90,11 0-90,30-16 0,11-8 0,33-14-2921,2-12 2876,-27 0 0,1 0-225,31-5-551,-6-2-618,-10-2-55,-12-5 1494,-17-7 0,-12-6 0,-11-5 0</inkml:trace>
  <inkml:trace contextRef="#ctx0" brushRef="#br2" timeOffset="45486">30711 3944 24083,'0'-43'1799,"0"4"-1439,0 8-270,0 8 0,0 7 90,4 17-180,2 14 90,5 19-90,-1 15-90,-4 11-45,-3-27 0,-2 2-765,-6 15 1,-3 2-91,4-12 1,-2-2-3927,-5 11 1,-1-2 3228,-9 12 1,2-13 0,-1-4 0</inkml:trace>
  <inkml:trace contextRef="#ctx0" brushRef="#br2" timeOffset="45818">31000 4378 21745,'26'0'2068,"-1"0"-1618,-5 6 90,0 6-180,-2 13-1,5 9-179,1 11-90,3 7-459,1 3 369,-1 1 146,-12-24 1,1-1 393,10 13-360,-5-9-90,-10-35-90,-7-55 0,-3 23 0,2-4-454,0-19 1,2-5 453,0 6 0,2-1 45,0-4 0,2 0-45,2 0 0,0 2 0,1 4 0,1 2 45,2 4 0,2 3-45,1 5 0,2 2-6,1 5 1,2 2-40,0 4 0,4 3-630,10 0 0,3 5-989,0 10 0,0 5 1664,0 0 0,-2 4 0,23 22 0,-30 2 0</inkml:trace>
  <inkml:trace contextRef="#ctx0" brushRef="#br2" timeOffset="46285">31775 4098 20845,'-12'14'2429,"2"1"-2069,0 3-1,2 7-89,-2 4-90,1 8-90,-1 3 0,6 6 0,0-1 0,4 15-90,0-22 180,2 3 0,0-26 89,2-8-179,0-3 0,0-8 0,2-3 0,1-8 0,1-4-90,2-4 0,2 3 0,2 2 0,4 2 0,1 7 0,3 2 90,-1 11-90,1 6 0,-5 10 90,-3 5-90,-8 18 0,-8-7 90,-5 9-90,-3-17 0,4-3 0,-2-7 0,7-5 0,-2-6-90,3 1 180,2-7-90,4 3 0,6-4 0,10-4 0,8-3-180,9-4-90,4-3-179,0-1-1350,10-7 0,-18 0-630,-1-7 2429,-24 2 0,-6-2 0,-4-3 0</inkml:trace>
  <inkml:trace contextRef="#ctx0" brushRef="#br2" timeOffset="46460">31536 4225 22284,'-36'-7'1889,"8"2"-1799,20-3-90,16-2 0,20-1 90,21-3-180,-17 7 0,3 1-361,4-1 1,4 0-1124,18-3 0,0 1 1470,-16 2 0,-1 1 0,8-2 0,-3 0 0,5 2 0</inkml:trace>
  <inkml:trace contextRef="#ctx0" brushRef="#br2" timeOffset="46870">30139 3483 21835,'-43'-36'1799,"1"2"-1620,1 2 91,6 5-180,10 4 90,13 7-180,14 5 90,18 6-90,22 18 0,-9-2 0,2 3-416,7 8 0,2 4 371,4 2 1,2 3-76,-8 1 0,1 4 0,-3-2-150,4 6 0,-3 1 0,-9-6 0,0 2 1,-7-2-631,-6 1 1,-5-1-4017,-4-3 1,-4 1 4606,-10 24 1,-9-8 0,-10-4 0</inkml:trace>
  <inkml:trace contextRef="#ctx0" brushRef="#br2" timeOffset="47286">30033 4528 22374,'-3'-4'1080,"13"-5"-1080,26-12 0,-4 7 0,5-1-2786,12-5 0,6-1 2786,-12 5 0,4 1 0,5-2-162,-5 3 0,6-1 0,2 0 0,1 0 1,0 0-819,3 0 0,1 1 0,0 1 0,1-1 1,-1 0 979,1 0 0,-1 0 0,1 0 0,-1 0 0,-2 1 0,9 0 0,-1 1 0,-3 0 0,-4 2 0,-10 1 0,1 0 0,0 0 0</inkml:trace>
  <inkml:trace contextRef="#ctx0" brushRef="#br2" timeOffset="48089">27548 4709 22104,'-12'-30'3508,"0"3"-2878,1 2-180,1 7 89,-1-2-449,2 12-90,1 8 90,4 18-90,8 40 0,2-2 0,-1-16 0,2 1-45,5 1 0,1-2 45,10 16 0,-8-24 0,2-4 0,7-3-90,-2-14 90,1-9 0,-5-15-90,5-30 90,-9 2 0,4-21 0,-14 7 0,0 19 0,-4-4-89,2 30 89,7 16 0,2 8 0,11 14 0,-1-6 0,18 4 0,-1-15 89,11-13-89,-16-16 0,-7-16 90,-14 0-90,-6-16 90,-2 14-180,-4-7-89,0 21-181,-4 1-360,0 7-1349,-4 3 630,3 7-540,1 2-179,4 2 2158,4-2 0,4-1 0,5-1 0</inkml:trace>
  <inkml:trace contextRef="#ctx0" brushRef="#br2" timeOffset="48352">28117 4487 18686,'14'-9'5037,"-2"0"-4497,-4 4-360,-4 1 0,-2 4-90,-2 0-90,0 6 90,2 3-90,0 11 0,4 6 0,2 3 90,4 1-180,5-3 180,3-4-90,1-5 90,-1-9 0,-4-3-90,-2-8 90,-3-6 90,-3-18-180,-4 0-90,-8-11-90,-4 10-180,-10 2-270,-3 4-359,-3 5-630,1 5-720,3 6 2339,9 1 0,5 4 0,9 0 0</inkml:trace>
  <inkml:trace contextRef="#ctx0" brushRef="#br2" timeOffset="48778">28661 4252 23903,'14'-16'2069,"-3"2"-1889,-6 5-90,-1 5 0,-2 2 0,4 12 0,2 8 0,5 14-90,5 11 0,4 3 0,8 2 0,-4-19 0,1-1 0,16 7 0,-6-14 0,1-9 90,18-28-90,-4-11 90,-13-26 90,-21 3 89,-9-4 91,-4 5 0,-5-3-360,0 21 0,0 6 0,4 23 0,4 13 90,8 7-90,7 8 0,3 1 0,3-2 0,12-5 90,-13-14-90,8-14 0,-17-19 90,-5-11-90,-6-10-90,-7 10 0,-5-2-405,-6 2 1,-2 1-136,1-1 0,-3 4-899,-23-13-810,1 33 2339,-9 14 0,-14 18 0,26-5 0,0 0 0</inkml:trace>
  <inkml:trace contextRef="#ctx0" brushRef="#br2" timeOffset="54109">16077 7757 15628,'-11'0'5217,"1"0"-4587,2 0-270,0 0-181,3 0 1,-5 0-180,8 0 0,-9 0 90,6 4-90,-3 1 180,0 4-90,-2 2 0,0 1 90,-4 1 90,-11 7-180,4-5 0,-8 4 0,10-7-90,1 1 90,0-1-90,1 3 0,-3 3 0,2 3 90,-1 4-90,0 0 90,2 4-90,-1 0 89,2 3-89,-1 0 0,3-1 90,2 3-90,2 0 0,2 2 0,3 1 90,2-3-90,3 0 0,0-5-3392,0 0 3392,0-2 0,0 1 0,0 15 0,1-10 0,5 31 0,1-26 45,0-5 0,1 0-45,4 5 0,1-4 0,2 0 0,2-2 3482,14 21-3482,-14-33 90,10 10-90,-9-15 0,6 5 0,-6-9 0,0 0 0,4 0 0,-1-1 0,3-3 0,22 1 90,-1-7-90,6 3 0,-1-4 0,-23 0 0,10 0 0,-12 0 0,3 0 0,-4-2 0,4-3 0,21-6 0,-19 3 0,15-2 0,-26 7 0,-3-1 0,2 4 0,-9-2 0,1 2 0,-8 0 0,-2-2 0,0-1 90,0-1-180,0 1-90,-4 1-269,-1 2 89,-5 0-990,0-2-179,0-2 1529,-4-11 0,5 2 0,-3-7 0</inkml:trace>
  <inkml:trace contextRef="#ctx0" brushRef="#br2" timeOffset="54670">16434 8824 20575,'-8'-9'3238,"-2"0"-2878,-1 0-90,-1 2-90,2 1 0,4-1-180,2 2 0,9 1 0,6 2 90,9 2-180,5 0 180,20 0-180,-11 0 90,13 0 0,-17 0 0,1 0 0,-5 0 90,-1 0-90,-5 0-90,-4 0 90,-2 0 90,-3 0-90,-5 0 0,-3 0 90,-3 8-90,0 2 90,-3 24-90,-3-4 90,-7 16 0,-14 15-90,4-11 45,2-6 0,0 0-45,-4 7 0,7-10 0,1-1 0,5-1 0,-4 8 0,15-27 89,-3-2 271,4-6-180,0-5 90,0-3-180,0-4 0,0-6 0,-5-6-90,-2-11 0,-12-26 0,1 3 0,6 15 0,0-1 0,-8-18-90,0 0-135,7 18 0,2 0-225,-5-13-1079,-1-13-1979,12 34 3508,4 4 0,6 14 0,4 6 0</inkml:trace>
  <inkml:trace contextRef="#ctx0" brushRef="#br2" timeOffset="55945">23004 8300 19406,'-12'0'3598,"0"0"-3148,0 0-181,-2 0 1,1 0 0,1-2 0,5-1 0,0-1-90,6-3 0,-2 2-180,6-3 90,7 0-90,11-1 0,15-4 269,18-3-551,-15 5 1,3 0 415,11-4 1,4 1-1154,-11 2 1,2 1 0,2-1 1048,8-1 0,3-1 0,2 1-8,-9 1 1,1 1-1,2 0 1,0-1-5,-6 3 0,2-1 0,0 1 0,0-1 0,2 1-18,3-1 0,1 0 0,0 0 0,1 0 0,1 0 0,3 0 0,0 0 0,2 0 0,-1 0 0,1 0-336,-11 2 0,0 0 1,1 0-1,0-1 1,2 1-1,3-1 347,-1 1 0,3-1 0,3 0 1,0 0-1,1 0 0,0 1 1,-3-1-1,-2 1-231,6-2 1,-3 2-1,-2-1 1,1 1-1,1-1 1,2 0 230,-6 1 0,2-1 0,3 0 1,-1 1-1,1-1 0,-2 0 1,-3 1-1,-3 0-11,12-1 0,-5 0 0,-2 1 0,0 0 0,-1-1 54,-1 1 0,0 0 0,-1 0 0,0 0 0,-1 0-136,-3 0 0,0 0 1,0 0-1,-1 1 0,0-1 127,9 0 0,-1 0 0,-1 0 0,-1 0 0,-4 0 0,-1 0 0,-1 1 0,-1-1 15,10-1 0,-2 1 0,-1 0 30,-9 0 0,-2-1 0,-2 1 0,13-1 0,-5 0 316,-12 0 0,-3 0-316,22-2 1472,-23-1-1562,-12 7 2023,-15 1-3372,-11 0 2483,-15 3-2843,-13-3-809,-13 12 2518,-19 4 0,22 1 0,-3 1 0,-5 1 0,-1 0 0</inkml:trace>
  <inkml:trace contextRef="#ctx0" brushRef="#br2" timeOffset="56654">23207 7757 13463,'-42'48'681,"0"0"0,0 0 0,0 0 0,0 0 0,0 0 0,1-9 0,1 0-412,7-2 0,-8 12 0,-4 6 0,0 1 1,4-4-1,8-9 0,13-13-179,7-3 1438,17-13-1528,26-6 0,21-14 45,3-2 0,5-1 161,-11 1 1,2 1-207,-5 1 0,1 0 0,-1 1 45,4 2 0,-3 2-45,0 3 0,0 2 45,9 3 0,-2 2 0,-15-2 0,-1 2 1422,5 1 1,-3 1-1199,-2 1-89,-11-5 767,-10 1-588,-11-7-269,-21-15 0,-6-7-38,-14-23-7,11 4 0,3-4-45,4 8 0,1-4-99,0-7 1,-2-6-1,3 5-36,2 2 0,2 2-45,-3-11 1,0 2-361,-1-5-270,4 14 1,6 11-360,2 10-270,4 7-720,0 5 2159,0 4 0,6 3 0,0 2 0</inkml:trace>
  <inkml:trace contextRef="#ctx0" brushRef="#br2" timeOffset="57942">29457 6993 22014,'10'-2'2069,"-2"1"-1889,-2-1 0,-2 2-90,-2 0 90,0 0-90,0 0 0,2 0 0,4 0-90,10 0 90,-2-2 90,5-2 179,-8-4 271,-5-5-450,-8 3-90,-8-1-90,-8 5 0,-7 3 0,-4 1 0,-1 8 0,0 4 90,3 8-90,3 3 0,11 3 0,4 3 0,10 1 0,5 1-90,7-4 90,16 10 0,7-2 0,-3 0 0,-7-5 0,-18-10 0,-15 6 0,-10-6 0,-17 3 0,-13-13 0,6-6 0,-2-2 0,-23-9 0,22 1 0,0-2 45,4-7 0,3-4-45,-13-13 0,19 12 0,4 0-90,3-12 90,11 2-90,13-1-90,13-2-360,8 8 1,4 0-181,21-16 225,1 9 1,4 2 404,-21 13 0,0 2-687,12-4 0,-2 2 777,7-2 180,-7 3 449,-2 0-269,-15 4 180,-1-1-1,-13 3 541,-3-3 744,-2 7-1555,-4-2-89,0 7 180,0 9 0,7 36-270,1 9-45,2 8 0,2 6-667,-4-18 1,0 0 531,4 16 0,0-1-180,-2-18 0,0-2-135,-1-4 1,-1-1-946,10 26-2517,4-1 3867,-7-33 0,5-11 0,-6-31 0</inkml:trace>
  <inkml:trace contextRef="#ctx0" brushRef="#br2" timeOffset="58372">30094 6794 22374,'15'-40'1799,"-3"11"-1619,-4 13 0,-4 18 0,-2 10 0,-6 15-90,0-7 90,-4 2 0,-1-15 179,-2-3-179,2-4 0,1-6-180,4-4 45,17-18 0,8-4-45,8 1 0,-3-3 0,5 5 180,24 15 0,-18 11 0,1 15 0,-25 13-45,-20 6-1,-6 4-134,-13 22 45,2-16 0,-3 1-45,-1-4 0,1-3 90,-10 13-90,-3 3 0,29-30 0,4-10 0,16-1 0,8-9 0,17 4 0,11-5 0,10 0-90,5 0-495,-21 0 1,0 0-585,16 0-2969,10-5 4138,-44-4 0,-5-11 0,-16-5 0</inkml:trace>
  <inkml:trace contextRef="#ctx0" brushRef="#br2" timeOffset="58570">30115 6264 23770,'-18'-32'719,"0"1"1,-12-26-540,15 12 202,8 15-202,18 14 179,12 18-269,14 16 0,10 19-45,-23-14 0,-1 6-360,4 20 1,-4 4-509,-8-12 1,-5 2 372,1 14 1,-7-1-181,-8-16 0,-5-3-404,-2-1 0,-2-1 1034,-2-4 0,-3-1 0,-22 22 0,-5-8 0</inkml:trace>
  <inkml:trace contextRef="#ctx0" brushRef="#br2" timeOffset="58725">29684 6789 22644,'-7'0'1439,"2"-4"-1529,16-3-180,13-7-269,25-6 89,-14 7 0,3-1-1157,9-2 1,3 0-3310,7-3 1,3 0 4786,-16 6 0,2 1 1,0 0-1,2-1 1,1 0-1,0 1 0,3 0 1,-1 0-1,1 0 1</inkml:trace>
  <inkml:trace contextRef="#ctx0" brushRef="#br2" timeOffset="59481">31446 6427 22734,'66'5'1979,"-7"7"-1349,-13-2-1,-9 10-89,-10 3-270,-9 2 0,-10 2-91,-10 0-89,-10 7 0,-2-14-90,2-1 0,3-15 0,8-8 90,-2-5-90,3-33 0,5 1 0,-1 7 0,1 0 90,11-19-90,4 3 90,10 5 90,-6 23 0,6 14-90,-8 30 0,0 17-90,3 18 0,-1 5 0,-12-29 0,0 1-604,0 0 0,1 0 559,0-2 0,0 0 45,12 27-61,1-9-29,-5-8 0,-3-8-180,-4-4 90,-6-8 0,-2-4 90,-11-4-90,-35-3 180,-20-11 0,-9-5 45,14 2 0,-2-3-738,1-1 0,-4-2 0,5-1 693,3-3 0,2-4 60,8 1 0,-2-3 0,4-2-806,-11-14 0,5-2 746,3 1 0,9-2-77,15-1 0,14 0 77,34-16 0,-5 26 0,7 2-899,7-1 0,5 3 809,8 0 1,3 1 44,7 0 0,3 2 324,-19 8 1,2 1 0,-1 0-310,2 0 0,-1 1 0,1 1 30,-2 0 0,0 0 0,2 1-30,9-2 0,2 0 0,-3 1 273,-9 1 1,-1 2 0,-2-1-154,20-3 0,-6 1-17,-21 4 1,-7 4 16,-10 11 2514,-10 10-2604,-12 19 0,-3 8 0,-1 8 0,4 1 0,8-2 0,6-4 0,7-7 0,7-8 1351,3-8-1261,12-10 1209,-11-13-1299,1-14 0,-19-11 90,-6-6-90,-4-5 0,-6-5-180,-8-13-179,-1 13-541,-5-6-2428,-3 15 720,5 9 2608,-6-4 0,6 11 0,0-2 0</inkml:trace>
  <inkml:trace contextRef="#ctx0" brushRef="#br2" timeOffset="59722">32421 6115 22374,'-14'-13'1889,"1"-13"-1799,7 1-90,6-12 180,6 0 0,7-5 270,3-6-1,-1-4 1,-1-3 0,-8 1-90,-2 0-399,-13 2 219,-6 4-90,-10 7 98,-4 8-188,3 7 0,2 6-180,5 7-1349,3 6-1619,9 17 449,4 5 2774,9 16 0,6 1 0,5 2 1</inkml:trace>
  <inkml:trace contextRef="#ctx0" brushRef="#br2" timeOffset="59972">32722 5853 23004,'20'0'1619,"6"0"-270,-2 12-269,7 17-721,-4 16-179,-14-13 0,-2 3-688,-1 1 1,-2 2 596,1 6 1,-2 1-45,1 3 0,-1 1-45,0 2 0,0 0 45,-1 0 0,0-2-45,0-1 0,0-1 0,0-3 0,0-2-90,0-3 0,0-3-359,7 28-104,-3-15-526,-2-11-271,-4-10-449,-2-10-629,-2-11 2428,-4-16 0,0-14 0,-4-12 0</inkml:trace>
  <inkml:trace contextRef="#ctx0" brushRef="#br2" timeOffset="60185">32807 6183 21924,'-23'-28'2069,"7"2"-1979,6 3 180,31-12-90,9 8-135,0 8 0,4 3-45,0 2 0,3 3-267,5-1 1,2 1 221,1 1 0,4 0-225,-6 2 0,3 2 1,-2 0-46,4 0 0,0 2 20,9-1 1,-1 2-831,-19 1 1,-5 4-2474,-3 10 3598,-13-1 0,-47 15 0,-13-3 0</inkml:trace>
  <inkml:trace contextRef="#ctx0" brushRef="#br2" timeOffset="60819">32782 6350 16797,'-12'0'4858,"-2"-2"-4409,0-2-179,-2-1-90,-1-4 90,3 4-90,5-3 90,0 5-90,8-1 89,-2 0-179,-1 3 0,3-5-90,-6 3 90,6 1-90,-2 0 450,3 2-450,0 12 0,0-3 0,0 10 0,0-5 0,0-3 0,0-4 0,0-3 0,0-4-180,-9-10 90,1-2 90,-6-9 0,4 1 0,2-2 0,3 7 0,-2 0 90,6 10 90,-2 3 0,3 10 180,0 23-270,0 2-90,0 17 90,0-9-90,0-2 0,3-3 0,4-6 90,3-8-90,4-4 0,8-11 0,-6-1 0,5-6 0,-11 0-90,0 0-90,-2-6-450,-3-1-269,-1-7-631,-4 1 1530,-9 1 0,-8 5 0,-10 3 0</inkml:trace>
  <inkml:trace contextRef="#ctx0" brushRef="#br2" timeOffset="62022">29643 8381 22194,'-24'0'1619,"0"0"-1439,1 0 180,3 0-90,4 0 0,7 0-180,4 0-90,6 0 0,7-4 90,8-1-180,13-6 180,8-1-90,-5 4 0,0-1 0,17-4 0,11 2 0,-27 7 90,-4 4 90,-11 10-180,-5 7 89,-9 14 1,-11 32 0,-1-29 0,0 0-45,-1 0 0,0-1-45,-17 21 0,8-29 0,-1-5 0,1-10 0,4-4-90,2-14 90,5-8 0,6-18 0,8-11 0,6-12-432,5-1 432,4 2 0,1 8 0,1 10 90,1 9-90,1 13 90,0 11 0,5 16-45,-8 13 0,-1 5-45,10 25-316,-11-12 1,-5 2 360,-7-9 0,-5 0 247,-5 12 1,-8 1-293,-9-3 0,-7-2 45,2-1 0,-9-5-45,-16-14 0,-11-7 0,3-6 0,7-6 0,-1-7-1058,-4 0 0,-4-4 0,7-4 1058,5-11 0,6-4 0,1-3 0,1-3-357,2-3 1,3-3 356,3 0 0,3-1 0,4 0 0,3-1 0,4 1 0,4 1 150,3 3 1,5-1-736,11-4 1,5 1-855,15-13 179,-3 23 1,3 4 1259,19 4 0,5 10 0,0 7 0</inkml:trace>
  <inkml:trace contextRef="#ctx0" brushRef="#br2" timeOffset="63108">29871 8512 23364,'26'0'1169,"26"-4"-899,-5 3-1079,-11-1 1,1 0 1078,27 10-180,-30-2 0,1 2 73,0 5 0,1 1-118,-1 3 0,-1 1 0,0 0 0,-1 2-45,-3 1 0,-3-1 0,22 17 386,-12-4-386,-7-1 0,-17-21 0,-9-6 962,-15-27-1052,-13-38 180,6-1-294,9 17 1,2-2 203,4 9 0,2 1 0,4 1 0,2 0 0,10-29 0,7 12 90,10 13 180,3 17 180,28 29-270,-19 16-200,-14-2 1,-2 3 109,3 26-45,-16-13 0,-2 0-45,0 17 90,-2 11-90,-11-33 0,0-10 692,0-10-692,0-10-90,0-13 90,0-14 0,4-14 0,4-15-101,-1 22 0,2-2 101,1 0 0,1-1 0,0 1 0,0 1 0,11-24 0,-3 12 0,-5 11 0,-2 13 0,-4 10 90,4 37-90,-1 8 0,1 4 0,3 1 0,0 1-145,1 3 0,2-4 145,13 2 338,-8-30-338,-1-5-90,-4-10 90,-1-7 0,-7-11 0,-4-11 0,-13 2 0,-4-2 0,-9-17-5,3 16 1,-3 1 4,-13-6 0,2 6 0,5 8 0,4 4 0,7 8 0,7 2 0,8 2 0,24-4 219,6 1-264,4 3 0,3 2-93,-2 4 1,-1 3 182,2 0 0,-1 5-45,24 15 0,-25 14 45,-14-4 0,-2 3-45,4 18 0,-9-16 0,-3-2 0,-2 6 0,-3-8 0,-4-6 0,-1-7 0,2-9 0,2-7 0,2-13 275,4-9-275,1-12 0,1-9 0,0-2 0,-1-3 0,-2 6 0,-2 6 0,-1 6 0,0 10 0,2 9 0,2 5 0,4 10-90,2 2 90,3 5 0,-1 1 0,0-6 0,-3-2 0,-1-6-90,-8 0 90,0-4-90,-6-3 0,-7-11 0,-1 3-180,-6-3-180,2 7-1709,0 6 91,2 1-7763,0 4 9320,5 8 0,-2 6 1,3 9-1</inkml:trace>
  <inkml:trace contextRef="#ctx0" brushRef="#br2" timeOffset="63244">31666 8435 21256,'4'51'1619,"2"-6"-1439,-2-7-27,4-8-153,-4-8-218,4-10-232,-3-6-2312,8-12 513,0-8 2268,9-13 1,4-14-1,3-7 1</inkml:trace>
  <inkml:trace contextRef="#ctx0" brushRef="#br2" timeOffset="64126">32112 7938 17592,'29'-44'3059,"3"0"-1013,-16 33-1776,-1 14-90,-19 34-135,-3-1 0,-3 3-45,-9 21 25,7-20 0,0 0-25,2 8 427,8 9-427,10-20 0,19 11 0,-1-29 904,13-4-904,-8-11 0,7-4 0,-12 0 522,1 0-432,-16-18 23,-9 0-113,-8-22 0,-9-1 0,-3-7 0,-1-6 89,1-1 91,4-1-90,5 4-90,4 4 0,10 7 90,4 10 0,10 10 90,6 10 90,8 17-90,3 13 0,1 15-90,-2 9 0,-5 3-90,-7-1 0,-5-4-90,-6 1-270,-6-15-180,-2-5-269,-4-16-271,-5-10 181,-4-7-181,-4-12 181,-1-13 539,10-3 0,2-4 720,-1 10 0,0-1-123,2-15 1,2 2 302,3-15-46,2 24 1,3 2 45,7-10 89,10-4 451,9 47-541,-9 20-89,11 26-788,-13 18 472,-12-25 1,-2 1-45,2 2 0,-1 1 0,2 13 0,1 0-90,-4-15 0,0-1 0,2 6 0,0-3 90,2 0-90,-4-13 0,0-13 230,-2-14-230,0-22 0,-3-23-45,-3 9 0,0-3-390,-5-10 1,-2-4 389,-1-9 0,-2-3-307,0 17 1,-2-1-1,-1-1 352,-1-2 0,-1 1 0,-2-1 0,-2 0 0,-1 0 0,-2 2 0,0 2 0,-3 2 0,-1 1-307,-1 4 1,-2 2 0,-2 4 306,-14-12 0,-8 10-219,5 17 0,-5 8 1,0 8 248,0 13 0,1 8 0,0 3 0,1-1 0,1 2 0,5 6-294,4 10 0,5 5 0,8 0 309,7 6 0,10 0-45,5-1 0,8-1 400,5-3 1,7-2-356,5-6 0,4-2-45,5-4 0,4-4 0,3-6 0,3-4 0,1-4 0,4-4 0,20-7 0,1-6 0,-18-1 0,0-2 0,13-4 0,-3-3-90,-24 2 0,-3-1 708,20-13-978,-11 1 126,-10-3-666,-15 10 1754,-4 0-2204,-11 13-91,-5 5 1441,-2 2 0,-7 4 0,-1 1 0</inkml:trace>
  <inkml:trace contextRef="#ctx0" brushRef="#br2" timeOffset="64603">33160 7377 23004,'5'0'540,"-2"0"449,-3 0-449,2-6-450,2-4 0,6-10-90,4-5 90,9-4-1,3-3 1,8 2 0,5 3 90,4 4-45,-10 14 0,0 2 45,14-2 45,-10 15 0,-3 6-135,-4 10 90,2 24-90,-23-2-1,-4 5-89,-14 8-320,-6 2 320,3-27 0,-1-1 45,-1 0 0,0 1-45,-4 13 0,0 0 0,5-13 0,0 0 0,-2 9 0,2-2 0,3 4-180,4 3-179,6-16-361,0 0-269,0-17-2789,0-1 3778,0-1 0,0-2 0,0 2 0</inkml:trace>
  <inkml:trace contextRef="#ctx0" brushRef="#br2" timeOffset="64789">33493 8291 25612,'10'31'2339,"0"1"-1709,-1-2-630,-1-1 0,2-6 0,0-3 0,2-4 0,-2-9 0,0 3-5127,-1-9 5127,-25-13 0,2-2 0,-21-15 0</inkml:trace>
  <inkml:trace contextRef="#ctx0" brushRef="#br2" timeOffset="68772">11151 2203 20126,'0'-9'2428,"0"-2"-2158,0-1-180,0 1 180,0 0-90,0 4 0,-4 0-1,0 5-89,-4 0-90,-1 2 90,0 0-90,-4 10 0,-3 4 90,-4 17-90,-5 6 90,-3 10-383,-3 8 338,14-24 0,0 1 45,0 3 0,-1 0-1100,-1 3 1,0 1 1054,-1 3 0,1 2 0,-1 1 0,0 3 44,-1 2 1,1 2-90,-1 2 0,1 2 45,0 2 0,0 2-45,-1 2 0,1 0-373,1 1 0,-1 1 403,3-7 0,0 3 0,0-4-30,-1 8 0,0-2 0,4-11 0,-1 1 0,1-3 45,1-1 0,2-4-45,0-1 0,2-2 0,1-2 0,1-1 0,3-2 0,0 0 0,0-2 0,1 0 45,2 0 0,1 2-45,-2 0 0,0 0 0,1 1 0,-1 1 0,0 1 0,-1 1-1160,-1 0 1,0 1 1204,0 2 0,0 0-45,0 3 0,0 0-32,-1 2 0,0 2 62,-1 0 0,-1 3 0,1-2-30,-2 9 0,-1-1-116,2-7 1,0 1-1,0-3 116,-1 2 0,2-2 45,2-3 0,1-1 133,0-2 1,1 0-179,1-3 0,2-1 44,-2-1 1,2-1-45,-1 0 0,1 0 668,0 0 0,1-1-668,0 3 0,1 1 0,0-1 0,1 2 45,1 20 0,1 2-45,-1-17 0,0 0 0,1 13 0,1 2 45,1-8 0,0-3 38,-2-12 1,1-1-84,2 10 0,0-2 90,5 14-90,2-3 0,5-1 0,1-1 90,2-1-45,-5-12 0,-1 2 0,-2-9 0,0 1-1,4 14 1,1 0-45,-4-9 0,0-2 0,1 2 0,1 0 45,-1 0 0,3 1-45,8 13 0,2 0 45,-7-14 0,1 0 380,7 9 0,1-2-425,-8-16 0,1-1-346,11 11 1,2-1 345,-9-11 0,1 1 0,10 8 0,0-1 0,-12-13 0,1 0 317,5 4 0,5 4 0,0-1-317,4 2 0,1-1 0,0 1 0,0 1 0,-1-1 0,1-1 0,-2-3 0,0-1 0,-1-2 0,15 4 0,-2-4-57,-13-6 1,3-1 56,4 1 0,5 2 0,-5-3 44,-5-3 1,-1-1-45,15 4 0,-1 1 0,-19-8 0,0 1 0,12 4 0,0-1 0,-12-3 0,-1-1 0,10 3 0,-1-1 0,16 5 90,-1-4-90,-17-5 0,0 0 0,-11-4 0,0 1 0,23 5 0,-1-1 90,6 3-90,-21-5 0,-2 0 0,11 6 1275,-4 0-1275,-3 0 0,-3 1 0,-1-3 90,-1 2-90,-1-2 0,3-3 0,0 0 0,3-6 1100,3 3-1100,-11-7 0,0-1 0,22 4-495,-20-4 1,-1 0 494,16 4 634,-3 1-634,1 0 0,-2 3 0,-2-7 0,-3 3 110,-3-4-110,-1 0 0,-1 0 0,-2 0 0,-1 0 0,11 0 1343,-13 0-1343,9 0 0,-19 0 90,-2 0-90,-3 0 0,-3 0-90,-2 0 180,-2 0-180,2 0 90,0 0 90,3 0-90,1 0 0,2 0 0,-1 0 0,1 0 0,0 4 0,0-3 0,1 3 0,6 1 0,-9-4 0,7 3 0,-12-4 0,-3 0 0,-4 0 0,-2 0-1529,-2 0-719,2 4 179,-2-3 2069,0 3 0,-6-4 0,0 0 0</inkml:trace>
  <inkml:trace contextRef="#ctx0" brushRef="#br2" timeOffset="69565">14554 8725 20845,'-8'-7'3148,"-1"-4"-2878,5 8 0,0-3-180,4 4 0,0-1 0,0 1 90,0 0 90,6 8-180,2 1-1,27 15-89,-2-5-3392,21 5 3392,-3-12-92,-1-6 0,2-2 92,13-2-90,1 0 0,-4 0 1,-19 0-1,14 0 0,-44 0 90,-4 0-90,-5 4 3480,-3 1-3390,-1 4 276,-3 2-276,-9 11 0,0-2 0,-7 11 0,5-4 90,-3 4-90,1 8 0,-4 4 90,5-8 0,-1 2 0,-13 20-1453,10-17 0,0-1 1543,-9 18-135,14-28 0,-1 2-39,-4 12 0,-1 2-6,-2 7 0,0 0 0,4-9 0,1-2-453,0 1 0,2-6 453,5-11 90,4-5-90,-2-2 2533,7-10-2533,-2 0 364,3-8 85,0 0 904,0-4-1353,-6-5 0,0-12 0,-8-12 0,1-6 0,0-4 0,2 6 0,0-4-582,-4-9 1,-1-6 0,1 3 581,0 0 0,0 0 0,2 6 0,-1-2 0,2 3 0,-2-2 0,2 1-428,-4-17 0,2 1 338,3 20 0,1 0 0,1-10 0,1 4-179,-1 0-91,8 12-180,-3 11 90,4 12-179,0 5-91,0 11 1065,0 7-2503,0 5 2361,0 4 1,0 2 0,0 1 0</inkml:trace>
  <inkml:trace contextRef="#ctx0" brushRef="#br2" timeOffset="81594">13522 5129 22104,'5'-50'2249,"-2"1"-1709,-3 3-90,0 5-91,0 10-89,0 8-90,0 7-90,0 5 0,0 4-90,0 1 90,0 3 90,0 25 0,0 17-90,2-2 0,0 6-1524,1 8 1,0 5 1433,0-12 0,1 2 0,0 2 60,0 5 0,1 3 0,0 0-805,-1 6 1,1 2 0,0 0 766,0-13 1,0 1 0,0 1-1,0 0 23,0 2 0,0 1 0,0 0 0,1 1 22,0 1 1,0 2-1,1-1 1,0 1-23,0 1 0,0 1 0,0 1 0,0 0-377,1 2 0,-1 1 1,0 0-1,0 1 368,-1-13 0,0 1 0,0 0 0,1 0 0,-2 0-18,1 1 0,0 0 0,-1 1 0,1-1 0,0 0-18,0 0 0,0 1 0,0-1 0,0 0 0,0 0 0,0-2 0,1 1 0,-1-1 0,1 0 0,0 1 0,0-2 0,0 0 0,0 0 0,0 0 0,1-1 0,2 11 0,0 0 0,0 0 0,1-1 0,-1-1 0,1 1 0,0-2 0,0 1-279,0-2 1,0-1-1,1 0 1,0 0 278,0-1 0,0 0 0,0-1 0,1 0 0,-1-3 0,0 0 0,1-1 0,1 3-27,-1-1 0,2 1 0,0 2 0,0-2 0,-1-2 27,0-3 0,0-3 0,-1 0 0,1 2 0,2 9 0,0 2 0,1-2 0,-2-4 0,-1-7 0,-2-5 0,0 0 235,5 16 0,-1-3-235,-1-6 0,-2-1 0,-1-6 0,-1-1 0,-1-5 0,0 1 567,-1 7 1,0-1-568,4 18 897,-6-20 1,-1-3-898,-1-3 2732,-1 3-2732,-3-24 1522,2-3-1522,1-7 383,0-4-383,0 0 88,0 4-88,2-3 0,-2 3 0,4-4 0,-2 0 0,2 0 0,4 0 0,4 0 0,9 0 0,9 0 0,8-7 0,8-4 0,-3 0 0,4-1 0,2-1-370,3-1 0,0-1 1,7-1 369,-6 3 0,7-3 0,2 1 0,-1 0 0,-5 2-757,-2 1 1,-4 1 0,0 1 0,4-1 756,2 0 0,2 0 0,3-1 0,1 1 0,0 0 0,-5 2 0,1 0 0,2 1 0,-1 0 0,-1 0 0,-1 0-405,0 0 1,-2 0-1,-1 0 1,1 0-1,4 0 405,-8 1 0,3-1 0,2 0 0,0 0 0,0 0 0,-2 0 0,-2 1-201,8-2 1,-2 1-1,-2-1 1,1 1-1,0-1 201,3-1 0,-1 1 0,1-1 0,2 0 0,4-1-97,-11 2 1,2-1 0,4 0 0,0-1 0,1 1-1,0-1 1,-3 1 0,-1 0 96,-3 1 0,-2 0 0,-2 0 0,1 0 0,-1 1 0,3-1 0,1-1 0,-3 1 0,2 0 0,2 0 0,1-1 0,0 0 0,0 1 0,-2 0 0,-1 0 0,-3 0 0,10-1 0,-2 1 0,-1 0 0,-2 0 0,0 1 0,1-1 0,1 0 0,0 1 0,0 0 0,-1 0 0,1-1 0,-1 1 0,0 0 0,0 0 0,0 0 0,-1 0 0,1 1 0,-1-1-44,-1 1 0,0 0 1,0 0-1,0 0 1,0 0-1,-1 1 44,-1-1 0,0 1 0,0-1 0,-1 1 0,0-1 0,1 2 0,8-2 0,1 1 0,-1 0 0,0 0 0,0 1 0,-2 0 0,0 0 0,0 1 0,-1-1 0,0 1 0,-2 0 0,0 1 0,-1-1 0,0 1 0,0 0 0,-2 0 0,0 1 0,-1 0 0,0 1 0,0-1 67,10 0 1,-1 0 0,0 1 0,-1 0-68,-3 0 0,-1 0 0,0 1 0,-1 0 0,-5-1 0,-1 1 0,0-1 0,2 1 0,8-1 0,3 0 0,-1 1 0,-5-1 247,-1 0 0,-4 0 0,1 1-247,9-1 0,2 0 0,-8 1 0,-10 0 0,-5 0 0,-5 0 0,-3 0 1195,21 0-1195,-14 0 2107,-13 0-2107,-3 0 2041,-9 0-2041,-2 0 1120,-9 0-1120,-1 0 717,-3-4-717,1-7 0,-3-10 0,3-17 0,3-14 0,-3 18 0,0-2 0,0-7 0,0-4-714,0-10 0,-1-8 0,0 2 714,-1 8 0,0 0 0,-1-10 0,0 17 0,-1-7 0,1-6 0,-1-4 0,0-1 0,1-1 0,-2 2 0,1 3 0,0 6-448,-1-4 1,-1 5 0,0 2 0,1 0 0,-1-2 0,0-6 447,0 4 0,1-6 0,-1-2 0,0-3 0,1 0 0,-1 1 0,0 2 0,0 3 0,-1 4-187,-1-12 1,0 7-1,0 1 1,-1-1-1,-1-8 187,2 12 0,-1-5 0,0-3 0,0-3 0,-1 0 0,1 0 0,-1 2 0,1 2 0,0 5-248,0-5 1,1 5-1,-1 2 1,1 0 0,-1-2-1,0-5 248,1 9 0,-1-4 0,1-2 0,-1-2 0,0 0 0,0 1 0,0 1 0,1 3 0,0 3 0,-1-8 0,0 3 0,1 2 0,0 2 0,0 1 0,0 2-50,0-11 0,-1 4 1,1 1-1,-1-3 50,1 3 0,-1-2 0,0-1 0,0 3 0,1 4 0,-2-7 0,1 5 0,-1 1 0,1 2 0,0 1 0,-1 1 0,1 4 0,0 1 0,-1 1 0,0 3 0,0 1 0,0 0 0,-3-17 0,-1 2 0,0 5 0,-2 2 231,2 4 0,0-1-231,-6-10 0,0 2 0,6 15 0,0 1 442,-5-8 1,1 3-443,-5-8 692,2 19 0,-6 2-692,-7 3 0,-5 2 0,0-1 0,-7 3 411,-9 9 1,-7 3 0,1 4-412,12 4 0,0 2 0,-2 2 0,-4 0 0,-3 1 0,-2 1 0,2 1-691,-13 2 0,2 2 0,-2 1 691,10 0 0,-1 1 0,-1 1 0,-1 0 0,7-1 0,0 1 0,-2 0 0,-1 1 0,0 0-201,-6 1 1,-1 0 0,-2 1 0,0 0 0,0 1 200,5-1 0,1 0 0,-2 0 0,0 0 0,-1 1 0,0 0-170,5-1 1,0 0 0,-1 0 0,0 0 0,-1 1 0,1 0-1,-1-1 170,-3 2 0,0-1 0,-1 1 0,1-1 0,-1 1 0,-1 0 0,1 0-58,5-2 1,0 1 0,0-1 0,0 1 0,-1 0 0,1-1 0,-1 1 0,0 0 57,-1 0 0,0 0 0,0 0 0,-1 0 0,1 0 0,0 0 0,-1 1 0,0-1 0,0 0 0,1 0 0,0 0 0,0-1 0,-2 1 0,0 1 0,-2-1 0,-2 1 0,6-1 0,-3 0 0,-2 1 0,-1-1 0,-1 1 0,0 0 0,0 0 0,0 0 0,2 0 0,1-1 0,3 0 0,-2 0 0,3 0 0,2-1 0,1 1 0,0-1 0,-1 0 0,-1 1 0,-3 0 0,-3 0 0,9-2 0,-2 1 0,-3 1 0,-1-1 0,-1 1 0,-2 0 0,1 0 0,-2 0 0,2 0 0,-1-1 0,2 1 0,1-1 0,1-1 0,3 1 0,-10 0 0,3 1 0,0-2 0,2 1 0,0-1 0,1 1 0,0-1 0,0 0 0,0 0 0,0 0 0,0 0 0,0 0 0,0 0 0,0 0 0,0 0 0,1-1 0,0 1 0,1-1 0,1 0 0,0 0 0,-7 1 0,0-1 0,0 1 0,2-2 0,0 1 0,3-1 0,2 0 0,2-1 0,-7 1 0,4-1 0,2 0 0,0-1 0,-3 0 0,4 0 0,-3 0 0,-1 0 0,1 0 0,2-1 0,3-1 0,-6 1 0,4-1 0,1-1 0,-2 1 65,-7 1 0,-2 0 1,3 0-1,7-2-65,-5-2 0,7-1 0,1 2 0,4 0 0,-9-2 1144,7 0-1144,40 6 1710,12 0-1980,12 9 1748,11 1-3097,15 6 1414,15 6 205,-17-13 0,4 1 0,11 2 0,3 0 0,7 2 0,0-1 0</inkml:trace>
  <inkml:trace contextRef="#ctx0" brushRef="#br2" timeOffset="82290">25063 9598 26512,'4'-12'1529,"2"1"-1439,0 0-90,10-1 0,10 1 0,20 4 45,15 13 0,7 8-1354,-7 3 0,4 4 1309,-17-4 0,3 3 0,2 2 0,-3 2-500,-3 1 1,-2 2-1,0 1 1,1 3 499,5 4 0,0 3 0,0 1 0,-1 2-331,-7-6 0,0 2 1,0 1-1,0 1 1,-1 0 348,2 4 0,0 2 0,-1 0 0,0 1 0,-1 2-264,1 1 1,-1 2 0,0 0 0,0 2 0,-2 0 245,-6-7 0,0 1 0,-1 0 0,0 1 0,-1 1 0,0 0-42,-1 1 0,-1-1 0,0 2 0,0 0 0,0 3 1,-1 3 41,-1-3 0,0 3 0,0 1 0,0 3 0,-1 0 0,1 1 0,-2-1 0,0 0 0,-1 0 0,-1-2 0,0 1 0,-1 0 0,0 1 0,-1 2 0,0 2 0,0 3 3,-6-13 1,1 3-1,0 2 1,-1 1-1,0 2 1,0 1-1,0 0 1,-1 0-1,0 0 1,-1-2-1,-1 0 1,0-2-1,-1-3-3,1 11 0,-1-2 0,0-1 0,-2-2 0,0 0 0,-1 0 0,0-2 0,-1 1 0,0 0 0,1 5 0,-1 1 0,-1 0 0,1 0 0,-2-3 0,-1-2 0,-1-4 0,-2-4 0,-1 12 0,-2-5 0,-2-6 0,0-11 0,-6 21 1124,8-21-1124,-8-16 1681,4-19-1681,-2-17 1774,0-19-2314,6-10-809,-6-11-270,6-6-360,-2-2-720,3 5 2699,-4 8 0,3 10 0,-3 5 0</inkml:trace>
  <inkml:trace contextRef="#ctx0" brushRef="#br2" timeOffset="82674">27349 14283 25972,'-38'19'629,"1"1"1,2-1 0,2 2-585,4 2 0,5 1 45,-5 27-90,34-12 0,10 0 45,4-8 0,7-2-2830,15 14 0,8-3 2829,1-8 1,4-3-45,-15-6 0,1 0 0,1 1 204,2 1 0,1 0 0,3 2-182,2 1 1,4 3-1,0 0 1,-3-1-23,4 2 0,-3-2 0,3 1-155,-3-1 1,2 1 0,0-1 0,-5-3 154,-1-2 0,-4-3 0,0-1 0,-2 0 0,-1-1 0,0-2 0,14 4 0,-2-3 0,-4-3 0,-3-3-23,-6-7 0,-2-4 23,27-16 0,-13-27 0,-29 10 0,-3-6 0,-3-5 0,-4-7 395,-3-2 0,-3-6 0,-3 2-395,-1-9 0,-3 1 0,1 8 0,-2-3 0,-3 3 24,-5 7 1,-3 1 0,0 4-25,-2-4 0,-4 3-165,-5 6 0,-6 0 0,0 8 165,-2 11 0,-3 7 0,-17 3 0,-3 8-148,7 7 1,-4 5 147,-5 4 0,-6 4 0,2-1-390,12-5 1,2 0-1,-3 0-124,1 0 0,-4 1 1,1 0-1,3-3-506,0-1 1,2-2 0,0-1 1019,-2-1 0,0-2 0,0 0 0,0-2 0,0-1 0,0 0 0,-1-2 0,0 0 0,0 0 0</inkml:trace>
  <inkml:trace contextRef="#ctx0" brushRef="#br3" timeOffset="86713">10765 3022 21745,'-49'11'2698,"2"-4"-2158,5 1-91,5-7-89,9 3-90,7-4 0,11 0 270,12 0-1,19-4 1,28-3-315,-11 0 0,5-1-1005,13-3 0,4-1 780,-11 2 0,2 0 0,3 0 0,5-1 0,2 0 0,6-1 0,-7 3 0,7-1 0,2 0 0,0 0 0,-4 1-564,-11 1 1,-2 1 0,-1 1 0,1-1 0,3 0 563,2 0 0,2-1 0,2 0 0,-1 1 0,-1 0 0,-4 1 0,6-1 0,-4 0 0,-1 2 0,-1-2-302,-2 1 0,-1 0 0,-1 0 0,-1 0 302,11-1 0,-1 0 0,-2 0-169,-8 1 0,-1 0 0,-2 0 169,12 0 0,-3 1 0,-10 1 0,-3 1 0,22-1 804,-18 1-804,-15-1 0,-12 1 2364,-6 1-2364,-6 2 1208,-4-4-2737,-9-3-1363,-17-18-6939,-3 0 9253,-8-15 0,6 4 0,3-3 0</inkml:trace>
  <inkml:trace contextRef="#ctx0" brushRef="#br3" timeOffset="87658">13051 2248 18779,'-10'-34'2968,"0"2"-577,0 5-1851,3 7 558,0 2-828,6 8 343,-2 4-73,3 10 842,0 14-1382,2 22 0,1 10 0,0-1 0,1 5-1131,-1 1 0,2 6 1,-1 0 1130,0-4 0,1-1 0,0 6 0,-1-10 0,0 4 0,0 3 0,1 0 0,0-2-406,0-1 0,1 1 1,0-1-1,0 0 0,-1 0 406,1-1 0,-1 0 0,0-1 0,0 0 0,1-1-43,1 10 1,0-1 0,1-4 0,-2-6 42,1 6 0,0-9-90,2 16-810,-12-71 450,-2-28 1,1-12 44,-4-10 0,0-5 592,2 13 1,1-2-1,-1-4-367,1 5 0,-1-5 0,0-2 0,0 0 1,0 3 246,0-2 1,0 3 0,0-1 0,0-3-86,-1 1 0,0-2 0,-1-2 0,1 1 0,-2 2 40,-1-8 1,-2 1-1,0 1 1,1 5 37,0-2 0,0 4 0,-1 0 30,-3-10 0,0 0 0,0 7 118,2 12 0,0 4-74,-3 1 1,0 3 45,-4-7-180,-3 3 180,12 28 0,1 7 1246,6 7-1067,-3 9 2377,6 6-2376,-3 11-180,4-8-90,0 5-1,0-11 271,13 13-180,30 0-180,12 7-282,-13-17 1,3-1 281,-2-4 0,0 0 0,3 0 0,4 0 0,-4-2 0,3-1 0,-1 0 0,4 2 0,1-1 0,13 2 0,-2 0 45,-17-1 0,-5 2 146,13 6 79,-4 9-90,-39 3-180,-15 14 0,-14 13-400,3-19 0,-3 1 400,-2 4 0,-1 2 0,-1 5 0,0 0 0,-1 1 0,1 2 0,-1 1 0,1 0-842,2-1 1,-1 0 841,2 1 0,0-2 0,1-1 0,1-2-98,3-4 0,0-2 98,1-3 0,0-1 0,-7 25 0,1-7-2262,2-2 2262,0-4 239,1 0-239,1-7 0,4-5 0,4-6 1557,-1-5-1557,6-6 0,-3-4 237,4-5-417,0-9 2190,-4-6-3629,-2-11-630,-4-6 2341,-2-9 1,-2-7 0,-1-8 0</inkml:trace>
  <inkml:trace contextRef="#ctx0" brushRef="#br3" timeOffset="88913">10241 13899 23903,'-44'-14'2969,"2"3"-2250,4 0-89,6 2-270,5 2-360,7 0 0,9 3 0,24 1 0,24 0 0,12 0 0,2 0 0,5-1-618,-1 0 1,6 0 0,4-2 617,-12 2 0,4-1 0,2-1 0,-1 0 0,-3 1-571,4 0 0,-3 0 0,0 0 0,4 0 571,0-1 0,2 1 0,2-1 0,0 0 0,-2 1 0,-5-1 0,-1 1 0,0 1 0,-2-1 0,-3 0 0,13 0 0,-5 0 0,2 0 0,-8 0 0,1 1 0,-2-1 0,-6 2 0,1-1 0,-5 1 0,24 1-137,-21 0 137,-15 2 0,-14 0 0,-8-2 1318,-15-3-2038,-6-4 1647,-13-2-3176,-3-3-539,-4-2 2845,1-2 0,1 0 1,1-2-1</inkml:trace>
  <inkml:trace contextRef="#ctx0" brushRef="#br3" timeOffset="89553">11857 13415 24533,'-12'-27'3418,"0"0"-2788,2 2-630,0 2 0,2 5 0,3 4 0,-2 7 0,6 7 0,-3 35 0,8 10 0,-1-4 0,0 5-370,2 1 1,1 1 369,0 8 0,2 2-512,-1 4 0,0 0 512,2 2 0,0-1 0,0 0 0,1-1-959,-1-3 1,0-2 958,0-6 0,-2-2 0,0-7 0,-1-1 0,0 0 0,-1-5-810,2 3-29,-6-50 569,-6-43 180,0 5 0,-4-12 229,-4 9 1,-5-12 0,-2-6-1,-2 0 1,2 3 0,2 11-140,2 2 0,1 7 0,-3-6 0,1-1 0,-4-10 0,-1-4 0,-1 4 0,3 9 0,2 16 1325,-13 1-1325,7 9 0,11 8 0,10 8 0,20 6 0,18 5 0,16 3 0,9 2-457,-9 0 0,3 1 457,-4 0 0,4 1 0,0 2 0,4 3 0,-1 3 0,-2 1 924,5 3 1,-2 3-925,-10-4 0,0 3 0,-6 1 0,-6 5 0,-7 2 0,-5-1 0,-5 5 0,-9 16 0,-7 3 0,-5-11 0,-6 2 0,-8 8 0,-7 5 0,-1-5 0,-4-1 0,-2-2 0,3-5 0,-3 1 0,2-3 0,-2 0 0,1-3 0,2-3 0,1-2 0,4-5 0,1-1 256,-11 14-256,4-4 0,17-15-2519,0-5 2241,11-7-1791,0-7-7762,5 3 9231,4-8 1,11-3 0,3-5 0</inkml:trace>
  <inkml:trace contextRef="#ctx0" brushRef="#br3" timeOffset="92190">17567 13419 18147,'-12'0'4137,"-2"0"-3687,-1 0 270,-8 0-361,3 0 91,-4 0-90,10 0-180,5 0 0,6 0 0,3 0 0,2 4 89,7-3 1,8 10 0,15-10 0,11 5-90,15-6-755,3-2 0,4-2 575,-11 1 0,3-1-984,-3-1 0,4 1 1,-2-1 1013,-11 1 0,0-1 0,-1 0-30,2 1 0,0-1 0,1 1-186,-3-1 0,1 1 0,2-1 245,10 0 1,3 0 0,-4 0 30,4 0 0,0 0 0,-5 0 0,2-1 0,-8 2 45,-13 1 0,-4 0 0,5 0 0,-3 0 135,-6 1 0,-4 2-270,-11 0 805,-2 0-805,-7 0 3075,1 0-3075,-1 0 959,-2-4-959,0 1 0,-2-4 0,-4 5-540,0 0-1349,-10 2-809,1 6 2698,-11 1 0,-6 7 0,-7 0 0</inkml:trace>
  <inkml:trace contextRef="#ctx0" brushRef="#br3" timeOffset="102552">26659 15753 17877,'-51'0'2249,"4"0"-3329,5-2-809,7 0 1889,5-3 0,7 3 0,3 0 0</inkml:trace>
  <inkml:trace contextRef="#ctx0" brushRef="#br3" timeOffset="103366">27089 15880 17517,'-14'-2'4857,"-2"-3"-4047,3-2-91,-1-2 1,4 2 89,4 1-179,2 1-90,4 1-270,0 1-90,0-1-91,0 4 1,0-2-90,6 8 90,2 3-90,8 11 0,5 5 90,1 5-90,3 4 0,-3-4 0,0-1 90,0 0 90,-4-16 0,-3 1 0,-5-14-90,-2-2-90,0-4 0,-1-8 0,0-8 0,0-10-180,3-5-450,0-5-719,1 10 0,1 0-900,10-16 2249,-7 17 0,2 1 0,13-4 0,1 3 0</inkml:trace>
  <inkml:trace contextRef="#ctx0" brushRef="#br3" timeOffset="103609">27625 15771 22104,'-18'36'2159,"-2"-1"-1799,-1-2-90,1-1 0,4-2-90,7-3-91,4-3-89,6-3 90,5-3-90,5-8 0,5-4 90,1-6-90,-1-4 0,-4-3 90,-6-9-90,-2-7-90,-15-18-539,-8-5-271,-5 2-449,-1 10-810,10 13 2159,7 3 0,10 0 0,5 0 0</inkml:trace>
  <inkml:trace contextRef="#ctx0" brushRef="#br3" timeOffset="103798">27792 15618 22679,'18'-14'2339,"-3"2"-1594,-4 1-116,-2 6 70,-1 9-339,2 10-145,0 16-125,4 6 15,0 11-105,1 6-180,-1 0-449,-4-2-2115,-5-15 1,-2-2 2743,-2 4 0,-8 11 0,-5-36 0</inkml:trace>
  <inkml:trace contextRef="#ctx0" brushRef="#br3" timeOffset="104257">27849 15342 21475,'1'-40'2788,"2"5"-2338,3 12 269,0 9-89,4 8-90,4 18-180,4 7-181,-1 8 1,1 7-135,4 5 0,0 3 0,0 0 0,-1 0-190,1 1 0,-1-1 145,6 12 0,-3-2 0,-4-6 0,2 8 0,-9-19-90,3 4 90,-10-23-90,-2-7 90,-2-5 110,-2-4-199,-4-4 89,-4-3-90,-6-6 90,-6-1 0,-3-2 0,-3 5 90,1 1-180,-5 6 180,12 2-90,3 2 0,11 6 0,6 10 0,4-1 0,4 7 0,6-9-360,3-1-1619,10-5 270,-6-3-810,8-4 2519,-7-6 0,3-4 0,1-6 0</inkml:trace>
  <inkml:trace contextRef="#ctx0" brushRef="#br3" timeOffset="105143">28588 15545 21924,'10'-20'3149,"0"1"-2790,-2 4-89,-2 5 270,0 4-90,0 10-180,2 7-91,4 12-89,3 7 0,3 4-90,0 2 0,3 0 0,-3 0 0,0-3 0,-1-4-90,-1-7 0,-2-4 1,-2-4-1,-3-7-90,-4-3-180,-2-4 270,-2-14 0,1 0 90,2-12 0,3 1 0,3-2 0,2-1 180,11-9-90,-2 14 90,6-3 0,-5 17-90,1 5 89,1 2-89,11 16 0,-9-3-90,6 12 0,-13-8 0,-3-3 0,-4-5 0,-2 1 0,-5-7 0,0 3 0,1-10 0,1-2 0,3-7 90,0 1-90,-2-2 0,2 6 180,-3 4 90,0 4-90,0 10-90,1 6 0,0 11-180,4 13-180,4 0-90,1-6-269,5-12 89,-2-14 0,6-10 360,5-7 0,3-12 180,5-11 90,-2-9 90,-2-7 90,-3 2 0,-8 3 90,-3 8-90,-7 10 89,-6 11-89,-4 8-90,-2 16 0,-2 22-180,0 1 0,0 13-180,3-7-449,7-10 359,1-4 90,7-17 90,-3-15 90,1-11 0,0-8 180,0-8 0,-1 1 0,-3 2-91,-2 8 1,-4 5 0,0 10-90,0 4 0,0 14 0,4 4-449,2 11-451,1 0-269,1 1-720,0-5-540,0-7 2429,3-10 0,-3-13 0,0-6 0</inkml:trace>
  <inkml:trace contextRef="#ctx0" brushRef="#br3" timeOffset="105275">29932 15102 22464,'-9'-36'419,"0"0"1,0 1 0,-1 1-375,1 1 0,0 1-45,-9-25-359,3 7-901,1 10-8571,4 6 9185,-2 11 1,4 9 0,-2 8-1</inkml:trace>
  <inkml:trace contextRef="#ctx0" brushRef="#br3" timeOffset="105583">30017 15039 23184,'26'27'3058,"1"2"-1889,1 3-269,-1 4-630,-3 4-270,-3 6 0,-9 3-5661,-4 2 5661,-10-2 1252,-4-5-1252,-5-8 882,-1-7-882,5-8 0,2-14 0,21-34 3325,5-9-3325,-3 5 0,2-1 0,19-18 0,-13 20 0,1 1 0,10-5 202,9 3-202,-7 35-1170,-8 12-629,9 14-809,-12 4 2608,0-2 0,6-3 0,3-4 0</inkml:trace>
  <inkml:trace contextRef="#ctx0" brushRef="#br3" timeOffset="105781">31568 14604 25163,'4'-35'1439,"-1"-1"0,-5-17-899,-10 25-540,-24 68 0,12 11-731,8-2 1,5 6 730,10-8 0,6-1 0,1 2 0,7 2-810,3-8 1,6 1 0,0-3-631,3 2 1,2-2 1439,10 8 0,3-8 0,17-15 0,0-13 0</inkml:trace>
  <inkml:trace contextRef="#ctx0" brushRef="#br3" timeOffset="105940">32344 14283 25792,'19'-43'839,"1"-1"1,0 6 0,2 4-570,22-10-270,6 33 0,4 33-1076,-25 5 1,-3 7 1075,4 11 0,-3 6-416,-9-11 1,-1 3 0,-1 1 415,1 4 0,-2 3 0,-2 0-330,-1 2 0,-3 0 1,-1 2-601,-2 1 1,-3 1-1,-3-1 860,-4 0 1,-3 0-1,-4 0 1,-4 1-1,-4-1 1,-2 0-1,-5 0 1,0 0 0,1 0-1</inkml:trace>
  <inkml:trace contextRef="#ctx0" brushRef="#br3" timeOffset="106724">28734 16983 22374,'1'-45'749,"0"-1"1,-3 2 0,-3 1-435,-2 4 0,-3 2-317,-5 3 0,-4 3 541,-28-15-224,2 31 0,-3 7-270,10 6 0,0 4 0,-14 6 0,2 6-45,16 1 0,5 4 0,-21 21 206,16 2-206,18 0-89,14-3 14,16-3-195,11-6 180,8-7 90,3-8 180,6-4 591,-16-6-591,-4 3-90,-25 1 0,-8 7 0,-10 7-90,1 6 90,-1 7-90,5 8 0,8 3 0,6 3 0,10 0 0,6-3 0,7-1-180,8 10-359,-8-15-631,2 8-719,-13-15 1889,-5 18 0,2-5 0,-3 15 0</inkml:trace>
  <inkml:trace contextRef="#ctx0" brushRef="#br3" timeOffset="107094">29132 18824 23454,'18'-35'2248,"0"-2"-2068,0-2 180,1 3-90,3 4 0,1 7 0,1 9-1,0 8 1,2 16-90,1 12 0,2 21 0,-1 18-434,-14-23 0,-1 3 254,-1 3 0,0 2-614,-1 2 1,-2 1 613,-1-1 0,-4-21 0</inkml:trace>
  <inkml:trace contextRef="#ctx0" brushRef="#br3" timeOffset="107691">29546 17359 23094,'-7'-21'2608,"-6"9"-2068,-13 10 0,-7 18-271,3 9 1,0 8-225,3 9 0,2 4-45,-1 0 0,3 2-152,8 2 1,7-2 61,12 13-270,11-9-90,9-11-90,7-16 91,6-18 179,12-40 450,-15-13 44,-13 9 1,-5-3 135,-8 4 0,-4 1-378,0-1 1,-2 1 557,0-28-271,-6 13 195,3 10-284,-6 20-90,6 18 0,-2 25-90,3 18-90,5 16-540,4 5 146,9 1-1675,-1-25 0,4-3 2159,16 7 0,16-7 0,-10-34 0</inkml:trace>
  <inkml:trace contextRef="#ctx0" brushRef="#br3" timeOffset="108016">30062 17011 24983,'6'-37'944,"0"0"1,6-26-226,-6 22 271,-2 41-990,-2 27 0,-1 5 0,-2 6-1811,1 6 1,0 1 1810,0 5 0,0 0 0,0 0 0,0 0 162,2-3 0,0-1-162,0-4 0,0-3-70,7 27 70,-5-14 0,0-16 0,-12-19 2661,-6-16-2661,-14-17 602,-8-7-602,-20-8 0,16 15 104,-6 4-104,25 23 0,11 10 0,8 8-90,12 5-450,9 3-719,6-5-540,7-5-810,2-13 2609,7-8 0,2-15 0,1-3 0</inkml:trace>
  <inkml:trace contextRef="#ctx0" brushRef="#br3" timeOffset="108349">30488 16979 18181,'15'-55'2159,"-5"7"1936,-1 35-3735,-4 23-360,3 36 0,-4-15 0,2 6 213,7 19 0,5 11 0,-1-6-213,2-2 0,0-1-120,1 2 0,2 4 0,-3-13 532,4-3-592,-10-36 2199,-21-30-2019,-4-15 135,-5 3 0,-3-1-45,-10-15-45,9 18 0,-1 4 491,-7 5-446,1 11-90,3 21 0,7 24-270,13 1-270,12 17-1798,20-7 269,2-19-720,12-1 2789,-2-24 0,8-13 0,2-3 0</inkml:trace>
  <inkml:trace contextRef="#ctx0" brushRef="#br3" timeOffset="108541">31081 17051 24893,'0'-16'2698,"-4"11"-1888,-2 16-630,1 21-180,0 14 0,10 12-370,1-25 1,2 0 369,4 2 0,3-1 0,2 0 0,3-1-810,9 7 1,3-2-181,-10-12 1,1-2-405,5 3 0,-1-5 1438,3-8 1,-6-16 0,-2-8 0</inkml:trace>
  <inkml:trace contextRef="#ctx0" brushRef="#br3" timeOffset="108710">31735 16803 14542,'39'-20'3508,"1"15"193,-3 28-2981,3 25 9,-20-16 1,-1 2-730,0 6 0,0 1 0,1 2 0,-1 1 0,-2 0 0,-1 0-405,0 0 0,-2-2-405,-3-3 1,-1 0-406,-3-4 1,-2 0 1442,0 21 1,-17-6-1,-4-8 1</inkml:trace>
  <inkml:trace contextRef="#ctx0" brushRef="#br3" timeOffset="111060">18582 18539 18891,'-12'9'2159,"1"-4"289,5 5-2178,3-2 958,3 5-869,3 1-179,9 2 0,16-2 0,19-5-135,-13-5 0,3-2-764,8-3 1,3-2 808,8-1 0,2-1 0,7-2 0,2-2-548,-19 3 1,1 0 0,1 0 457,1-1 0,1 0 0,1 0 0,1 1 0,0-1 0,1 0-270,1 1 0,0 0 0,0 0 270,1-1 0,0-1 0,0 1 0,0-1 0,1 1 0,0-1 0,-2 0 0,1-1 0,2-1-364,-1-1 1,3-1 0,1-2 0,-2-1 363,0-2 0,0-2 0,-1-1 0,2-3 0,-4 1 0,0-1 0,1-2 0,0-4 0,1-5-44,-14 4 1,0-5-1,1-2 1,0-2 0,0-2-1,-1-1 1,0 0-1,-1 0 44,-1-1 0,0 0 0,-2-1 0,1-1 0,-1 0 0,0-2 0,0 0 0,1 0 0,-1 0 0,1-2 0,0 0 0,0-1 0,0 0 0,0 0 0,-2 0 0,-1 2 0,-1 1 0,1-2 0,-1 2 0,-3 0 0,1 1 0,-1-1 0,2 0 0,2-3-60,-1 2 0,0-1 1,2-1-1,1-1 1,0 0-1,1-1 1,-1 1-1,-1 1 1,0 1 59,1-1 0,-2 1 0,0 0 0,0 1 0,0 0 0,1 0 0,2-1 0,1-1 67,-2 3 0,0-1 0,1-1 1,1-1-1,0 1 0,2 0 0,2 0 1,1 1-1,2 2 0,3 1-67,-5 6 0,4 1 0,2 0 0,3 1 0,1 0 0,1 1 0,0 1 0,0 0 0,-2 2 0,-1 1 0,-2 1 0,-3 2 0,-4 2 60,16-10 0,-7 3 0,-2 3 0,-1 1 1,3 2-1,6 0-60,-4 4 0,7 1 0,5-1 0,1 1 0,-1 1 0,-2 2 0,-5 3 0,-8 2 0,-10 4 0,16 0 0,-10 5 0,16-3 0,-4 0 416,-28 5 0,-3-1-416,25-1 1928,-9 3-1928,-9 1 734,2 2-734,-14 0 2106,0 4-2106,-13-3 0,-3 9 0,-2-4 1540,0 5-1540,-1 0 19,3 3-19,-3 0 0,-1-1 0,-5-2 0,-2-2-990,0-4-539,0-1-810,0-4 2339,-5-8 0,-2-6 0,-5-9 0</inkml:trace>
  <inkml:trace contextRef="#ctx0" brushRef="#br3" timeOffset="111524">25631 14193 25163,'-16'-18'2158,"4"-6"-2068,11 12 0,15-4-90,24 16 90,23-3-435,-21 3 0,2 0 300,5 0 0,0 0 45,2 0 0,0 0 0,12 5 0,-1 3 45,-13 2 0,-2 5-45,-4 1 0,-7 5 180,-8 33 0,-45 6-90,2-24 0,-4 1 0,-5 5 0,-2 0-960,-2 1 1,-1 1 869,0-1 0,-1 2 30,6-8 0,-1 2 0,3-1-30,-3 3 0,2 1 0,-6 8 0,4-1 0,0 10 0,7-7 0,6 5 0,8-19 0,2-2 0,4-30 410,0-16-410,-3-23 0,2-24 0,-1 21 0,0-5-398,2-7 0,0-5 1,0 2 397,0-9 0,0 0 0,0 6 0,0-2 0,0 4-231,1 1 0,0 5 231,-1 4 0,0 2-989,2-21-2969,-2 10 3958,0 29 0,-7 14 0,-2 20 0</inkml:trace>
  <inkml:trace contextRef="#ctx0" brushRef="#br3" timeOffset="112959">25993 16454 13584,'-45'-6'2293,"1"-1"1,-13 1-776,12 1 0,0 0-888,-3 5 645,25-2-1095,19 2 499,34-2-679,28-3 0,-21 2 0,2-1-561,5 0 1,2-1 290,2 0 0,1-1-90,1-1 1,0 0-988,-2 0 1,-2-2 536,-2-1 1,-1-2-507,-4 1 1,-3-1 1315,-1-3 0,-3-1 0,21-16 0,-5-4 0</inkml:trace>
  <inkml:trace contextRef="#ctx0" brushRef="#br3" timeOffset="113350">26586 16020 22464,'-12'-27'2699,"1"2"-2340,1 2-89,6 5 180,-3 9 180,6 7-181,-3 17-179,-1 18-90,0 24-135,0-19 0,0 1-262,2 6 1,1 3 246,1-2 0,-1 2 0,2-1-30,-1 4 0,2 0-45,-1 12 0,0-3 45,0 1 0,0-14-90,0-15 0,0-66 90,-4-2 0,-1-9 157,2-3 1,0-8-1,0-2 1,0 6-113,-2-16 0,-1 3-224,2 7 1,1-2-1,1 14 269,2 13 0,4 12-90,4 10 0,31 33 0,2 11-24,-8-4 0,0 7 24,-6-2 0,0 3 0,-2 0-316,3 6 0,-1 1 316,-5-5 0,1 2 0,-4-3-642,-2-1 0,-4-1 507,-2-3 0,-1-1-495,0 22-1057,-12-5 158,-12-5-231,-17-4-848,-10-1 2608,-11-5 0,-6-3 0,28-16 0,-1-1 0</inkml:trace>
  <inkml:trace contextRef="#ctx0" brushRef="#br3" timeOffset="113967">27763 18363 23364,'-41'5'3418,"-4"3"-3059,19-7 1,4 3-90,27-4-90,16-4-90,21-3-45,-11 0 0,3-2-258,7 0 0,4 0 213,1-1 0,4-2 0,3 1 0,5-1 0,3-1 0,-3 1 0,-8 1 0,-2 0 0,-2 1-1041,23-4 1,-12 3 680,-24 2-449,-13 5-541,-10-3-449,-12 0-719,-6-2 2603,-9 0 0,-1 0 0,-2 0 0</inkml:trace>
  <inkml:trace contextRef="#ctx0" brushRef="#br3" timeOffset="114410">28421 18064 21565,'4'-9'3957,"0"2"-3327,-1-1-90,-2 5-1,-1-1 91,0 10-180,0 7-270,2 14-90,2 14-90,4 9 0,0-8 0,0 1-830,4 19 830,-4-23 0,-1-2 0,0 1-3297,-3-3 3117,-3-19 0,-1-7 90,-14-48 90,3-4 0,0 7 0,-1-1-74,-5-25 344,3-1-90,0 6-90,4-2-90,3 21 541,6 4-541,10 25 3304,13 9-3304,11 9 0,4 3 0,-6-1 0,0 1 0,15 6 0,-1 2 0,-14-4 0,-3 2-1854,19 18 1854,-16 3 217,-16 1-217,-20 1 0,-16-2 0,-14-3 0,-8-6 0,0-6-90,5-6-360,5-8-450,7 0-269,7-5-450,5 0 1363,8 3 256,3-7 0,10-3 0,2-6 0</inkml:trace>
  <inkml:trace contextRef="#ctx0" brushRef="#br3" timeOffset="115301">29440 18281 20665,'-44'0'3148,"-3"0"-2608,-2 0 0,2 0-90,8 0-181,11 0-89,33-8-180,24 0 45,4 0 0,6-1-787,10 0 1,4 0 830,-9 2 1,2 0 0,2 0-581,7 0 1,2 0-1,2 0 581,-10 2 0,2-1 0,1 1 0,1-1-509,4 1 0,0 1 0,2-1 1,0 1 507,2-1 1,1 1 0,0-1 0,0 1-45,0 0 0,1 0 0,0 0 0,-1 0-23,-2 1 1,-1 0 0,0 0-1,-1 1 0,-3-1 1,-1 0 0,-1 0-1,-1 1-492,9-1 0,-1 1 0,-2-1 530,-8 2 0,-2 0 0,0-1 0,-2 0 0,0 0 0,-3 0 251,-2 1 1,-3 1-312,1-2 0,-5 0 0,-10 2 886,-10 0-3584,-8-2 2668,-7-3-2758,-6-4 3636,-7-4 0,1-3 0,-1-2 0</inkml:trace>
  <inkml:trace contextRef="#ctx0" brushRef="#br3" timeOffset="115627">32653 16834 23094,'-19'-13'1439,"3"5"-1349,4 2-90,5 6 90,4 4-90,3-3 0,0 7 0,0-7 0,0 7 90,0-7-90,0-7 0,0-4 0,0-13-90,0 5-360,0 0-2158,0 2 2608,0 9 0,0 5 0,0 7 0</inkml:trace>
  <inkml:trace contextRef="#ctx0" brushRef="#br3" timeOffset="115818">32827 17422 23903,'31'25'3059,"8"14"-2520,-12-9-179,4 14-180,-16-8-180,-7 3-450,-12 3-809,-14 2 1259,-14-13 0,-14 4 0,1-4 0,-5 2 0,-4-2 0,8-4 0,-1-1 0,0 0 0,1 0 0</inkml:trace>
  <inkml:trace contextRef="#ctx0" brushRef="#br3" timeOffset="118717">9831 14641 21475,'-22'0'2159,"1"0"-2070,5 0 1,7 0 90,4 0-90,25-8 0,8-2 90,32-13-135,-23 11 0,2-1-45,7-2 0,1 1-1439,5-1 1,1 0 1483,1 0 0,0 1-45,-2-1 0,-1 1-73,-2 1 1,0 0 72,10-5 0,-2 1 0,-16 7 0,-1 0 0,6-3 0,-3 0 90,2 0 0,-9-1-1,-8 0-89,-3 1 0,-3-1 0,7-5 0,-8 6 2872,4-4-2872,-11 8 421,-3-1-421,-3 3 0,-2 1 0,-4 3 0,0-1 0,-2 4-810,0-2 450,-4 2 1,0 0-91,-1 0-1079,-2 0-2339,2-2 3868,-5-1 0,0-1 0,-2-1 0</inkml:trace>
  <inkml:trace contextRef="#ctx0" brushRef="#br3" timeOffset="119375">10631 14161 21205,'-16'-2'2069,"1"0"-1889,7-5-180,2 2 90,6-3-90,8 1 0,6-3 0,14-1 0,11 2 0,10-2 0,4 6 0,2 1 0,-4 4 0,-6 0 0,1 0 0,-18 0 0,-1 4 0,-18 5 90,-6 7-1,-8 33-89,-2-4 45,1-8 0,0 1-45,-6 26 0,6-16 0,1 0 0,2-11 0,0-1 0,1 9 0,0-1 90,2 15-90,0-9 0,0-3 0,0-8 0,0-5 90,0-9-90,0 3 90,0-17 0,0 7 360,0-17-270,0 4-90,-5-5 0,-2-5 0,-10-10-90,1-4 0,-4-12 90,4-3-90,-2-5 0,0-6 0,-3-5-3392,1-4 3392,0-3 0,1 0 0,3 3 0,7 21 0,2 0 0,0-10-90,0-6-810,7 20 271,0 14 3391,0 0-6090,0 13 3328,0 14 0,-6 1 0,0 12 0</inkml:trace>
  <inkml:trace contextRef="#ctx0" brushRef="#br3" timeOffset="122551">13673 7843 22194,'-17'-61'-210,"1"0"0,0 3 0,1 2 1,2 0-1,0 0 0</inkml:trace>
  <inkml:trace contextRef="#ctx0" brushRef="#br3" timeOffset="125651">13628 5269 22554,'0'-59'1979,"0"5"-1709,0 13-90,0 7-180,0 14 180,0 8 89,0 14 91,0 20-90,0 26-90,0-12 0,0 5-1741,0 12 0,0 4 1651,0-12 0,0 2 0,0 2-30,0 4 0,0 3 0,0 5-442,-1-7 0,0 6 0,0 3 1,0-1-1,-1-2 404,1 3 1,-1-1-1,-1 0 1,1 4 7,0-10 0,0 2 0,-1 2 0,1 1 0,-1 2 0,0 0-183,0-2 1,0 2-1,-1 1 1,0 1-1,1-1 1,-1-1 0,0-3 181,1 1 1,-1-4 0,1 0 0,-1 0 0,0 3 0,0 5-114,0-8 1,0 4-1,-1 4 1,0 2 0,0 1-1,0 0 1,0 0 0,0-3-1,0-2 1,0-4 83,0 3 0,1-5 0,-1-1 0,0-2 0,0 1 0,0 1 0,0 4 0,-1 2 0,0 4 0,-1 1 0,1 1 0,-1 1 0,1-2 0,-1-2 0,1-3 0,-1 6 0,1-3 0,0-2 0,-1 0 0,1 0 0,-1 0 22,0 0 1,1 0 0,-1-1-1,0 1 1,-1 2 0,1 2-23,0-5 0,-1 2 0,1 1 0,-1 2 0,1 0 0,-1 0 0,0 1 0,0-2 0,1-6 0,0-1 0,-1 1 0,1 0 0,0-1 0,-1 1 0,1 0 0,0-1 0,-1 0 0,0 7 0,0 0 0,0 0 0,0 0 0,0-1 0,1 0 0,-1-1 0,0 0 0,0 3 0,0 0 0,0 0 0,1-1 0,-1-2 0,1-2 0,0-3 0,1 1 0,-1-4 0,1-2 0,0 1 0,1 3 0,1 0 0,0 2 0,1 2 0,-1 0 0,1-3 0,0-2 0,0 8 0,0-3 0,0-1 0,0 3-28,2-3 1,0 2 0,0 1 0,1-2 0,0-5 27,1 8 0,0-6 0,1 0 0,0-1 0,0-2 0,0 4 0,0-2 0,1 3 0,0 0 0,-1-4 112,0 3 0,1-3 0,-1 3-112,0-5 0,0 4 0,0-1 0,-1-4 0,0-2 0,0-3 0,0-1 0,-1 0 0,1 0 0,-1-1 0,1-1 0,-1 0 0,-1 0 0,-1 19 0,-1-1 0,0-4 0,-1 2 265,-1-10 0,-1 3 0,0-3-265,-1 6 0,0 0 0,1-10 0,-1 2 0,1-3 0,-1 2 0,1-3 0,-1 2 0,0 1 0,0-2 0,0 3 0,1-1 0,1 3 0,0-3 0,0 7 0,0 2 0,1 6 0,-1 5 0,2-5 0,2-8 0,1-1 125,-1-8 0,-1 3 0,1-4-125,1 2 0,0-3 0,-1 1 0,-1 0 43,1-1 1,1-1-44,-2-1 0,0 0 837,0-3 0,1 1-837,0 14 0,1 3 0,-1-12 0,-1 2 0,1-2 0,1 10 0,0-1 0,0 10 0,0-7 0,0-20 0,0 3 0,0-21 644,0-4-644,0-3 2011,0 0-2011,0-1 2025,2 1-2025,2 3 245,2 2-245,4 5 0,1 2 0,1 0 0,2 0 0,11 3 0,1-8 0,16 4 0,1-16 0,11-2 0,-3-6 0,5 0-437,-9 0 0,2 0 437,-3-1 0,3 1 0,-2-1-632,16-1 1,0-1 631,-18 1 0,0-1 0,5 1 0,5 0 0,6-1 0,0 1 0,-2 0 0,5 0 0,-2 0 0,2 1-584,-1-1 1,2 1 0,1 0 0,-5 1 583,1 2 0,-3 1 0,-1 0 0,-1 0 0,0 1 0,0 1 0,-3 1 0,0 2 0,2 1-146,-4-1 1,2 1 0,1 1 0,0 0 145,-1 0 0,1 2 0,-1-1 0,0 0 0,0 0 0,0-1 0,0 1 0,-2 0 0,11 3 0,0 1 0,-1-1 0,-1 0 0,1-1 0,-4 0-108,-12-3 1,-3 1 0,4 0 107,6 0 0,6 2 0,-1-1 0,-5-1 0,10 3 0,-1-1 0,-13-3 0,3 1 0,2-1 0,-3 0-369,5 1 1,-1-1 0,0 0 368,-1-1 0,0 1 0,2-1 0,-6-2 0,2 1 0,-1-1 0,-5-2 621,13 0 0,-2-1-621,-7 1 0,2 0 0,-4-1 0,4-3 0,-2-1 0,-1 2 0,1 0 0,-4-2 0,1 0 0,3 0 0,9 1 0,2 0 0,-2 1 0,-9 0 0,-2 0 0,1 1 53,4 0 1,-1 0 0,-6 1-54,19 7 281,-28-7 1,-1 1-282,11 6 0,5-6 0,-26 7 2837,-1-6-2837,10 9 477,-6-5-477,10 3 0,-5-4 700,5 0-700,8-4 0,4 5 0,4-8 0,5 10 0,-15-7 0,0-1 0,-8 0 0,0 0 0,28 6 0,1-2 0,-26-4 0,1-1 0,6 3 0,5 2 0,-3-1-90,-4 0 0,0-1 90,8-1 0,5 0 0,-4 0-591,-2 2 1,-1-1 590,-5-2 0,1 0 0,-2 0 0,6 2 0,-2 1 0,-1 0 0,1 0 0,-1 0 0,-1 0 0,-2-1 0,0 1 0,-2 0 0,-1 0 0,-3-1 0,-1 1 0,-3 0 0,0 0 0,27 4-502,-9 0 502,-6-5 0,-10 2 0,-7-7 0,-6 3 558,-5-4-558,-4 0 1190,-4 0-1190,-3 0 613,-2 0-613,-2-8 0,0-7 0,2-14 0,0-11 0,2-13-488,0-12 488,-4 29 0,0-5 0,2-6 0,0-6 0,0 0-633,-1 8 0,0 0 1,0-2 632,1-3 0,1-3 0,-1-1 0,1 2-625,2-9 1,-1 0 0,1 0 624,-1 10 0,-1-1 0,1 0 0,0-1-496,1-3 1,0 0 0,0 0 0,0-1 495,1-3 0,0-1 0,1 0 0,-1-1 0,1 0 0,0 0 0,1-3 0,1-4-171,-3 15 1,1-4 0,0-3 0,1-1 0,0 1 0,0 1 0,-1 2 170,1 1 0,-2 2 0,1 1 0,0 0 0,0-1 0,0-3 0,2-3 0,-1-3 0,2-1 0,-1-2 0,0 2 0,0 2 0,0 2 0,0-5 0,0 3 0,0 1 0,0 1 0,-1-1-96,2 0 1,-1 0 0,0 1-1,1-1 1,-1 1 95,0 2 0,0 1 0,0 0 0,1-2 0,1-3-41,-2 6 0,1-4 1,0-1-1,1 0 1,0-1-1,-1 2 1,0 3 40,-1 2 0,-1 3 0,0 2 0,0-2 0,1-3 0,2-5 0,-2 6 0,1-4 0,1-3 0,1-4 0,0-1 0,1-1 0,0 0 0,-1 0 0,1 2 0,-1 3 0,-1 3 0,1-5 0,1 3 0,-2 1 0,1 2 0,0 0 0,0 0 0,0-1 0,0-3 28,-1 7 1,0-2 0,1 0 0,-1-1 0,1 0-1,-1-1 1,1 1 0,0-1 0,1 1 0,-1 0-29,2-1 0,0-2 0,1 0 0,0-1 0,0 1 0,0 1 0,0 1 0,-1 3 0,-2 3 0,0 3 0,3-12 0,-2 6 0,0 4 0,0-2 0,1-4 0,0 1 0,1-5 0,1-2 0,1 0 0,-2 1 0,-1 5 0,-2 5 160,0-1 1,-2 6 0,0 2 0,-1-1-161,5-16 0,-1 1 0,1 0 0,-1 3 0,0 0 0,-1 2 0,1 1 0,-1 2 0,0-1 0,0 3 0,-1 0 0,1 1 0,-1 3 0,-1 1 0,2-2 42,-2 3 1,2-3 0,0 1 0,-2 3-43,1-2 0,-1 3 0,0-2 0,5-11 0,0-2 0,-2 4 0,0-3 0,-1 3 0,-2 0 0,0 1 0,-2 0 0,-1-3 313,-2 6 0,0-4 0,0 3-313,0-10 0,0 0 0,-1 9 0,1-2 0,-1 3 0,0-4 0,1 1 0,-1 5 0,2-3 0,0-3 0,-1 6 0,1-2 0,-1-1 0,0 3 0,2-8 0,-1 3 0,1-2 0,1-4 0,-1-1 0,0 3 0,1-4 0,0 4 84,-2 12 1,0 1-85,2-14 0,1 2 922,-2 19 0,0 1-922,6-16 0,2-3-522,2-2 1,1 0 521,0-1 0,-1 1 0,2 2 0,-1 4 238,-7 14 0,-1 1-238,1 0 0,0 1 0,-1 2 0,-1-1 0,0 2 0,0 1 0,8-28 0,-11 24 0,-1 0 0,1-15 0,-3-12 632,-7 25-632,0-5 0,-4 11 0,-1 0 0,-1-21 0,-1 18 0,0 0 0,-3-13 0,0-2 0,1 16 0,-1 0 0,-6-19 134,5 18 0,-2 2-134,-7-13 3188,-4 3-3188,-5 4 0,-3 3 0,-5 4 0,-7 2 0,-9 5 118,23 14 0,-5 1-118,-6 4 0,-5 0 0,0 2-766,-13-2 1,-3 1 765,2 3 0,-4 0 0,1 2-576,7 0 1,1 2 0,-1 0 575,-6-1 0,-1 2 0,-1-1 0,14 0 0,1 0 0,-2 0 0,-3 0 0,-7 0 0,-5 0 0,-2 0 0,0 0 0,4 0 0,9 0 0,3 0 0,0 0 0,-1 0 0,-3 0 0,-2 0 0,-4 0 0,-1 0 0,-1 0 0,2 0 0,2 0-438,1 0 1,2 0 0,1 0 0,0 0-1,0 0 438,-3 0 0,0 0 0,0 0 0,0 0 0,0 0 0,-1 0 0,0 0 0,-1 0 0,1 0 0,0 0-276,0 0 0,0 0 0,0 0 0,0 0 0,0 0 276,-1 0 0,1 0 0,-1 0 0,1 0 0,-1 0-122,0 0 1,1 0 0,-1 0-1,0 0 1,0 0 121,-1 0 0,0-1 0,1 1 0,-1 0 0,0 1 0,0-1 0,0 1 0,0 0 0,1 0 0,-1 0-53,1 0 1,0 0 0,-1 0 0,2 0 0,-1 0 52,2 0 0,0-1 0,0 1 0,0 0 0,0 1 0,2-1 0,-1 1 0,1 1 0,0-1 0,1 0 0,0-1 0,1 1 0,1-1 0,-1 0 0,0 1 0,2 0 0,0 1 0,1 0 0,-3 0 0,-1 0 0,-4 0 0,-2 1 0,-2-1 0,0 1 0,1 0 0,3-1 0,3 1 0,2 0 0,1 0 0,-1 0 0,-2 0 0,1 0 0,-4 1 0,-1 0 0,1-1 0,2 1 0,4 1 0,-5 0 0,4 1 0,1 0 0,1 0 0,0 0 0,2 0 0,-2 0 0,-1 1 38,1 1 0,-3 0 0,-1 1 0,1-1 0,3 0-38,0 0 0,3-1 0,1 0 0,-3 0 0,-11 2 0,-2 1 0,1-1 0,4-1 0,3-1 0,3-1 0,1 0 0,0-2 0,0 0 0,0-1 245,2-1 1,0 0 0,1 0-246,1-1 0,0-1 0,1 0 418,3-1 0,1 1 0,-4-2-418,-8-1 0,-6-1 0,-1-1 0,8 1 0,-5-1 0,1-1-88,9 0 0,-7-1 1,4 0-1,12 1 88,-2-3 1980,-3-2-1980,28 9 833,2-1-833,6 2 38,0 0-38,0 0 3392,-1 0-3392,-8 0 0,5 0 0,-4 0 0,8 0 0,2 0 0,-2 0 0,0 0 0,0 0 0,0 0 0,0 0 0,-17 0 0,7 0 0,-14 0 0,2 0 0,5 0 0,-6 0 0,10-2 0,-6-2 0,16-1-180,-7 0-360,19 3-269,-2 2-1620,3 10 450,3 1 1979,2 9 0,3 0 0,0 1 0</inkml:trace>
  <inkml:trace contextRef="#ctx0" brushRef="#br3" timeOffset="128332">15248 3786 21205,'2'-5'1889,"0"3"-1619,-2 0-90,0 0-1,0-1 1,0-1 90,0-1-90,0 3 90,0 0-90,0 0 0,-5-1-90,-7-3 0,-4 3 0,-4-1-90,6 4 0,0 0 0,2 0 0,0 0 0,5 0 0,-2 0 0,8 0 0,-6 0 0,0 0 0,2 0 0,-4 0 0,8 0 179,-2 0-89,3-2-90,0-1 0,0 1 90,0 0 0,2 2 0,0 0-90,2 0 90,0 0 0,-2 0 450,0 0-540,0 0 0,0 0 0,4 0 0,0 0 0,8 0 90,3 12-90,2-1 0,0 15 0,-2-3 90,6 24-90,-5-11 0,6 19 0,-8-19 0,0 1 0,-1-6 0,-3-4 0,-2-6 0,-2-3 0,-2-11 90,-2 3 0,-2-9 90,-2 3 89,2-4 91,4-4-270,11-41-90,-1 6 45,-4 2 0,0-1-481,4-18 436,0 1 0,-1 1 0,-1 4 0,-4 7 0,0 5 0,-4 8-90,0 0 0,-3 12 0,-2-1-90,-1 14-90,0 1-2698,0 4 1965,2 8 1003,4 8 0,1 6 0,3 4 0</inkml:trace>
  <inkml:trace contextRef="#ctx0" brushRef="#br3" timeOffset="128793">15894 3876 20126,'-4'-18'2788,"0"-2"-2428,-1 2-90,-2-3-1,6 3 1,-6 0-90,2 2 0,1 3 0,-5 6-90,7 3 90,-7 4 0,5 0 0,-4 4-1,-2 5-89,-1 7 0,-4 18-90,7-3 90,-1 8-90,9-10 0,7 9 0,2-15 0,9 7 0,1-23 0,3-1 0,-1-6 0,1-6 0,-4-3 0,-2-11 0,-2-5 90,-5-7-180,-3-2 180,-4-2-90,-10-1 0,-17-13 0,-1 17 0,-11-10-360,2 18 1,12 10-1260,-6 3 269,20 16-898,2 3 2248,7 7 0,2-1 0,0 1 0</inkml:trace>
  <inkml:trace contextRef="#ctx0" brushRef="#br3" timeOffset="129018">16089 3691 20755,'8'-14'3868,"-2"1"-3418,-4 1-270,-2 1-90,0 4-90,2 3 89,2 12-89,2 10 0,2 14 0,0 11 0,-2-9 0,-2 0-89,1 19-181,1 13-180,-6-28-180,0-9-269,0-4-630,0-7-720,0-4 2249,0-7 0,-4-3 0,0-4 0</inkml:trace>
  <inkml:trace contextRef="#ctx0" brushRef="#br3" timeOffset="129177">16105 3415 22554,'-19'-52'1169,"3"6"-1079,2 8 0,7 9-180,2 10-2968,10 18 3058,2 10 0,5 15 0,1 1 0</inkml:trace>
  <inkml:trace contextRef="#ctx0" brushRef="#br3" timeOffset="129662">16649 3515 21655,'6'-10'3238,"0"1"-3058,-2 2-90,-1 3 0,-2 2 0,5 18-90,4 24 0,3 9-192,-4-15 0,0 1 192,3 22 0,2-1 0,-1-3 0,-1-6 0,-2-8 0,0-8 0,-4-6 0,0-9 0,-3-7 0,-2-7 0,-6-19 0,-2-1-90,-19-29 90,4 16 192,-2 7 0,-1 3-192,-5 1 0,-13 5 0,12 17 0,1 10 90,-1 8-90,3 7-3303,5 17 3303,10-9-1006,13 9 1006,17-17 0,13-4 90,13-7-90,12-7 0,4-5-45,-15-8 0,-1-2-219,20-5 129,-26 2 0,-2-2 1459,11-13-2583,-25 6 420,-5-1 839,-27 10 0,-12 4 0,-8 3 0</inkml:trace>
  <inkml:trace contextRef="#ctx0" brushRef="#br3" timeOffset="130211">17721 3768 21475,'-8'-30'1889,"3"1"-1530,-4 4 91,8 2-90,-10 5 0,10 3-180,-10 5 449,-16 8-449,1 9-90,-19 11-90,10 7 90,3 4-90,-10 17 0,19-11 0,0 9 0,21-3 0,10-13-180,21 13 90,-1-27 0,13 0 90,4-26 90,0-13 0,1-23 0,-16 2 90,-17-6 270,-9-3-270,-4 16 0,0-14-270,0 33 180,0 9-180,7 35 180,2 4-180,3 3 0,3 3-4472,19 20 3393,2 2-720,1-12-719,-7-22 2608,3-10 0,3-6 0,3-6 0</inkml:trace>
  <inkml:trace contextRef="#ctx0" brushRef="#br3" timeOffset="130716">18411 3551 22104,'0'-39'3149,"-5"5"-2790,-4 7-89,-7 7-180,-2 10 0,-4 4 0,1 14-90,-3 8 0,3 16 0,3 19 0,1 5 0,7-19 0,1 1-183,0 11 1,1 7-1,2-6 183,2-14 0,2-2 0,3 17 0,2-3 0,5 1 0,3-7 0,6-25 0,0-19-90,16-28 90,-10-7-45,-5 6 0,-3-2-156,-5 0 1,-3-2 200,1-5 0,-2-2 45,-2-1 0,-2-4 15,-1 1 0,-2-3 0,0 2 29,-2-6 1,-1-1 60,-2 1 0,0-5 0,0 6-60,2 10 0,0 2 0,-2-6 0,1 1 525,5-14-615,0 22 0,0 0 0,0 23 0,0 16 90,0 10-90,4 39 0,2-1 0,-1-13 0,1 4-388,2 10 0,1 0 388,-3-11 0,0 1-30,1 4 0,1 4 0,-1-4-105,-1-5 0,0-2-90,3 10 0,0-2-584,3 6-360,0-10-271,0-8 1440,13 2 0,-2-16 0,11 1 0</inkml:trace>
  <inkml:trace contextRef="#ctx0" brushRef="#br3" timeOffset="131354">19134 3401 21924,'-12'-34'2789,"-2"3"-2429,0 4-90,-4 4-1,-1 7-179,-1 7 0,0 11-90,-1 13 90,3 17-90,-2 16 90,3 13-90,5-10 0,1 5 0,5 1 0,1 2-280,0-13 0,0 2 0,3-3 280,3 6 0,3-3-152,2-2 0,2-6 62,8-3-40,6 0 220,-4-26-180,7-11 90,3-27 793,-1-8-793,-4-25 0,-14 29 0,-1-3 90,1-25 0,-2-4-1460,-2 13 0,-1-1 1400,-1 6 0,-1-2 0,0 3 105,-2-3 0,0 4-118,0 0 0,0 2 73,0 3 0,0 1 90,0-29 0,0 10 90,0 13-90,0 7 90,0 11 179,-4 1-449,4 9 0,-4 2 0,0 7 3271,3 1-3271,-2 7 366,-1 23-366,3 8 0,-1 10 0,1 4 0,1-13 0,2 0-455,0 16 0,1 1 455,1-14 0,1-1 0,1-1 0,2 0 0,0-2 0,0-1-290,12 27 290,5-6 0,1-8 0,5-9 0,-1-7 0,1-8 0,-1-10-3598,17-27 990,-22-3 2608,11-25 0,-30 9 0,-2-3 0</inkml:trace>
  <inkml:trace contextRef="#ctx0" brushRef="#br3" timeOffset="131804">20312 3067 22104,'0'-45'2339,"-6"1"-1350,-6-6-629,-1 17-90,-5 3 90,4 27-90,-2 19 0,-4 20-1,-5 21-554,13-20 0,-1 3 330,0 3 0,0 3 0,1 2 0,2 1-45,0 1 0,1 0 45,3-3 0,2-1-45,0-1 0,2-2 0,4-4 0,2-1 0,1-3 0,2-2-368,16 24-352,9-12-539,9-12-450,7-12 1709,-7-18 0,2-5 0,-9-3 0,0-2 0,12-7 0,0 0 0</inkml:trace>
  <inkml:trace contextRef="#ctx0" brushRef="#br3" timeOffset="132087">20819 2990 22677,'9'-55'1979,"1"3"-1709,2 9 206,6 5-296,8 12 69,10 11 21,10 21-90,6 19-293,-24-2 1,-2 6 157,0 5 0,-1 5-756,-2 6 1,-4 2 845,-1 5 0,-3 1-90,-3 2 0,-2 1 0,-4 0 0,-2-1 0,0-1 0,-2-1-45,-4-4 0,-2-1 0,1-3 0,-2-2 0,-2-4 0,-2-1-45,-1-3 0,-1-2-225,-13 24-360,-3-8-539,-1-10-540,-1-10-989,1-9 2698,0-11 0,3-11 0,1-5 0</inkml:trace>
  <inkml:trace contextRef="#ctx0" brushRef="#br3" timeOffset="133328">22363 2918 20575,'-5'-5'2879,"-2"0"-2340,2-1-179,1 3-90,-3-1-90,6 4 0,-3 0-90,4 4 0,0 3 0,0 7-90,0 4 0,0 0 0,0 2 0,0-2 0,0-1 90,0-8-90,0-3 0,0-6 0,0-16 179,0-2-179,0-10 90,-4 6 0,-4 1-90,-1 5-90,1-1 90,1 10 0,2 3-180,-3 4-179,4 6-361,-5 3-179,2 12-720,-3 2-900,0 6 2519,5 0 0,2 5 0,3 0 0</inkml:trace>
  <inkml:trace contextRef="#ctx0" brushRef="#br3" timeOffset="133660">22387 3415 23813,'-5'0'1170,"2"0"629,3 0-990,7 0-269,-3 0-90,7 0-450,-7 0 0,4 0 0,2 0 0,21 32 0,-11-4 0,-2 16 0,-5 6 0,-7-16 0,-4 0-957,-3 17 0,-3 1 957,-3-10 0,-3-2-270,-5 3 1,-6 2-1996,-6-3 1,-5 3-1,-1-3 2265,4-8 0,-1-1 0,-2 0 0,-12 11 0,-4 1 0,0-3 0,8-12 0,1 0 0,-1 0 0</inkml:trace>
  <inkml:trace contextRef="#ctx0" brushRef="#br3" timeOffset="137834">11963 3958 22194,'-20'-14'1889,"1"1"-1709,1 1 0,2 1-90,1 2 0,3 2 0,6 2 0,2 3-90,4 2 90,0 6 90,0 4-90,0 10 0,2 5 0,4 5-1,3 4 1,5 0 0,0 2-90,6-2 90,10-3 0,4 0 0,16 8-1146,-7-9 1,3-3 1055,-14-12 0,-1-3 45,1 0 0,3-3-1392,19 0 1,3-2 1346,-12-3 0,0-1 45,16-1 0,0 0-534,-15-2 0,-2 0 489,-1-2 0,-1 0-234,-1 0 0,-1-1 234,-1-1 0,-1-1 0,-1-1 0,-1 1 0,-2-1 0,1 0 0,13-4 0,0-2 0,-12 4 0,0-1 0,11-3 0,-2 0 1037,18-8-1037,-21 5 0,0 1 0,18-7 0,-22 9 0,-2 1 2489,1 0-2489,2 2 1651,-9 4-1651,-6 1 0,-5 2 0,-6-3 1163,3 0-1163,2-4 0,3 4 0,-1-1 0,-2 1 0,4 1 0,-8 1 0,1 1 0,-9 2 0,-2 0 180,-2 0 90,-2 0-270,-4 0 0,0 0 0,-1 0-90,2 0-540,-1 0 91,3 0-1170,-2 0-90,3-2-720,0-2 2519,-6-5 0,5-3 0,-4-1 0</inkml:trace>
  <inkml:trace contextRef="#ctx0" brushRef="#br3" timeOffset="138994">13827 3944 19406,'-12'-11'3238,"1"0"-2878,5-3 180,-1-2-271,6 6-89,-3 0 90,4 7 180,0 1-450,4 2 0,4 0 0,23-4 0,-2 1 0,19-5 0,-11 3 0,1-4 0,-3 6 0,6-1 0,-15 4 90,6 0-90,-25 0 90,2 0-90,-9 0 539,0 0-539,-3 0 0,2 0 0,-3 0 0,4-2 0,0 0 0,-3-3 0,-2 1 0,-5-5 0,5 3 0,-6-2 0,6 5 0,-1 1-89,3 2 89,3-2 0,0 0 0,0-1-90,0 1 90,0 8 0,0 2 90,1 8-180,5 12 180,-1-5-90,3 20 0,-6-16 0,0 6 0,-2-1 0,0-1 0,0-1 0,0-6 0,0-8 0,0-2 89,-4-3-178,3 0 89,-2-2 89,3 0-89,-4 2 0,3 1 0,-2 1 0,3 1 0,0 4 0,0-4 0,0 2 0,0-5 0,0-6 90,0-1 0,0-4 270,-4 0-270,-2 0 0,-5 0 0,-10-10 0,3-1-90,-9-13 90,4 3-90,-1-6 0,-12-14 90,11 8-90,-8-13 0,17 17 0,0-3 0,9 5 0,-2-10 0,8 12 0,-3-4-90,4 12 0,0 7-180,0 1-180,0 7-1079,0 2 630,-3 0-2609,2 18 3508,-6-3 0,6 18 0,-3-8 0</inkml:trace>
  <inkml:trace contextRef="#ctx0" brushRef="#br1" timeOffset="183831">12385 13116 21475,'-6'-5'2518,"-3"1"-2158,8 4 0,-7 0-180,7 0 180,-6 0-1,6 8-89,-2 11-90,3 15-90,2 15-90,0 11-477,4 6 477,0-1-45,-1-20 0,0 0-1917,-1-6 0,0-1 1602,0 0 1,-1-2-451,0 11-109,-3-27-341,0-10-539,0-4 1799,-3-10 0,-5-10 0,-5-5 0</inkml:trace>
  <inkml:trace contextRef="#ctx0" brushRef="#br1" timeOffset="183966">12142 12972 21745,'-13'-36'719,"1"1"1,0 2-1,0 1-539,-11-21-180,5 11 90,2 10-180,9 9-359,2 6-91,5 9-450,0 2-1168,5 14 2158,6 4 0,5 13 0,5 2 0</inkml:trace>
  <inkml:trace contextRef="#ctx0" brushRef="#br1" timeOffset="184753">12499 13216 22104,'18'16'2159,"2"6"-1799,-7-5 0,1 9 179,-2 23-449,-3-3-711,-3-10 1,1 0 620,5 21 90,1 2-90,1-6 0,-4-10 295,-1-8-205,-4-3-90,1-25 0,1-9 0,1-30 0,-2-13 0,0-10 0,-2 14 0,0-1 90,2-19-90,-1 18 0,0 3 90,3 7 0,4 3 0,3 34 856,5 17-901,-1 9 0,1 4-45,10 25-251,-9-17 0,-1 0 251,4 16-307,-10-25 0,0-1-52,4 12-1,1-3 0,-9-27 90,-3-12 0,2-39 180,-4-9 90,-2 6 0,0-4-421,-2-1 0,0-1 466,-1-5 0,0-6 135,-2-2 0,0-7 0,0 4-60,0 13 0,0 3 0,-1-5-170,-1-5 1,0-6 0,-2 1 0,1 7 273,-2-7 1,0 6-45,-2-13 0,0 6 0,0 4 0,4 15 382,1 14-292,4 31 89,8 24-269,1 36-45,-1-21 0,2 4-1283,-1 5 0,0 2 1238,1 3 0,1 1 45,-1 3 0,0 0 78,0-4 1,0 1-154,-1-9 0,-1 1 1,1-2 29,0 2 0,0-1 261,2 9 0,-1-4-530,2 4-181,-1-12-270,-1-11-269,-2-10-91,-2-12 2859,0-5-2858,-2-12 61,2-9-151,0-13 359,2-15 1080,-3 8 0,0-2 1259,2-21-540,-2 13 1,-1 2-90,-1 0 1098,1-8-1639,-4 31 361,2 15-450,2 20-90,7 47-180,-2-22 0,-1 1-90,0 0 0,-1 1-180,1-1 0,0-4-539,0 6-271,-2-7-449,0-11-720,-2-7 2249,-2-11 0,2-9 0,-2-6 0</inkml:trace>
  <inkml:trace contextRef="#ctx0" brushRef="#br1" timeOffset="184899">13242 12709 16425,'-12'-34'1304,"0"0"0,-13-27-2275,-6 5 1061,10 24 1336,-4 5-2416,15 24 946,4 10 44,2 25 0,4-1 0,0 15 0</inkml:trace>
  <inkml:trace contextRef="#ctx0" brushRef="#br1" timeOffset="185686">13287 13017 18776,'0'5'3778,"0"5"-3418,0-4-90,0 7 269,2 10-179,0 0 0,3 9 0,1 3-270,2 5-45,-1-6 0,-1 0 45,1 3 0,0 11 0,-4-15-90,1 3 0,-4-17 0,0-4 90,0-7-90,0-2-90,0-8 0,0-7 0,-4-7 90,0-31 0,-1 6 45,3 4 0,0 0-45,2-9 0,0 3 0,2 22 180,8 20-180,1 11 0,7 12 0,0 8 89,1 4-89,6 16-89,-5-14 178,2 5-178,-8-21 89,0-10-90,-3-12 90,0-12-90,-6-13 90,-2-9 0,-3-10 90,0-4 0,-5-2-1,0 2 91,-8-7-90,3 17-90,2-1 0,1 23 0,6 5 0,-2 8 0,3 1 0,7 12-90,0-6-179,12 10 179,-7-11 0,4 3 90,-8-8 0,0-3 0,-4-7 0,0-6 90,-4-3 0,0-6 89,-7-3 91,-1 0 90,-4 2 0,6 6-180,-3 6-90,8 6 90,-5 6-180,6 12 90,0 8-90,2 29 0,2-7-450,10 26-989,8-21 449,4-4-539,4-14 1529,1-8 0,-8-2 0,4 2 0</inkml:trace>
  <inkml:trace contextRef="#ctx0" brushRef="#br1" timeOffset="186181">12446 14442 17337,'-14'0'5757,"2"0"-4948,2 0-89,5 0-270,-2 0 449,6 0-359,-3 0-450,4-4 90,4-1-90,28-23 0,8-1-45,-3 3 0,3-1-952,2-2 1,2-1 951,8-5 0,2-1-45,-15 11 0,1 0 0,1 0 0,1-1 0,0 0 0,0 1 0,1 1 0,-1 0 0,0 0 30,-2 1 0,-1 0 0,0 1-230,13-8 0,1 1 170,-12 5 0,0 0 0,-2 2 30,3-1 0,-2 1 0,6-5 0,-2 2 0,2-2 0,-11 6 0,-9 3-90,-8 9 0,-6 2 1637,-4 5-1907,-4 2-54,-2 0-125,-7 6-1080,-16 12 719,-3 4-539,-15 11-450,3-1-7106,-7 4 8725,-8 5 0,24-20 0,-1 1 0,-1 1 0,-1-1 1</inkml:trace>
  <inkml:trace contextRef="#ctx0" brushRef="#br1" timeOffset="186638">12515 14690 19131,'-43'33'2519,"5"-4"-2159,3-9-90,9-2 1673,5-11-1313,15-1-360,34-20-90,12-7-135,-3 0 0,4-3-671,1-2 0,1-3 716,7-4 0,2-2-60,-15 11 0,1 0 0,3-2 15,1-2 0,3-2 0,1 0 0,-3 2-45,2-1 0,-2 1 0,2-1 0,10-8 0,3-1 0,-6 4 0,-1 1 0,-4 3 302,-5 2 1,1-1-33,-4 3 0,3-2 0,-5 2-180,-6 6 0,-2 0-45,15-10 1,-7 4 44,-22 15-90,-3 4 0,-8 2 1438,0 1-1618,-4 4-990,0-2 361,0 8 595,-6 1-1045,-2 9-360,-7 0 1619,-12 14 0,5-5 0,-10 11 0</inkml:trace>
  <inkml:trace contextRef="#ctx0" brushRef="#br1" timeOffset="194485">13490 12063 23274,'-6'-18'2069,"0"-1"-1800,-7 1 1,3 0-4161,0 0 4160,0-2 861,0-1-770,-8-11-91,3 5 1,-7-9 90,2 9-180,-4 2 0,-5-1 0,-3 2-180,-7 0 3392,-4 3-3392,8 9 0,-2 0 0,-21-3 0,6 6 0,-4 3 0,6 3 0,0 1 0,-1 3 0,0 0 0,1 1 0,0 1-110,-1 4 1,2 2 109,13-3 0,0 0 0,-12 4 0,2 0 0,-13 6 0,2 2 0,19-5 0,0 2 0,-18 10 0,19-9 0,1 1 0,-12 10 0,13-6 0,-1 1 0,-18 11 0,20-10 0,0 0-151,1 0 1,3 0 150,-15 12 0,10-5 0,2 0 0,0 5 0,-6 15 0,17-12 0,1 8 0,1 5 0,0 4 0,1 4 0,-1 2 0,2 2 0,9-30 0,-1 0 106,1 0 0,0 2-106,-2 12 0,1 0 0,2-11 0,0 0-268,-2 11 0,1 0 268,-2 16 0,5-29 0,0 0 0,-2 30 0,-2 1-156,0-2 156,0-1 0,-1-2 0,5-3 286,-1-3-286,6-2 0,-3-2 0,4 0 0,2 1-1443,2 2 1443,4-1 169,0-15 0,0 2-169,1 1 0,1 0 0,-1 1 0,1 0 0,-1-3 0,-1-2 0,6 18 0,1-4 0,1 2 143,0-4-143,2-3 0,1-5 0,1-1 0,1-5 1529,-1-1-1529,2-1 147,1-2-147,17 7 0,8-4 0,5-3 0,2-6 0,-12-13 0,4-3 0,0 0 0,1-7 0,3 3 0,0-4 0,2 0 0,-1 0 0,1 0 0,0-4-207,0-1 207,-2-7 0,1-1 0,-3-1 0,0-4 0,14-2 0,-18 1 0,9-1 0,-19 4 0,-5 3 0,-1-1 0,11-5 0,-8 2 0,11-6 0,-10 5 207,-1-2-207,3-2 0,-1-1 0,3-4 0,-1 0 0,1-3 0,-12 8 0,1-2 0,-1 1 0,1-1 0,-1 0 0,0-1 0,18-16 0,-15 12 0,2-1 0,1 1 0,16-17 0,-13 13 0,11-10-1245,-18 15 1245,-1 1 0,-2 0 0,1 0 0,-3 0 0,0 0 0,-1 0 0,-1-2 0,-2-1 0,8-18 0,-8 10 0,3-14 1245,-7 15-1245,-3-1 0,-1 4 0,-2 0 0,0 5 0,-2-2 0,2-9 0,-4 8 0,2-7 0,-4 9 0,0 1 0,-2-3-3392,0-2 3392,0 0-153,0-18 153,-3 14 0,2-14 0,-6 18 0,6 0 0,-3 0 0,4 2 0,0 1 0,0-1 0,-5-2 0,0 2 3316,-5-3-3316,-2-14 229,3 14-229,1-11 0,-1 17 0,2 2 0,-3-5 0,-2 5 0,3-2 0,-2 2 0,0-1 0,-1 3 0,0 1 0,2 1 0,-2 0 0,3 3 0,-8-8 0,5 8 0,-5-7 0,5 11 0,1 1 0,1 1 0,2 1 0,0 1 0,4-1 0,-4 1 0,7 1 0,-6 0 0,3 4 0,-1 0 0,-6-3 0,10 2 0,-12-5 0,4-2 0,-3 4 0,-10-8 0,7 9 0,-11-7 0,13 7 0,-2-1 0,6 4 0,1 5 0,4-2 0,-3 1 0,2 1-180,-3 0-1169,3 2-450,2 4-810,-3 3 2609,0 8 0,-5 10 0,1 5 0</inkml:trace>
  <inkml:trace contextRef="#ctx0" brushRef="#br1" timeOffset="196949">3594 13668 22734,'-26'-36'2788,"-1"0"-2248,0 2 180,3 4-181,4 5-89,3 9-270,3 5 90,8 11 90,0 19-360,17 25 0,7 11 0,-5-2 0,3 5-652,-2-11 1,4 7 0,0 3 0,1 0-1,-1-5 652,3 12 0,0-3 0,0 2 0,0-1 0,2 3 0,0 0 0,-1-6 0,0-1 0,-1-5 0,1-1 0,-1-2 0,1-2 0,0-1 0,-2-4 0,1-2 0,-1 0 0,9 12 0,-1-2-684,-3-8 1,-1-3-82,-5-7 1,0-3-1035,13 16-900,-11-15 2699,-9-21 0,-10-19 0,-6-15 0</inkml:trace>
  <inkml:trace contextRef="#ctx0" brushRef="#br1" timeOffset="197239">3054 13953 22374,'-33'-18'2879,"3"0"-2610,7-2-179,7-1 0,8-7 0,9-7-90,15-14 0,-1 18 0,4-1-700,8-6 0,3-2 655,7-4 0,4 0-516,5-1 1,2 1 410,-14 15 0,0 1 0,2 1-165,15-10 1,2 2-136,-2 5 0,-1 3-360,-3 6 1,-2 3-405,-5 5 0,-1 2 1214,-4 5 0,-3 3 0,19 9 0,-7 7 0</inkml:trace>
  <inkml:trace contextRef="#ctx0" brushRef="#br1" timeOffset="197622">3647 15550 22914,'-4'25'1709,"3"-3"-1619,-3-3 0,4-4-90,0-1 90,9-7-90,12-1 90,21-10-1786,-11-2 0,3-3 1696,10-6 0,1-4 0,10-7 0,2-4-396,-14 6 1,0-1-1,0-2 396,2-1 0,0-2 0,0 0 0,-2 0 0,0-1 0,-1 1-189,-3 1 0,-1 0 1,-1 0 188,12-10 0,-3 2-99,-7 4 0,-2 2 99,-7 5 0,-2 1-180,15-16-270,-15 9-449,-10 6 1841,-10 1-3371,-4 0 2805,-11-2 1,-6 1 0,-8 2 0</inkml:trace>
  <inkml:trace contextRef="#ctx0" brushRef="#br1" timeOffset="197950">4690 13094 23352,'-13'-38'659,"0"0"1,-3-5 0,2 1-660,-6-11 710,11 1-530,24 59-2091,20 28 0,6 13 1956,-6 1 0,1 4-45,-10-15 0,2 3 0,1 3 0,-2 1-329,1 9 0,0 3 1,-2 1-1,-2-3 299,3 5 0,-2-3 0,0 3-219,-2-3 1,1 4-1,-2-1 1,-2-5 98,-2-2 0,-2-4 0,-1 1-587,3 12 1,-1 2 0,-2-3 316,-4-17 1,-2-1-1,0 0 88,2 8 0,-1 0 0,-2-4 332,-4-5 0,-2-4 0,-2 25 0,-5-10 0</inkml:trace>
  <inkml:trace contextRef="#ctx0" brushRef="#br1" timeOffset="198265">4804 13365 23443,'-24'-44'779,"1"0"1,1 1 0,1 0-735,3 2 0,3 0 0,2 3 0,8-3-45,13-12 0,16 1 30,7 20 0,8 3 0,3 3-1441,-1-2 1,2 3-1,4 6 1411,14 6 0,4 9 0,-3 7 0,-10 6 0,-3 7 0,-1 5 126,2 4 0,-2 5 0,-3 3-96,-1 4 0,-2 2 0,-4 3 0,-2 4 0,-3 1 0,-4 3 30,-3 2 0,-4 2 0,-3 1-30,-2 3 0,-4 1 0,-3 0-156,-3 2 1,-3 1 0,-3-1 185,-1 1 0,-3-1 0,-2 0-30,-2-1 0,-2-1 0,-2-1-30,1-5 0,-3-1 0,-1 1-246,-5 8 0,-2 0 1,0-4 110,0 2 0,-1-3 374,-5 7 1,1-8-1319,-2-12 451,4-23-1261,-2-24 2241,-1-27 1,-1-24-1,14 19 1,-1 0-1</inkml:trace>
  <inkml:trace contextRef="#ctx0" brushRef="#br1" timeOffset="198508">5734 12284 20489,'7'-42'719,"0"-1"1,0 5-1,-2 2 1296,4-16-1835,-2 22 775,5 30-685,10 31-225,-4 1 0,2 4-678,6 12 1,2 4 662,-7-10 0,2 1 0,0 1-30,2 4 0,1 2 0,0 0-30,0 1 0,0 2 0,2 2-58,-2-3 0,2 3 0,0 1 1,0-2-566,-2-5 1,0 0 0,-1-1 0,0 0-161,0-1 0,-1 0 1,0-2-1,-1-2-2464,2 1 0,-1-3 0,-3-6 2564,10 17 0,-13-20 0,-9-11 0</inkml:trace>
  <inkml:trace contextRef="#ctx0" brushRef="#br1" timeOffset="198722">6055 12578 24083,'-29'-35'629,"1"0"1,0 0 0,-9-16 0,6-4-630,11 11 0,4-4 0,9 0-1917,13-5 0,11 0 1,4 2 1796,2 5 0,4 2 0,4 1-60,9-4 0,6 0 0,3 4-348,3 2 0,3 4 1,-2 2 287,-14 10 0,-1 2 0,1 0-30,7-2 0,1-1 1,-4 7-586,-7 7 1,-3 6-440,21 8 1294,-17 19 0,-13 21 0,-10 12 0</inkml:trace>
  <inkml:trace contextRef="#ctx0" brushRef="#br1" timeOffset="198950">6111 12786 18665,'-41'32'2878,"7"-6"-826,9-13-1692,20-35-270,20-11-45,3-1 0,6-3 0,9-2 0,3-1-578,9-8 1,2 0 532,-11 14 0,1 1 0,0 0-634,2-1 0,0 1 0,0 0 514,-2 3 0,1 0 1,-1 2-151,15-11 0,-1 3-38,-7 4 1,-2 3-323,-6 6 1,-1 3 629,1 5 0,-3 7 0,2 10 0,2 15 0</inkml:trace>
  <inkml:trace contextRef="#ctx0" brushRef="#br1" timeOffset="199190">6339 13474 24623,'-22'27'764,"1"1"1,-14 19-585,11-15 180,33-26-270,22-21-45,1-5 0,8-7-45,-4 2 0,4-5 0,3-2 0,-1 1-899,6-4 1,0-1-1,1 0 1,0-1 830,1 0 1,-1 0 0,0 0-1,1 0-180,1-1 1,2-1 0,-3 2 0,-6 5-158,1-1 0,-5 4-45,5-4 1,-5 6 128,-10 11-1568,-14 14 1889,-12 17 0,-16 17 0,-7 10 0</inkml:trace>
  <inkml:trace contextRef="#ctx0" brushRef="#br1" timeOffset="199868">3805 16287 24623,'-36'41'419,"0"0"1,3-3 0,1-3-330,6-7 0,1-2 180,-13 14 270,15-13-1,17-9 1,27-9 0,39-19-495,-9-2 0,10-7-598,-11 0 0,7-4 0,5-3 0,3-3 0,1 0 553,-13 5 0,2-1 0,1-1 0,2-1 0,1-1 0,0 0 0,0-1 0,-1 1-276,-3 2 1,-1-1 0,1 1 0,0-1 0,0 0 0,0 0 0,1-1 0,0 0 0,1-1 275,-2 1 0,1-1 0,1-1 0,0 0 0,1 0 0,-1-1 0,-1 1 0,0 0 0,-2 0 0,-2 1-207,4-2 0,-2 0 0,-1 0 0,-2 1 0,1 0 0,-1-1 0,0 0 0,1 0 207,0-2 0,1 1 0,0-1 0,0 1 0,-1-1 0,1 0 0,-1-1 0,0 1-139,0-1 1,-1 1-1,0-1 1,0 0 0,0 0-1,0 0 1,-1-1 0,0 1 138,-1 0 0,0 0 0,-1 0 0,1 0 0,-1 0 0,0-1 0,-1 1 0,0-1-27,4-4 0,0 0 0,0 0 0,-1 0 1,-1 0-1,0-1 0,-1 0 27,-2 1 0,-2 2 0,1-1 0,-2 0 0,0-2 0,-1-3 0,0-2 0,-4 1 0,0-2 0,0-2 0,-1-2 0,0-1 0,-2-1 0,-1-1 0,-2-1 0,-2-1 0,-2-1 0,-1-2 0,-3-1 0,-2-1 0,0 0 0,-1-2 0,-2 1 0,1 0 0,0 0 0,0 0 0,0-1 0,0 1 0,-1-1 0,0 0 0,-2 0 0,-2 0 0,-2 0 0,-3-1 0,-2 1 0,-2-1 0,-2 0 0,-1-1 0,-3 1 0,-1 0 0,-1 2 0,-1 1 0,-2 3 0,-2-3 0,-2 4 0,-1 1 0,-2 1 0,-2-1 0,-2-1 0,-2-2 0,-1 0 0,-4-2 0,-1-2 0,-3 0 0,0-1 0,-2 0 0,1 2 0,-1 2 0,1 3 0,-2-4 0,0 3 0,-1 1 0,0 2 0,-1 0 0,-2-1 0,-2-2 0,3 5 0,-3-2 0,-1-2 0,-2 0 0,0 1 0,-1 1 0,0 2 0,0 4 0,0 3 0,-10-5 0,1 4 0,-2 4 0,0 2 0,-1 2 0,-2 0 0,-1 1 0,-1 1 0,-1 2 0,-2 2 0,0 1 0,-1 2 0,8 6 0,-1 0 0,-1 2 0,-1 1 0,0 2 0,0 1 0,-1 1 0,-1 1 0,0 2 0,-1 1 0,-1 2 0,0 1 0,0 1 0,0 2 0,-2 1 0,0 2 0,-1 1 0,0 2 0,0 1 0,0 1 0,0 3 0,-2 0 0,1 1 0,0 2 0,0 2 0,-2 2 0,-1 4 0,-2 3 0,16-2 0,-3 3 0,0 2 0,-2 2 0,-1 2 0,0 1 0,0 1 0,0 1 0,1 0 0,1-1 0,1 1 0,3-1 0,-4 2 0,3 0 0,1 0 0,0 0 0,2 0 0,-1 2 0,1 0 0,-1 2 0,-1 1 0,-2 2 0,4-2 0,-1 1 0,-2 2 0,0 1 0,-1 1 0,0 1 0,0 1 0,1 0 0,0 0 0,2 0 0,1 0 0,2 0 0,1-1 0,-3 6 0,1 0 0,2-1 0,2 1 0,0 0 0,2 1 0,0-1 0,0 1 0,0 1 0,0 0 0,3-3 0,0 0 0,0 1 0,1 0 0,0 0 0,1 1 0,-1 0 0,1 0 0,1 1 0,0 0 0,0-1 0,1 1 0,0 0 0,0 1 0,1-1 0,0 1 0,0 0 0,1 0 0,0 1 0,1-1 0,0 1 0,1 0 0,-2 5 0,0-1 0,1 1 0,0 0 0,1 1 0,1-1 0,0 1 0,1 0 0,0 0 0,1 0 0,2-2 0,0 1 0,1 0 0,0 0 0,1 0 0,0 1 0,2-1 0,0 0 0,1 0 0,0 0 0,0 4 0,0-1 0,1 0 0,0-1 0,1 1 0,2 1 0,1 0 0,2 2 0,2 0 0,2 1 0,1 2 0,0 0 0,2 2 0,1 0 0,2 1 0,3-2 0,2 0 0,3-2 0,3-2 5,4 0 1,2 0 0,2-2 0,4 0 0,2-2-1,2 0 1,3-1 0,3-2 0,3 0-6,3-2 0,3 0 0,3 0 0,3-1 0,2-1 0,2-2 0,2-2 0,0-2 0,1-4 0,0-3-120,3-3 0,0-2 0,2-3 0,2-2 0,0-3 0,1-2 0,2-3 0,0-1 0,1-2-132,-2-4 0,2-2 0,2-2 0,0-3 1,1-1-1,0-2 0,0 0 0,-1-2 1,-2-1-1,-2 0 252,3-2 0,-2-1 0,0-1 0,-2-2 0,0 0 0,0-2 0,-1 1 0,1-1 0,5-1 0,1-1 0,-1 0 0,0-1 0,-1 0 0,1-1 0,-1 0 0,-3-1 0,1 1 0,-1-1 0,1 0 0,-1 0 0,1 0 0,-1 1 0</inkml:trace>
  <inkml:trace contextRef="#ctx0" brushRef="#br1" timeOffset="200533">2932 10570 23544,'-24'-31'674,"0"0"1,-16-21-315,4 14-91,20 23 1,-2 16-90,17 20-90,-6 7 90,2 3 0,-5 1 0,-2-3 0,-6-5 0,-6-11-90,-9-19 89,-4-19-89,-1-23-45,19 16 0,3-4-637,2-3 1,3-1 636,4-5 0,4-1-45,5 0 0,5 1-343,7 1 1,5 2 342,5 2 0,9 7 45,23 8 0,5 14-45,-13 10 0,1 11-289,-6 5 1,1 8 0,-6 5 318,-10 6 0,-6 6 0,-2 2-618,-1 7 1,-3 4-1,-3 1 588,-2 5 0,-3 1 0,-2 1 30,-3 3 0,-2 0 0,-2-1 30,-2-1 0,-2 0 0,-1-2-209,-1-3 1,-1-2 0,0-1 238,-1-7 0,-1-1 0,0-1 16,-2 11 0,0-4-61,1-10 0,1-3 559,0 15-604,5-20 1794,17-22-1794,13-19 0,24-23 636,-15 10 1,3-3-772,6-4 0,2-1-225,3-2 0,2 1-135,1 2 1,-1-1-181,-2 2 0,-2-1-225,-2 1 1,-2 0-225,-5-1 0,-1-2-3792,-5-2 1,-3-2 4738,-5-4 1,-3-4 0,-5-4 0,-4-1 0,-4-5 0,1-1 0</inkml:trace>
  <inkml:trace contextRef="#ctx0" brushRef="#br1" timeOffset="200808">3776 10326 20485,'-22'-58'652,"-1"0"0,0 0 0,1-1 0,-1 1 1,-2-8-1,0-4 0,2 12 0,0 28-472,-5 36-90,7 33-45,13-5 0,4 5-802,2 7 0,4 1 802,2 4 0,6 1-15,4-8 0,4 2 0,2-4-30,2 4 0,4-4 30,4-6 0,5-1 0,-1-9 60,23-3 81,-21-19 0,-4-8-81,-1-36 0,-15-22-45,-14 24 0,-6-2-135,-3-1 0,-6 0 90,-5 4 0,-5 3-180,-3 6 0,-5 4-135,-3 8 0,-3 5-180,-2 6 1,0 6-181,1 4 1,0 4-271,3 2 1,1 1-1395,-19 11 2339,17-9 0,21-16 0,12-10 0</inkml:trace>
  <inkml:trace contextRef="#ctx0" brushRef="#br1" timeOffset="201198">3805 9647 22824,'29'-35'697,"-1"-1"0,1 0 0,14-18 0,-6 6-517,-8 8 0,-3 2-180,-17 28 90,-4 4 0,0 14 0,-1 3 0,-2 7-90,1-2 90,1-3 0,5-6-90,3-3 0,8-4 0,8 0 0,11 0 90,-7 7 0,1 4 0,15 14 0,-17 1 0,-5 5-585,-13 5 0,-6 3 540,-1 11 0,-6 2 45,-5 9 0,-4 1-30,2-18 0,-1 1 0,-2 0 0,-1 0 0,-2 0 0,0-1-1518,-4 18 1,-1-3 1547,2-8 0,0-3-90,4-9 0,1-3 90,-1 15 0,14-17-90,16-18 0,18-18 0,19-18-90,-20 2 0,2-3-70,3-3 0,1-2-290,2-3 1,0-1-136,-1-1 1,0-2 1050,-3 0 1,-1-1-1637,-3-2 1,-3-1 1169,-3-1 0,-3-3 0,-5 1 0,-3-2 0,-4 0 0,1-1 0</inkml:trace>
  <inkml:trace contextRef="#ctx0" brushRef="#br1" timeOffset="201651">4731 9041 22194,'0'-57'2069,"0"7"-1889,0 14 90,0 16 180,3 9-91,4 19-179,5 11-90,2 17 0,1 8-90,-5 7 90,-4-2 0,-4-4 0,-2-7 90,0-8 0,0-8 0,0-4 0,0-11-90,0-1-90,2-6 90,2-2-90,7-8 0,2 1 0,6-6 0,-5 6 89,-2 4 1,-4 1 180,-4 30-90,-9 3-135,-6 14 0,-2 4-45,-8 14 0,6-19 0,0-2 90,1 3-90,8-12 0,8-8 0,10-11 0,14-14 0,15-18-45,-13 1 0,3-3-270,4-7 0,5-4-135,5-5 0,6-5 1,-1 1-470,-8 7 1,-1 1-1,2-1 671,0 0 1,2-2 0,1 1 0,-3 2-173,3-1 0,-3 3 1,1 1-241,0 1 0,-1 0 1,0 2-2618,-4 1 0,0 2 0,-1 0 2834,13-8 1,-2 2 0,-8 7 0,-1 1 0,-6 3 0,0 0 0</inkml:trace>
  <inkml:trace contextRef="#ctx0" brushRef="#br1" timeOffset="202356">4223 9078 22014,'-30'5'1260,"1"-1"-1080,7-4 0,9 0-91,9-6 91,18-8 0,16-11 0,21-9-1466,-17 16 1,2 1 1330,2 1 0,2 2-45,0 4 0,1 4-244,-3 6 0,-1 4 154,-1 5 0,-3 5-332,-1 7 1,-3 4-119,-1 3 1,-1 3-631,-3 5 1,-1 2 1169,-3 2 0,-3 2 0,-4 4 0,-2 1 0,-3 0 0,-1 1 0</inkml:trace>
  <inkml:trace contextRef="#ctx0" brushRef="#br1" timeOffset="229268">13872 2560 21671,'-33'-8'2383,"1"-1"1,-9-2-2024,-12-4 36,37 10-126,16 3 719,7 2-989,4 0 42,13 0-42,10-2 0,17 0-257,-19-1 0,5-1 257,9 1 0,7 0 0,-2 0-474,-6 1 0,-2-1 0,3 1 474,1 0 0,3 0 0,2 1 0,0-1 0,8 1 0,2 1 0,-1 0 0,-1-1-751,5 1 1,-2 0-1,3 0 751,-3 0 0,5 0 0,-2 0 0,-3 0 0,1 0 0,-3 0 0,-1 0 0,3 0 0,0 0 0,0 0 0,-1 0 0,1 0 0,-1 0-350,-1 0 0,0 0 0,4 0 350,-3 0 0,4 0 0,0 0 0,-3 0 0,2 0 0,-3 0 0,2 0 0,-5 0 0,1 1 0,1-1 0,-2-1 0,-7 0 0,0 0 0,-1-1 0,-4 0 0,2 1 0,-3-1 0,1 0 0,9-2 0,2 0 0,-6 1 0,-6-1 0,-3 1 0,-5-2 0,-1 1 0,25-3 273,-7-2-273,-18 1 0,0-1 0,19-4-547,-19 3 1,1 0 546,2 1 0,0 1 0,21-5 655,-20 5 0,0 1-655,18-4 0,0 1 0,4-3 0,-30 9 0,0-1 0,2-2 0,0 1 0,2 1 0,1 0 0,0-1 0,1-1-177,1 1 0,1 1 177,2-1 0,0 0 0,1 0 0,1 1-145,0 1 1,3 1 144,-1-1 0,3-1 0,-2 1 0,7 1 0,1 0 0,-8 0 0,3-1 0,-1 1 0,-2 0 0,-1 0 0,-1 0 0,7 1 0,2-1 0,0-1 0,6-1 0,-6 1 735,-5 1 0,-2 1-735,14-3 0,-1 1 0,-17 2 0,-1 0 36,21-2 0,1 1-36,-13 1 0,0-1 0,-7 1 0,2 0 0,-2-1-27,5 0 0,-1 0 27,4 1 0,0-1 0,-1-1 0,2-1-46,1 2 0,1-1 46,0 0 0,0-1 96,1 1 0,0-1-96,0 2 0,1-1 0,-2 1 0,2 0 0,-5 0 0,2 0 0,-2 0 0,6 0 0,0 1 0,-10-1 0,2 0 0,-3 0 0,-1 2 0,-1 0 0,18-1 0,-1 2 0,-15-1 0,-1 2 0,13-1 0,1 0 0,-1 0 0,-3 0 0,-11-1 0,0 0 0,14 0 0,0 1 0,-16-2 0,-1 0 0,2 0 0,-1-1 0,0 1 0,4-1 0,8 0 0,6-2 0,-4 1 0,-1 1 0,-1 0 0,0 0 0,4-1 0,-2 0 0,8 0 0,-5 0 0,-12 1 0,-1 0-154,13-2 0,1 0 154,-1-1 0,-3 1 0,-13-1 0,-1 0 0,14-2 0,-1 0 0,-19 1 0,-3 0 0,2 1 0,-1-1 0,-3 0 0,-1 0 0,31-6 0,-22 4 0,0 0 0,22-5 0,-22 5 0,0 0 1838,20-3-1838,-10 4 0,3-1 0,-12 3 0,2 0-104,17-2 0,0 0 104,-14 2 0,-1 1-475,1 0 0,0 1 475,0 0 0,-1-1 0,-1 0 0,0-1-48,-2 1 1,-1 0 47,-2 0 0,-1-1 0,-1 2 0,-1-1 0,-1 2 0,-1-1-16,31-4 16,-4 3 0,-5-2 78,-4 1-78,-3-1 1393,-1 0-1393,0 0 0,-14 2 0,0 0 0,19-4 0,-19 3 0,-1-1 0,12-2 0,-4 0 0,-2 2 808,-6-1-808,3 3 0,15-8 0,-11 5 0,12-3 61,-22 5-61,-5 1 831,-6 2-831,-3 1-263,-5 2-1806,-6 0-989,-6 0 3058,-12 0 0,-14 0 0,-9 0 0</inkml:trace>
  <inkml:trace contextRef="#ctx0" brushRef="#br1" timeOffset="242370">17352 16608 24443,'-9'-7'3328,"1"2"-2698,4 3-450,0 8-180,4 6 0,0 11 0,6 34 0,-1-14 0,2 2 0,-1 2 0,1 2-373,2 4 0,0-1 373,-3-11 0,-2-3 0,1-1 0,-2-1 0,2 30 0,-4-12 0,-1-13 0,0-14 0,-5-17 0,-4-19 0,-5-25 0,-1-14 0,1-7 0,3 6 0,1-3-835,0 3 1,0-4-1,2 3 835,2-12 0,2 1 0,0 2 0,2-2-37,5 11 1,2-1-1,0 3 37,1-4 0,2 3 0,4-10 0,4 6 0,13 5 0,1 17-332,1 17 332,-1 18 0,-5 15 0,-3 13 0,-9 11 0,-6 6 0,-10 6 0,-8 4 0,-7-2 0,0-20 0,-1 0 1896,-13 14-3425,5-18 0,-3-6-2117,-12-17 3646,3-13 0,18-26 0,15-6 0</inkml:trace>
  <inkml:trace contextRef="#ctx0" brushRef="#br1" timeOffset="242971">17607 16350 24353,'17'8'3958,"-3"8"-3688,-8 18-270,-2 10 0,-4 10 0,0 3 0,0-2 0,0-6 0,0-8 0,0-11 0,4-14 0,2-12 0,6-17 0,3-16 0,1-19 0,-7-1 0,0-4-294,-1 0 0,-1-1 294,-1 0 0,0 1 0,-1 9 0,-1 7 0,3 12 0,8 31 0,0 23 0,-2 9 0,11 19-610,-9-16 0,0-3 610,1-7 0,-1-8 0,1-11 513,0-12-513,4-14 0,3-13 0,3-14 0,1-9 0,-7 13 0,1-1 0,7-13 0,-10 21 0,0 4 0,2 8 1295,6 23-1295,-6 15 0,-4 8 0,-1 5 0,0 5 0,-1 1 0,10 21 0,1-10 0,-11-50 0,0-12 0,2-12 0,-1-11 0,-5-5 0,-1-3 0,3-13 0,2-1 0,-10 51 0,-3 48 0,-1-13 0,0 9 0,-3-34-540,-2-12-1259,-12-43 360,6 14 0,-1-1 314,-1 0 1,0-1 1063,0-2 0,-1 2 1,-6-9-1,-1 1 0</inkml:trace>
  <inkml:trace contextRef="#ctx0" brushRef="#br1" timeOffset="244054">18338 15970 24443,'8'32'3238,"1"2"-2608,1 4-360,4 7-270,4 7 0,5 3 0,3 1 0,0-3-240,-8-22 0,0-1 240,7 13 0,2-2 0,-15-28 118,-2-11-118,-4-35 0,2-5 0,-5 6 0,0-3 0,5-28 0,1 1-1315,-1 1 1315,-2 11-642,2 7 642,-4 12 290,4 10-290,0 10 0,2 17 0,4 11 1260,8 26-1260,-2-7 769,13 20-769,-13-31 0,13-9 0,-14-26 0,7-22 0,-7-13 0,-5 1 0,1-3-189,-6 8 1,0-2 188,2-5 0,0-3 0,-2 4 0,-2 5 0,0 3 0,1-10 0,-1 4 0,1 6 0,-2 16 0,2 23 0,0 22 0,3 21 0,1 14-243,-6-24 0,0 0 243,0 3 0,0-1 0,1 2 0,0-1 0,0-1 0,1-1 0,-1-1 0,0-2-720,7 24-2428,-5-2 1979,-7-25 447,-8-5 452,-34-41 810,-3-7-135,8 2 0,-2-3-57,5 2 0,-1-1 551,-14-9 1,0 0-540,13 8 0,3-1-45,-9-12 0,6-1-226,17-7-89,22-13-89,31 10-412,-7 19 1,3 0 455,9-4 0,4 0 0,6-5 0,4-1 15,-14 10 0,1-1 0,0-1 0,4-3 0,1 0 0,-1-2-526,2-4 1,1-1-1,-1-2 556,-12 10 0,1-1 0,-1-1 0,1-4 36,0-2 0,1-4 0,0-2 0,-1-1 0,-2 0 180,-2 3 0,-1-2 0,-1 1 0,-1-1 0,1 1-149,5-11 1,1 1-1,-2 0 1,-4 3-68,0-6 0,-4 2 0,-7 9 0,0-16 0,-25 39 0,-16 43 0,2 9 0,1 7 0,-5 17 0,1 7-502,6-11 0,1 3 0,1 3 502,-2 6 0,1 3 0,1 0 0,4-11 0,0 1 0,1 0 0,-1 0 0,1 1 0,1-1 0,-1 2 0,1 3 0,1 0 0,0 5 0,1 0 0,0 0 0,0-4 0,1-1 0,-1-4 0,2 1 0,-1 4 0,2 5 0,0 6 0,0 1 0,0-3 0,0-5-482,-2 9 1,0-7 0,0-1 151,3-1 1,1-2-1,-4-6-255,-3 2 1,-5-14 771,-5-24-817,-10-33 450,-7-29 405,14 12 0,-1-2-2,-1-4 0,-1-2 226,1 1 1,1-1 123,0 2 1,2 1-214,2 3 0,1 0 0,-10-25 901,20 22 0,5-1-1261,11-20 0,3 20 0,8 0-601,8 6 0,7 1 0,0 1 421,11-9 0,3 0 60,0 3 0,4-1 0,-1 2 30,-6 7 0,0 3 0,1-1-657,4-1 1,1 1 0,1 0 656,1 1 0,1 0 1,0 0 29,0 0 0,0 1 0,-1-1 55,-1 1 0,-2 1 0,0 0 35,-4 1 0,-1 0 0,0 0 7,3-4 0,1-2 0,-5 3 323,0-1 0,-4 1 270,3-3 0,-10 2-540,-22 10 2206,-24 20-2296,-18 20 0,-5 10 0,4-3 0,-1 3-461,1 1 1,-1 3 0,2 0 460,-4 13 0,3 0 0,3 2 0,3 1-274,4 0 1,5 1 273,4-6 0,6 0 154,6-5 0,6-1-154,4-4 0,6-3 0,6-5 0,3-3-225,6-2 0,3-5-585,5-4 1,2-4 772,4-3 1,3-4-1359,3-5 1,2-4 1394,2-4 0,0-5 0,1-5 0,0-4 0,0-3 0,-1 0 0</inkml:trace>
  <inkml:trace contextRef="#ctx0" brushRef="#br1" timeOffset="244368">21847 14727 27141,'-14'-31'1440,"-4"15"-1440,-7 23 0,-11 49 0,13-4-186,11-13 0,3 1 186,9 14 28,25 6-28,4-24 0,21-5 0,-3-35 0,-14-14 0,-1-7-361,14-23 361,-19 11 0,-4-5 0,-9-8 0,-4-1 0,-4 15 0,-1 0 0,1-10 0,-3 4 268,-3 7-268,-5 15 63,-4 28-63,-5 16 0,3 21 0,4 5 0,-1 14-257,4-11 0,5-2 257,13-3-2738,26 3 849,3-23 720,-11-13 0,3-5 1169,30-10 0,-28-5 0,1-3 0,3-2 0,0 1 0</inkml:trace>
  <inkml:trace contextRef="#ctx0" brushRef="#br1" timeOffset="245052">23033 14252 28221,'6'-38'360,"0"23"-360,-6 25 0,0 30 0,0 16-1279,0-22 0,0 0 1279,1 2 0,1 1 0,1 2 0,1-1-173,1 0 0,2-1 173,1-1 0,2-2-57,11 30 57,5-12 0,-1-11 0,3-12 0,-4-15-989,3-6-91,-3-16-449,6-32 1169,-8-6 315,-9 10 0,-1-4 180,1-7 0,-1 0 90,-3 12 0,1 0 404,5-17 1,1 3 2111,-1 1-1662,3 3 51,-10 44-1130,-2 16 0,-4 25 0,2 11 0,0 3-127,4 3 127,2-7 0,4-5 0,3-11 0,3-9 0,19-13 0,-7-14 0,15-17 0,-11-13 0,5-13 0,-20 19 0,1 0-781,-2-2 0,1 1 781,17-25 0,-7 9 0,-1 3 0,-13 22 175,0 6-175,-10 23 0,0 7 0,0 9 0,1 3 1594,2 0-1594,2-3 0,6-6 0,4-10 0,10-5-540,7-14-449,10-6-1,-8-5 1,4-5-1787,7-11 1,0-3 2100,2 2 1,-1-3 194,-17 9 0,0-1 1,-3 0-1147,5-5 1,-2 0 1040,-2 0 1,1-3 674,-7 4 0,0-2 0,-1 0 2068,8-17 1,-1 1-1699,-2 2 0,-3 1-145,-8 9 0,-3 5 44,-2-2 2148,-8 6-2417,-4 5 0,-4 2-90,0 5 2256,0 2-3786,0-4-2344,0 3 3874,3 0 0,6 4 0,3 6 0</inkml:trace>
  <inkml:trace contextRef="#ctx0" brushRef="#br1" timeOffset="245244">25392 13162 15172,'42'-39'3778,"3"9"-551,4 12-2867,5 18-360,7 18 0,-28-2 0,0 4 0,1 5 0,-1 4 481,0 5 0,-1 3-481,-1 4 0,-1 4-340,-3 3 1,-1 3 339,-1 3 0,-4 1 0,-2 3 0,-5 2-135,-2-1 1,-5 2-631,-4 1 0,-4 0-135,-5-2 1,-5 3 831,-3-6 0,-5 3 1,0-3-1,3-14 1,0-2-1,-2 2 1,-6 11-1,-1 0 1,1 0-1</inkml:trace>
  <inkml:trace contextRef="#ctx0" brushRef="#br1" timeOffset="245459">26890 12881 28131,'-28'-37'450,"3"11"-450,-19-1 0,7 13-450,1 3-1439,3 2 1889,-6 4 0,16 3 0,-4 2 0</inkml:trace>
  <inkml:trace contextRef="#ctx0" brushRef="#br1" timeOffset="245644">26777 13406 26242,'0'30'2339,"0"1"-2339,0-2 0,0 5 0,-8 4 0,-4 5 0,-13 5-1158,-11 4 618,13-26 0,-2 0-674,-5 3 0,-2-2-3702,-5 2 1,-3-1 4135,-3 3 0,-3-1 0,-6 2 0,-1-1 0,-5 2 0,1 0 0</inkml:trace>
  <inkml:trace contextRef="#ctx0" brushRef="#br1" timeOffset="253210">2611 2719 21475,'-25'-35'389,"0"1"1,-1 3 0,-1 1-345,0 3 0,-1 2 45,0 5 0,-1 1 90,-28-12 90,0 13 0,0 7-1,2 7-89,-1 16 90,1 13-180,24-2 0,1 6-1592,-3 6 0,0 4 1592,-4 10 0,0 4-30,9-14 0,1 1 0,-1 2 0,0 3 0,0 2 0,0 1 30,-1 1 0,0 1 0,0 1-30,1 1 0,0 1 0,1 0-825,-1 1 0,1 0 0,0 1 795,1 0 0,1 1 0,1 0 0,1-1 0,0 0 0,2 1 163,0-2 1,2 1 0,0 3-172,4-4 1,1 5-1,0-1 1,3-2-327,0 2 1,2-2-1,1 3 326,2-5 1,-1 3 0,2 0-1,2-4 8,3 0 0,4-4 0,-1 1 0,1 2 0,1 0 0,1 0-30,1 0 0,0 0 0,1 0 30,2 1 0,0 1 0,1-1-30,1 0 0,1 0 0,0 0 0,1 1 0,0-1 0,1 1 30,2-3 0,1 1 0,0-1 0,0 0 0,1-1 0,1 0 30,0-2 0,2 0 0,0-1 30,1-2 0,1 0 0,4 0-225,3-1 0,5 1 0,1 0 1,-1-4 163,3 3 1,1-3 0,3 0-8,-2-3 1,2 1 0,3-1-1,3-3 146,5-2 0,3-3 0,2-2 1,-3-1-124,-9-6 0,-2-1 0,1-2 0,3 1 8,1 0 1,2 0 0,2 0 0,0-2 0,-3-2-9,2-3 0,-2-2 0,-1-1 0,2-2-245,5 0 0,1-1 0,1-2 1,0 0 199,5-1 0,-1-1 0,4-1 0,5-3 0,-12-1 0,4-2 0,4 0 0,1-2 0,0 0 0,-1-1 0,-3 1-84,2 0 0,-3-1 0,-1 0 0,1 0 0,2-1 0,3-1 84,-12 1 0,3 0 0,2-1 0,1 0 0,1 0 0,-1-1 0,0 0 0,-2-1 0,-3 1 0,7-2 0,-2 0 0,-2-1 0,0 0 0,0 0 0,-1-1 0,2 1 0,-5 0 0,-2 1 0,1-1 0,0 0 0,0-1 0,2 0 0,2-1 0,2-1-22,-9 2 0,3-2 0,2 0 0,1-1 0,1 0 0,1-1 0,0 0 0,0 0 0,-1 0 1,-1 0-1,-2 1 0,-1 0 22,7-3 0,-2 1 0,-1 0 0,-1 0 0,-1 0 0,1 0 0,1-1 0,1-1 0,2 0-12,-7 2 0,2-1 0,2-1 1,0 0-1,1 0 0,1-1 1,-1 0-1,0 0 0,-2 1 0,-1-1 1,-2 1-1,-2 0 12,10-5 0,-2 0 0,-3 1 0,-1 0 0,0 0 0,-2-1 0,1 0 0,0 0 0,0 0 0,-1 0 0,0 0 0,-1-1 0,1 0 0,-1 0 0,-1 0 0,0-1 0,-1 1 0,-1-1 0,0 0 0,0 0 0,-1 0 0,0-1 0,-1 0 0,0-1 0,5-3 0,0-1 0,-1 1 0,-1-2 0,0 0 0,-1 0 0,-1-1 0,-1 0 0,-1 0 0,-1 0 0,-1-1 0,0-1 0,-1 0 0,-1-1 0,-2 1 0,-1-2 0,0 0 0,-2 0 0,0-1 0,-1 0 0,-1-1 0,5-6 0,-2 1 0,-1-1 0,-1-2 0,-2-2 0,-1-3 0,-7 4 0,0-2 0,-1-3 0,-1-2 0,-2 1 0,-1-1 0,-2 2 0,-2 3 0,1-4 0,-3 2 0,-2 0 0,-2 1 0,-2-1 0,-1-3 0,0-1 0,0-1 0,-1-2 0,-3-1 0,-3 1 0,-6 0 0,-7 2 0,-6 8 0,-5-1 0,-6 1 0,-4 0 0,-2 1 0,-1 2 0,0 1 0,0 2 0,-1-1 0,-1 2 0,-1 3 0,-1 0 0,-2 0 0,-2 0 0,-2-1 0,3 5 0,-2-2 0,-2 0 0,-1-1 0,-2 0 0,-1 1 0,0 1 0,-1 2 0,0 2 0,0 2 0,-3 1 0,1 2 0,0 2 0,-1 1 0,-1 2 0,-2 1 0,-2 0 0,-3 1 0,-4 0 0,10 4 0,-2 0 0,-3 1 0,-1 0 0,-2 0 0,-2 1 0,-1 0 0,-1 1 0,-1 0 0,-1 1 0,0 0 0,-1 1 0,0 1 0,0 1 0,0 0 0,9 3 0,-1 1 0,-1 0 0,-1 1 0,0 1 0,-1 0 0,0 1 0,-1 0 0,1 1 0,-2-1 0,1 2 0,-1-1 0,1 1 0,-1 0 0,0 0 0,0-1 0,1 1 0,-1 0 0,1 0 0,2-1 0,-1 1 0,1 0 0,-1-1 0,1 1 0,-1-1 0,0 1 0,0 0 0,0 0 0,0 0 0,-1 1 0,1 0 0,0 0 0,0 1 0,0 0 0,0 1 0,0 0 0,0 1 0,0 0 0,0 1 0,0 1 0,-1 0 0,0 0 0,0 2 0,-1-1 0,1 1 0,-1 1 0,0 0 0,0 0 0,1 1 0,0 0 0,0 0 0,1 1 0,1 0 0,0 0 0,1 1 0,1-1 0,0 1 0,2 0 0,1 1 0,-9 1 0,2 0 0,1 0 0,2 1 0,1 1 0,1-1 0,0 1 0,0 1 0,0 0 0,0 1 0,-1 0 0,-1 1 0,-1 1 0,-2 0 0,4-1 0,0 2 0,-2 0 0,-1 1 0,-1 0 0,0 2 0,-1-1 0,0 1 0,-1 0 0,1 1 0,0-1 0,1 1 0,0 0 0,1-1 0,1 1 0,1-1 0,2-1 0,0 1 0,-3 0 0,2 1 0,0-1 0,2 0 0,1 0 0,0 0 0,0 0 0,1 0 0,0 0 0,0 1 0,0 0 0,-1 1 0,-1 0 0,-1 2-23,3-2 1,-3 1-1,-2 1 1,0 0-1,-2 0 1,1 1-1,-1 0 1,1 0-1,1 1 1,1 0-1,2 0 1,2 0 0,3 1-1,2-1 1,4 1-1,4-1-93,-17 15 0,6-1 1,5 1-1,4 1 1,2 0-1,3 1 1,2 0-80,-2 3 0,2 0 0,2 2 0,4 0 0,6 0 0,7 2-75</inkml:trace>
  <inkml:trace contextRef="#ctx0" brushRef="#br1" timeOffset="253210">0 3207 16303,'0'66'-398,"0"-1"1,0 0-1,0 4 398,0-11 0,0 3 0,0 1 0,0 0 0,0-1 0,0-3 0,0 0 0,0-3 0,0-1 0,0 1 0,0 2 0,0 2 0,0 1 0,0-1 0,0 0 0,0 1 0,0-1 0</inkml:trace>
  <inkml:trace contextRef="#ctx0" brushRef="#br1" timeOffset="259822">15268 16884 15242,'-32'0'1979,"-1"6"658,3-5-2547,3 10 1835,7-10-1745,18 9 837,14-5-927,24 2-90,17-3 444,-18-4 0,3 0-489,6 0 0,3 0 0,6-2 0,2-2-45,3 0 0,1-1-90,1-2 0,0-1-90,-3 1 1,0-1-1349,-5 1 0,0 0 1258,-7 2 1,-1-1-46,-7 0 0,-1 1-360,1 0 1,-3 1-675,5-3-360,-5-2-7376,-34 2 9572,-10-2 0,-11-2 0,-4-1 0</inkml:trace>
  <inkml:trace contextRef="#ctx0" brushRef="#br1" timeOffset="260028">16020 16613 19946,'-9'-44'5397,"3"14"-4768,-8 52-359,10 14-225,1 0 0,2 3-353,1 1 0,0 0 308,2 8 0,2 1-1477,-1 2 1,2 1 1476,3 3 0,0 0-90,1-2 0,1 1-429,-1-7 1,0 3-1,0-4 69,1 0 1,1 0-1160,3 19 0,1-7-820,2-17 2429,1-5 0,-4-42 0,-2-12 0</inkml:trace>
  <inkml:trace contextRef="#ctx0" brushRef="#br1" timeOffset="260447">15987 16536 24173,'-18'-10'1529,"7"12"-1529,11 10 0,16 11-180,17 4 1,15 0-136,-2-10 0,6-1-470,7-2 0,2-1 740,-2 0 0,0-2 45,-4-2 0,-4-2 90,6 2 180,-16 2 540,-27 30-540,-24-5 44,-16 10 1,-8 3-1752,7-16 0,-1 0 1482,-12 14 0,1 0-45,12-10 0,1-1-276,0 0 0,2 0 276,2-2 0,1 0-42,2-2 1,1 0 41,-12 24-338,7-8 158,5-8-90,6-6-89,6-9 2671,2-5-2672,4-10 656,0-4-1016,0-6 1087,0-14-1356,0-14 372,0-4-2081,4-15 809,-1 22 1889,2-3 0,1 14 0,1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36:47.037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10050 2045 22734,'-10'-18'2339,"0"-1"-1890,-2 1 1,1 0-90,2 2-90,0 5-180,5 2-90,0 5 0,4 1 0,0 1 90,0 8-180,0 8 180,0 37-90,2 0 0,0-12 0,0 3-192,1-6 1,1 0 191,-1 2 0,0 0 0,1 1 0,-1 1 0,0-4 0,-1 1 0,2-3 0,0 1 0,-1 7 0,0-2 0,3 15 0,-2 5 90,-2-30-90,-2-8 0,0-4 0,0-8 0,0-4 0,0-6 473,0 0-563,2-4 90,-2-1 0,4-4-90,-2-4-90,1 3-90,-2-3-90,1 8 0,-1 1-359,2 4-271,-1 0-719,1-4 1709,0-8 0,-2 0 0,1-6 0</inkml:trace>
  <inkml:trace contextRef="#ctx0" brushRef="#br1" timeOffset="103923">9823 1570 23004,'0'-5'809,"0"1"-539,0 4-180,4 4-90,2-3 0,2 3 90,4-4-90,-1 0 180,8 0 0,-5-4-90,4-3 90,-10-9 0,-4-4 90,-2-6-91,-10 1 1,-1 3-180,-7 4 90,0 6-90,0 5 0,1 11 0,1 6 0,7 8 0,2 7 0,5 0 0,9 15 0,-3-17 0,7 5 90,-4-21-90,-3-5 0,-2-11 0,-2-7 0,-2-9-90,-8-17-180,7 14-269,-12-6-181,12 24-269,-10 8-900,9 13 1889,-3 10 0,5 8 0,0 6 0</inkml:trace>
  <inkml:trace contextRef="#ctx0" brushRef="#br1" timeOffset="104990">10485 2090 16797,'0'-7'5487,"0"-2"-4947,0 4-180,0-3 0,0 1 89,2-2-179,2 0 0,2 0-90,4-1 90,8-1-270,-3 6 90,7-1 0,-4 14-90,1 6 0,1 15 0,0 10 90,0 9-90,-7-8 0,-2 4 0,-1-1 0,-2 2 45,2 14 0,-2-2-45,-5-21 0,0-3 0,1 22 0,-4-46 0,0-7 0,0-15 0,-4-12 0,3-7 0,1-7 0,0-8 0,2-2 0,1 0 0,1 0 0,1-1 0,2 4 0,7-8 0,2 9 0,4 7 89,6 10-89,3 6 90,6 12-90,-1 14 90,3 13-90,-2 14 90,-1 10 0,-5 7-90,-1 6 0,-14-16 0,0 1 0,-2-4 0,-1 0 0,0-1 0,-1-2 0,1 11 0,-5-22-90,-4-8-629,0-2 89,-2-6-2518,0-5 3148,0-9 0,0-9 0,0-5 0</inkml:trace>
  <inkml:trace contextRef="#ctx0" brushRef="#br1" timeOffset="105305">11455 1597 21565,'5'-32'1889,"-1"3"-1709,-4 8 89,1 9-89,3 20 90,3 20-135,-1 16 0,1 7-45,-1-9 0,0 3-579,1 20 0,1 1 489,-1-13 0,0-2 45,-1 2 0,1-1-45,1-1 0,0 0 45,-2-2 0,0-1-276,1-3 1,0 0 230,-1-2 0,-1-2 0,0-3 0,0-1 0,3 26 0,-2-11-180,-2-11-630,-2-4 1,-2-18-1765,-5-11 2574,-6-24 0,-6-14 0,-3-7 0</inkml:trace>
  <inkml:trace contextRef="#ctx0" brushRef="#br1" timeOffset="105607">11342 2099 21745,'-23'-16'1619,"1"2"-1439,4 3-90,3 4 179,7 1-89,8 3-90,13 1 0,14 2 90,21-2-90,18 0-446,-26-2 1,1 1 355,5 1 0,0-1 45,1 0 0,0-1-45,-2 3 0,0 0 0,-6-1 0,-1 0 90,27 1-90,-18-1 90,-11 0-90,-12 0 0,-8-3-270,-7 3-1349,-11 0 81,-9 2 1538,-7 0 0,-6 0 0,-3 0 0</inkml:trace>
  <inkml:trace contextRef="#ctx0" brushRef="#br1" timeOffset="106640">14237 2040 22914,'5'-23'1709,"-2"3"-1619,-3 4 0,0 7 90,0 9-90,2 13 0,2 14-90,4 14 90,2 13-90,3 10 0,-4-18 0,-1 0-128,-2-12 0,0-1 217,2 6 1,-1-1 270,-2 2-270,-2-20 0,-15-26-90,1-21 0,-8-31 0,10-8-283,6 27 1,2-1 282,4-3 0,2-1 0,5-16 0,4 2 0,-3 16 0,2 2 0,5-8 0,2 6 90,12 8-20,26 30 20,-11 22-90,-16 2 0,-2 5 45,-9 2 0,-3 3-45,-1 2 0,-2 1 0,-3 1 0,-1 1 45,0 7 0,-2 0 45,-2 23 0,0-9-90,-6-30 0,0-24 564,0-33-564,5-7 0,-1 6 0,3-3 138,2 3 1,2 0-139,1 0 0,2 1 0,17-26 0,2 12 0,-3 15 90,1 14-90,-1 22 0,0 18 90,1 17-90,-1 13-45,-10-8 0,0 3-962,-2 2 0,0 1 467,1 0 0,-1-1-135,-2-7 1,-1-6-1485,10 1 2159,7-18 0,6-23 0,8-13 0</inkml:trace>
  <inkml:trace contextRef="#ctx0" brushRef="#br1" timeOffset="107006">15658 1913 22104,'15'-59'2249,"-5"7"-1979,-12 11 450,-14 18-361,-2 27-179,-7 24 0,4 29-1208,12-21 1,2 2 1072,1 5 0,1 1-45,2 1 0,1 1-226,1-2 1,2 0 225,1-3 0,1 0-95,3 2 0,2-2 95,8 9-90,6-7 90,-8-45 1894,4-49-1849,-13 4 0,-3-5-45,2-1 0,-2-1 198,-3-8 0,-3 1-63,1 9 0,-2 5-135,-3-16 331,4 3-241,0 44 0,4 37-90,5 7 90,4 32-180,7-3-1475,3 7 1385,3-3-715,-4-21 0,3-1-454,11 14 404,-10-22 1,1-4 944,9-4 0,-1-16 0,-1-8 0</inkml:trace>
  <inkml:trace contextRef="#ctx0" brushRef="#br1" timeOffset="107189">16016 1963 22914,'0'-57'2518,"0"5"-2338,0 13 0,0 10 180,0 15 90,7 42-360,4 10-45,-2-2 0,2 3-285,0-4 0,1 0 240,-1 3 0,0-1-180,0 1 0,-2-1-90,0-1 1,-1-2-811,4 30-539,-6-10-1079,-2-13 2698,-11-18 0,-6-15 0,-8-13 0</inkml:trace>
  <inkml:trace contextRef="#ctx0" brushRef="#br1" timeOffset="107316">15963 1298 18793,'-7'-61'540,"-1"-1"0,4 5 0,0 3 130,0 10 1,2 4-671,6-17-539,4 28-631,8 33-674,7 27 1844,4 23 0,-12-18 0,0 3 0,0 2 0,0 0 0</inkml:trace>
  <inkml:trace contextRef="#ctx0" brushRef="#br1" timeOffset="107656">16474 1705 23813,'11'0'1979,"-1"4"-1889,-2 3 90,0 11 0,2 11-90,1 7 0,1 4-90,-3-7 0,1 2-369,5 16 1,-1-1 368,-4-10 0,-1-3 0,-1-1 0,0-1 0,4 29 89,-2-7-89,-5-29 0,-2-11 0,-3-38 738,4-21-738,6-22 90,0 23 0,2-2-539,2-4 0,3 0 494,3 0 0,2 1-45,0 3 0,2 2 45,-3 7 0,4 4 0,9 9 0,1 8 45,15 13-90,-17 11 0,-2 8-297,-9 7 0,-5 5 27,0 2 0,-2 2-270,-2 2 1,-3 3-1710,-2 16 0,-2 0 2249,-2-15 0,-2-1 0,-4 10 0,-3-2 0,-7 8 0</inkml:trace>
  <inkml:trace contextRef="#ctx0" brushRef="#br1" timeOffset="108506">18351 1651 20935,'0'-11'2249,"-4"0"-1979,3-3 89,-6 2 1,6 1-90,-3 2 90,4 0 0,0 0-1,0 2-89,0 1 0,0 1 0,0 3-90,-5 0-90,0 2 90,-5 0-90,2 0-90,-2 0 0,1 0 0,3 0 90,-1 4-90,6 1 0,-3 0 0,4-1-6657,0-4 6657,-5 0 0,-2 0 0,-5 0 0</inkml:trace>
  <inkml:trace contextRef="#ctx0" brushRef="#br1" timeOffset="109279">18411 1565 20575,'7'-24'3508,"-3"0"-2788,-2 0-270,-2 3-1,-4 5-89,-2 7 0,-8 13 0,-7 16-90,-5 23-181,10-13 1,1 4-449,-1 7 0,1 4 404,1 2 0,4 4-45,5 0 0,2 4 0,3-2 0,3 6 0,3 1 0,2-8 0,1 1 0,7-2-330,7-4 0,5-2 1,4-3-691,4-1 1,4-2 0,1-1 119,1-1 1,1 0-1,2-5 670,0-6 0,2-5 0,-1-4 0,8-5 0,-1-6 0,1-3 0,0 0 1</inkml:trace>
  <inkml:trace contextRef="#ctx0" brushRef="#br1" timeOffset="109555">20210 1335 25061,'6'-50'809,"4"4"-809,12 5 318,9 10-228,13 10 270,15 18-860,-23 10 0,1 6 634,8 11 1,0 6-45,4 10 0,0 6-60,-15-9 0,0 3 0,0 1-595,-1 5 1,0 2-1,-2 1 595,0 3 0,-1 1 0,-3 1-120,-1 1 0,-2 1 0,-3 1-577,-1 0 0,-3 0 0,-3 1 187,-2-1 0,-2 2 1,-3-1-301,-3-1 1,-2-1-1,-2 1 780,-4-1 0,-2-1 0,-2-1 0,-5 0 0,-2-2 0,-2 0 0,-2-1 0,-1-1 0,1 0 0</inkml:trace>
  <inkml:trace contextRef="#ctx0" brushRef="#br1" timeOffset="110685">11857 5319 24713,'-17'-32'539,"0"0"1,-8-6 0,-1 1-270,-13-12-90,8 18 0,-1 4-1,-2 7-89,-9 3-90,4 35 0,10 7 0,-8 27-495,14 4 495,12-22 0,0 0 0,1 2 0,0-1 0,0 1 0,0 1 0,0-3 0,1-1 0,-7 29 121,4-8-121,2 3 90,5-20-180,2 2 90,3-21 0,0-2 374,0-3-374,0 7 0,0-3 0,1 3-90,3-2 90,5 0 0,3 2-89,8 11 178,-3-8-89,7 17 0,-13 1 0,-2 22 0,-12-5 0,-4-16 0,-2-1 0,-7 10-362,5-17 1,0-1 361,-1 10 0,6 0 0,2-4 0,8 13 0,2-14 90,10 20-180,-3-26 180,5 5-90,-8-10 90,-2 0-90,-4 0 723,-2 17-633,-2-14-270,0 28-449,0-25-766,0 0 1,0 2-1394,2 10 2788,0-12 0,0 2 0,6 25 0,-3-26 0,1-1 0</inkml:trace>
  <inkml:trace contextRef="#ctx0" brushRef="#br1" timeOffset="111408">12507 13903 27052,'-40'-6'1349,"3"1"-1709,6-4-180,14 2 1,21-4 89,26 0-180,27-3 330,-16 10 0,7 3 1,1 3-952,5 3 0,2 4 1,0 2 1250,1-1 0,-1 1 0,-1 3 90,-3 5 0,-1 4 0,-8 2-569,-4 6 0,-9 4 794,-4 1 0,-7 2-147,-7 2 0,-8 2 237,-7 0 0,-6 0-1,-7 1 1,-5 0-315,-6-1 0,-5 0-90,-3-1 0,-2-1 0,-2-3 0,-1-1 0,2-3 0,-2-1 0,-4 3 0,1-1 0,14-13 0,4 0 0,-21 24 0,64-21 0,12-13 0,6-3 0,4 4 0,2-2 375,12-1 0,1 0-375,-11 2 0,-1 1 0,0-1 0,0 3 423,14 9 1,-2 3-424,-17-7 0,-2 3 283,14 15 0,-7 7-283,-22-3 0,-8 3 0,0 0 0,-5 0-218,-8 7 0,-5-1 218,-3-10 0,-2 1 0,-7 22 0,-2 1 0,4-16 0,-1 0 0,-5 15 0,-1-2 1001,5-22 0,-3-3-1046,-9 8 0,-4-2-405,9-14 1,-4-3-900,-23 8 0,-8-13 1118,-1-26 0,-1-12 1,17 7-1,0-2 1,0-3-1,-3-12 0,-1 0 1,1 1-1</inkml:trace>
  <inkml:trace contextRef="#ctx0" brushRef="#br1" timeOffset="111924">12763 7318 16791,'-47'16'1139,"1"0"1,2 0-1,1-2 97,4-4 1,1 0-1237,-21 8 1437,31-7-1437,90-4 0,-18-7 0,6-2-190,8 0 1,6-2 0,1-1 189,-16 0 0,-2-1 0,3 0 0,4 0 0,1 1 0,6-1 0,2 0 0,2 0 0,-2 1 0,-2-1 0,-1 1 0,-3 0 0,0 0 0,2 0 0,5 0 0,-7 2 0,5 0 0,2 0 0,3 0 0,-1 0 0,-1 1 0,-2 0 0,-4 0-422,1 0 0,-3 1 0,-1 0 1,-2 0-1,0 0 0,0 1 242,9-1 0,1 1 0,-2 0 0,-1 0 1,-4 1-263,15-1 1,-4 2 0,-10 0-99,-14-1 0,-9 5-1161,3 19-458,-46 3 2159,-15-5 0,-10 0 0,-18 2 0,-5-1 0,12-4 0,1-1 0,-1 0 0</inkml:trace>
  <inkml:trace contextRef="#ctx0" brushRef="#br1" timeOffset="112172">12873 8440 22403,'-45'23'697,"1"0"0,-1 0 0,-15 8 0,4-1-562,11-7 0,5 1 561,-9 14-337,38-8 271,42-6-315,4-14 0,7-4-780,11 1 0,10-5 465,-5-3 0,8-3 0,3-2 0,-3 1-503,-9 1 0,-1 0 1,0-1-1,3-1 503,3 0 0,5-2 0,1 0 0,-1 0 0,-4 0 0,1 1 0,-3-1 0,-1 1 0,0 0 0,-1-1 0,0 1 0,0 0 0,0 0-514,-4 0 1,0 1 0,-1 0 0,-1 0 513,12-3 0,-1 1 0,-2 0-30,-6 1 0,-3 1 0,-1 0-909,14-2 0,-4 1 624,-12 1 1,-3 1 101,-11 1 1,-5 1-1947,0-2 1927,-37 7-2106,-41 7 2338,6 0 0,-5 0 0,-13 4 0,-2 1 0,14-3 0,0 0 0,1 0 0</inkml:trace>
  <inkml:trace contextRef="#ctx0" brushRef="#br1" timeOffset="112363">12954 9213 23454,'-32'22'1394,"-1"0"0,-15 14-1214,29-11 360,80-22-271,-20-5 1,5-4-1977,7-2 0,5-2 1,1-1 1825,3-1 1,1-1 0,1-1-75,-9 3 0,1 0 0,1-1 0,1 1-262,4-1 0,1 0 0,0 0 0,0 0 217,2 0 0,0 1 0,1 0 0,-1 0-196,-1 1 1,0 0-1,0 0 1,-2 1 37,-2 0 1,-1 1 0,-1-1-1,0 1-112,-5 2 0,-1-1 1,0 1-1,-2 0-533,9-1 0,-2-1 0,-2 1 323,-8 2 0,0 0 1,-4 1 64,10-2 1,-6 1 414,13 0 0,-55 12 0,-29 3 0</inkml:trace>
  <inkml:trace contextRef="#ctx0" brushRef="#br1" timeOffset="112665">12974 9828 20371,'-50'30'869,"-1"0"1,7-4 0,3 0-780,8-4 0,5 1 179,1 11 1855,75-7-2124,-14-19 0,7-4 0,4-3 0,7-2 0,0-1-626,2-3 1,0-2-1,3 0 626,-10 0 0,3-1 0,0 0 0,0-1 0,5 1 0,0-1 0,1 0 0,0 1 0,2-2 0,1 0 0,0 1 0,-1-1 0,0 2 0,-1-1 0,2 1 0,1-1-38,-1 1 0,2-1 1,2 1-1,-1-1 1,-2 2 37,-4-1 0,-1 2 0,-1-1 0,-1 0 0,0 1 0,11-2 0,-1 0 0,-1 1 0,-4 0 0,2 0 0,-2 1 0,-9 0 0,-11 1 0,-5 1 754,17-1-754,-15 1 201,-15 4-201,-16 0 2248,-9 0-2787,-13 0 848,-2 6-2198,-7 2-579,-1 3 2468,-3-4 0,-5 3 0,-1-2 0</inkml:trace>
  <inkml:trace contextRef="#ctx0" brushRef="#br1" timeOffset="113939">9579 629 20575,'-3'-50'2699,"2"3"-2070,-6 1-89,6 8-90,-3 6-180,4 7-90,0 7-91,-4 9-89,0 11 90,-4 20-90,-2 25 0,5-11 0,0 3-615,-2 10 0,0 4 615,0 6 0,1 3 0,-1 3 0,0 1 0,1-1 0,2 0-180,0-4 0,1-2-180,1-6 1,1-2-46,0-7 0,2-2-270,-1-7 1,1-2-1665,5 14 2339,6-23 0,9-27 0,4-17 0</inkml:trace>
  <inkml:trace contextRef="#ctx0" brushRef="#br1" timeOffset="114123">9827 738 21565,'11'-44'809,"1"1"1,-3 3-1,0 3-539,5-20-90,-8 23 0,-2 27-90,-11 25 0,-2 30-305,2-16 0,-1 4 215,1 6 0,0 2-274,3 6 0,2 0 229,-2 1 0,2 0-1248,2 2 0,0-2 843,0-2 1,0-2-226,0-3 1,0-2-589,1-6 1,0-2 1262,1 18 0,2-24 0,0-14 0</inkml:trace>
  <inkml:trace contextRef="#ctx0" brushRef="#br1" timeOffset="114323">9388 946 22734,'-33'-14'629,"-1"0"1,-27-11-450,16 3-90,15 2 0,19 2 0,19-3-90,24-1 0,23-7-693,-15 12 0,3-1 648,8-1 0,4 0-375,4 1 1,5 1-1,-3 1 30,-12 4 0,-3 1 1,2 1-361,12-3 1,2 0-1,-5 3 750,-4 2 0,-6 2 0,-8 2 0,-3 1 0,26-1 0</inkml:trace>
  <inkml:trace contextRef="#ctx0" brushRef="#br1" timeOffset="114491">9441 1090 21745,'-44'18'569,"0"-1"1,4-1 0,3-3-480,-20 1 0,22-10-90,23-13 89,26-11-89,19-4 0,9-2-180,-3 4 1,3 1-676,-2 0 1,3 0 0,-1 1-316,14 0 1,-2 2 1169,-1 0 0,1 2 0,-3 3 0,1 1 0,-4 1 0,1 0 0</inkml:trace>
  <inkml:trace contextRef="#ctx0" brushRef="#br1" timeOffset="115175">10976 634 19946,'-12'0'2968,"5"0"-2518,2 0 179,7 0 91,7 0-450,2-2 0,9-3-91,2-4-89,9-5 0,9-2 0,5 3 0,5 0-637,-8 3 0,3 0 577,-1 2 0,3-1 0,-1 2-30,15-2 0,0 2 0,-16 3 0,1 0 0,1 1-405,2 0 1,1 0 0,5 0 404,5 0 0,6 0 0,3 1 0,0-1-514,-6 1 0,1 0 1,2-1-1,-1 1 1,1 0 513,-10 0 0,1 0 0,-1 0 0,1 0 0,0 0 0,0 0 0,2-1 0,1 1 0,1-1 0,-1 0 0,-2 1 0,-1 0-344,0-1 1,-3 1-1,0 0 1,0-1-1,1 1 344,3-1 0,2 1 0,-1-1 0,1 0 0,-1 0-169,3 0 0,-1 0 0,1 0 0,-1 0 0,1 0 169,1 0 0,-1 0 0,1-1 0,0 1 0,-1 0-115,0-1 0,0 1 1,-1-1-1,0 0 0,0 1 115,-1-1 0,-1 0 0,1 0 0,-1 0 0,0 0 35,-2 0 0,-1-1 1,1 1-1,-1 0 0,0 0-35,-2 0 0,1-1 0,-1 1 0,-1-1 0,1 0 16,10 0 0,0-1 1,-1 0-1,0 1-16,-4-1 0,0 1 0,0 0 0,-2 0 0,-3 0 0,-1 1 0,0-1 0,-2 1 0,12-1 0,-2 1 0,-2-1 254,-6 2 0,-1-1 0,-1 0-254,16 1 0,-2-1 634,-9 1 0,-3 0-634,-7 0 0,-2 1 90,-9 1 0,-1 0 1685,18-1-1685,-14 2 2639,-9 0-2729,-7 0 1409,-6 0-1319,-4 0 458,-2-2-369,-2 1-89,1-3 0,-3 2 0,0-1 0,-2 1-90,0 0 0,0 0 0,0-5-90,-2 4-269,0-1-2250,-2 4 2609,-16 0 0,-8 8 0,-17 2 0</inkml:trace>
  <inkml:trace contextRef="#ctx0" brushRef="#br1" timeOffset="129614">9689 4143 23364,'-39'5'1529,"4"-1"-1259,7-4-90,6 0-91,6 0 181,7 0 90,7 4 90,16 3 0,16 7-1,25 0-269,-17-6 0,5 0-701,11-4 1,5-1 639,-13-1 1,1-1 0,6-2-593,0-3 0,5-2 0,4-2 0,-1-1 0,-2 1 473,5-2 0,-3 1 0,2-2 0,3-2-332,-7 2 1,3-2 0,2-1 0,0 0 0,0-1 0,-4 0 331,3-2 0,-3 0 0,0-1 0,-1-1 0,2 0-243,-7 1 0,0 0 1,1 0-1,0-2 0,0 1 1,0-1 242,1-1 0,0-1 0,1 0 0,-1 0 0,1-1 0,-1-1-107,0 0 1,1 0-1,-1-1 1,0-1 0,0 0-1,-1-1 107,-2 1 0,-1 0 0,0-1 0,-1-1 0,1-2 0,1-2-28,0-3 1,2-2-1,0-2 1,0-2 0,-2 0-1,-1 1 1,-4 1 27,5-5 0,-3 1 0,-3 1 0,0-3 0,0-2-11,-1 0 1,1-2 0,0-2 0,-2-1 0,-4 1 0,-6 2 10,-1-5 0,-6 2 0,-4-2 0,-6-4 23,-6-2 0,-4-5 0,-5-2 1,-3 1-1,-3 4-23,-4 0 0,-4 4 0,-4 0 0,-5-2 0,0 10 0,-3-3 0,-3-1 0,-2 2 0,-4 3 0,-2 5 0,-10 1 0,-3 5 0,-4 4 0,-3 1 0,-1 2 0,4 2 0,-3 2 0,-1 1 0,-2 2 0,-1 0 0,-1 2 0,4 2 0,0 1 0,-1 2 0,-2 0 0,-1 1 0,-3 1 0,-3 1 0,8 4 0,-2 0 0,-2 1 0,-1 0 0,-3 1 0,0 1 0,-2 0 0,0 2 0,0-1 0,1 2 0,-1 0 0,3 1 0,-1 0 0,0 2 0,0 0 0,0 0 0,-1 1 0,-1 1 0,0 0 0,0 1 0,-2 1 0,0-1 0,-1 1-8,9 0 1,0 1 0,-3 0 0,0 0-1,0 1 1,-2 0 0,1 0 0,-1 1-1,0 0 1,1 0 0,0 1 0,0 0 0,2 0-1,0 0 1,2 1 0,2 0 7,-9 1 0,2 1 0,0 0 0,1 0 0,2 0 0,-1 1 0,2 1 0,0 0 0,1 0 0,0 1 0,1 1 0,0 0 0,-7 3 0,0 0 0,0 1 0,1 1 0,1 0 0,1 1 0,2 1 0,2 0 0,3 0 0,2 0 0,-9 7 0,4 0 0,3 0 0,3 2 0,1 1 0,0 0 8,4 0 1,1 1-1,0 1 1,3 0-1,1 2 1,2 0-9,-4 7 0,2 2 0,2 1 0,2 1 0,4 1 0,4-1 0,2 1 0,2 2 0,4 0 0,2 1 0,0 12 0,5 1 0,4 2 0,6-1 0,5-2 0,5 1 0,5-1 0,5-2 0,6 0 0,5 0 0,6-3 0,4-3 0,-1-10 0,3-2 0,4-2 0,2-2 0,3-2 0,3 0 0,2-2 0,4-3 0,4-2 0,5-2 0,-11-10 0,4-1 0,4-2 0,3-2 0,1 0 0,0-2 0,0 0 0,-1-1 0,-4-1 0,7 1 0,-2-1 0,-1-1 0,0-2 0,0 0 0,3-2 0,2 0 0,-9-1 0,2 0 0,3-1 0,1-1 0,0 0 0,0-1 0,-1-1 0,-1 0 0,-2-1 0,-3-1-8,7-2 1,-3-1 0,-1-1 0,-2-1-1,0 0 1,-1-1 0,0 0 7,7-2 0,-1-1 0,-1 0 0,0-1 0,-1 0 0,-1 0 37,-5 0 1,-1 0 0,-1-1 0,0 0 0,-2-1 0,-1 1-38,5-3 0,-2 0 0,-1 0 0,-2 0 0,-1-1 0,5-1 0,-3 1 0,0-2 0,-2-1 0,0-1 0,-1-3 0,-2 1 0,-4 1 537,13-8 0,-6 1-537,2-5 0,-11 1 0,-20 1 1658,-12 9-1658,-17 7 2301,-1 9-3111,-7 5 2412,0 10-2861,0 3 160,1 11-610,1 4 1709,-1 15 0,7-9 0,-1 9 0</inkml:trace>
  <inkml:trace contextRef="#ctx0" brushRef="#br1" timeOffset="130509">12779 12370 27321,'-21'-25'1260,"-6"4"-1260,-6 10 0,-5 5 0,1 18 0,-2 9 0,5 20 0,3 11 0,18-21 0,1 1 0,3 2 0,2 1-1291,2-1 1,2 0 1290,0 29 0,3-8 576,0-12-576,0-10 0,0-10 0,0-15 0,0-35 0,0-18 0,-1 12 0,2-3-910,-1-7 1,1-6 0,1 3 909,1-10 0,2 1 0,3-3 0,2 0-31,2 2 0,3 1 31,2 2 0,2 4-156,2 4 1,1 4 155,2 5 0,1 4 0,1 4 0,1 4 0,28-12 0,-19 22 0,1 3 0,13 0 0,6 11 0,-32 7 2543,-4 9-2543,-11-2 0,-2 1 0,-12-1 1978,-5 0-2608,-7-3-2023,-14-4 134,8-3 2519,-6-4 0,18-4 0,3-1 0</inkml:trace>
  <inkml:trace contextRef="#ctx0" brushRef="#br1" timeOffset="130976">13015 11999 22374,'14'25'1709,"0"0"-1529,-2-4 180,0-3 90,2-9-270,5-3-1,5-6-89,8-4-90,31-19 0,-13 0-373,-16 3 0,-1 0 553,8-12 180,-11 3 0,-9 1-181,-12 6 181,-25 6-180,-5 15-90,-10 36 0,-6 26 0,9-7-190,14-19 0,4 1 70,-5 26 0,1 12 0,17-19-606,53-19 456,-12-19 0,4-7-43,-3-14 1,1-7-3,6-6 0,2-5 45,4-8 1,0-3-838,-17 7 1,0-1-1,-1-2 987,1-3 0,-1-1 0,-1-2 30,-1 0 0,-1-1 0,0-4-3,-4 0 1,1-4 0,-2-2 0,-2 0 271,-5 0 1,-1-1 0,-2 0 0,-1 0-178,8-14 1,-2 0-1,-5 2 88,-7 7 0,-3 0 0,-7 5 90,-10-6 0,-5 6 235,-5-11-505,-18 7 0,6 57 0,-1 28 0,14-5 0,3 6 538,2 11 1,3 7 0,1-1-539,-1 11 0,3 4-45,4-10 0,3 6 0,0 0 0,2-5-315,0-9 1,1-5-1,1 2-150,3 10 0,2 1 1,1-5-571,3-7 1,0-4-270,-1-7 0,1-3 1349,14 10 0,-5-23 0,-4-15 0</inkml:trace>
  <inkml:trace contextRef="#ctx0" brushRef="#br1" timeOffset="131411">14192 11678 24173,'-27'-24'629,"-1"0"1,2 2 0,1 1-540,-18-15 0,11 9-90,15 7 0,14 6 0,22 3 0,18 4 0,26 3 0,-6 2 0,5 2-656,4-1 0,1 2 701,-2-1 0,-1 0 270,-4 0 0,-5 0 674,-3 0-719,-11 0-90,-23 0-90,-15 0 90,-3 32-180,3 15 0,3 8 0,4 5 0,2 2-194,-3-15 1,0 1-1,2-3 194,6 5 0,4-7 0,15 2 618,19-20-618,-10-24 0,12-22 0,-22-20 0,-5-16 0,-18 27 0,-2-3 90,-1-16 0,-3-1-90,-2 14 0,-1 1 0,-1-15 0,-2 3 0,0 9 0,0 19 0,2 34 0,2 28 0,2 11-365,4 12-220,-4-31 1,1 1-226,0-2 1,2 0-815,11 29 1624,-3-32 0,3-3 0,10 2 0,11-6 0</inkml:trace>
  <inkml:trace contextRef="#ctx0" brushRef="#br1" timeOffset="131797">15439 11696 19602,'9'-55'3058,"-2"6"-998,-5 10-1791,0 10 1383,0 25-1293,-1 20 82,0 32-441,0 7 0,-2 5 0,1-13 0,0 1-634,0 19 0,0-1 634,0-22 0,0-4 0,0-4 0,0-1 0,0 19 0,0-14 0,0-15 0,2-11 0,2-18 0,4-21 0,6-22 0,-4 13 0,1-5 325,2-2 1,2-5-1,-1 2-325,5-7 0,1-1 0,-4 9 0,1-2 0,-1 5 0,2 4 0,-1 4 0,9-19 0,0 19 0,-5 14 0,1 18 0,-2 12 0,4 22 0,-10-5 0,-1 10 0,-11-16 802,-2-7-2511,0-13-180,0-11-540,4-14 2429,4-10 0,8-7 0,5-4 0</inkml:trace>
  <inkml:trace contextRef="#ctx0" brushRef="#br1" timeOffset="132125">16141 11366 21835,'25'-11'3867,"-4"-1"-3507,-7 7 270,-4 1 809,3 21-989,0 3-450,-1 11 0,0 6 0,-1 4 0,-1 2 0,0 2 0,-1-1-113,-2 0 1,-3-3 112,0 7 0,-4-10 0,0-11 0,2-13 0,2-8 0,4-19 0,4-10 0,6-17 0,7-15-126,-11 25 0,1-2 126,1-1 0,2 1 0,-2 1 0,1 2 0,15-20-20,9 8 20,-10 22 0,27 27 0,-22 15-597,-10 0 1,-1 1 596,10 19-540,-1 5-809,-1-3-270,1 1-450,1-6-737,7-6 2806,7-8 0,11-13 0,-26-10 0,0 0 0</inkml:trace>
  <inkml:trace contextRef="#ctx0" brushRef="#br1" timeOffset="132548">18935 10932 16791,'-13'-43'1169,"0"13"1,-4-1-13,-2 1 0,-2 2-1157,0 0 0,0 3 1517,-20-9-1517,-2 41 0,9 19 0,0 22 0,3 9 132,12-10 0,2 3-132,1-3 0,-1 3 0,4-2 0,3 9 0,5-1 0,1 0 0,3-1 942,6-2 0,3-1-942,3-4 0,3-1 0,5-6 0,4-3 0,4-4 0,3-5 0,4-3 0,2-6 0,3-6 0,1-5 0,2-4 0,1-6 0,15-17 0,-1-8 0,-15 2 0,-2-5 0,9-13 0,-7-9 0,-23 5 0,-7-4 0,-2 1 0,0-10 0,-5 0-423,-4 7 0,-2-3 0,-4 5 423,-8-3 0,-5 4 0,-4 4 0,-8 2-253,-4 8 0,-6 2 1,-1 4 252,-7-3 0,-4 5-18,-6 5 1,-6 1 0,2 7-1917,-5 11 0,3 7 450,0-1 0,5 5 1484,15 6 0,9 4 0,13 14 0,11-1 0</inkml:trace>
  <inkml:trace contextRef="#ctx0" brushRef="#br1" timeOffset="132732">19634 10674 27052,'15'-47'1529,"-5"1"-1529,-7 3 0,-3 7 0,0 9 0,0 7 0,0 4-900,0 6-809,0 4 1709,0 22 0,0 7 0,0 17 0</inkml:trace>
  <inkml:trace contextRef="#ctx0" brushRef="#br1" timeOffset="132915">19979 11095 20280,'39'22'2518,"1"5"-1315,-1 7-1203,-1 11 0,-18-18 0,-3 3 0,-1 3 0,-1 4 0,-3 3 0,-2 3 0,-2 6 0,-4 1 0,-4 6 0,-7 4-990,-3-13 1,-5 3-1,-1 2 1,-2-3-2288,-3 4 0,-3-2 0,-3 2 2646,0-1 0,-3 3 1,-2 0-1,-2-6 1,-7 2-1,-1-6 1,-2 0-1,-4 1 1,1 0-1,0-1 1</inkml:trace>
  <inkml:trace contextRef="#ctx0" brushRef="#br1" timeOffset="133625">9441 13514 25792,'-54'5'539,"0"0"1,4 0 0,0-1-405,-3-4 0,3 0-45,-11 0 90,10-7 180,56-4-90,32-16-764,-2 8 1,6 0 493,15-7 0,6-1-723,-13 8 1,4-1-1,0 0 723,7-1 0,3-1 0,0 2 0,-15 5 0,0 0 0,2 0 0,2 0 0,0 1 0,4 0 0,1-1 0,-1 1 0,-4 1 0,14-3 0,-3 2 0,1-1 0,-7 2 0,2 0 0,-2 0 0,-6 3 0,9-2 0,-7 3 0,-9 1 0,-3 0-210,24-3 30,-21 4-270,-12 1-269,-11 3-361,-9 1 281,-6 2-910,-10 0 2346,-23 0 1,-8 8 0,-19 2 0</inkml:trace>
  <inkml:trace contextRef="#ctx0" brushRef="#br1" timeOffset="133865">9299 13849 26242,'-36'22'779,"0"0"1,-4 3 0,10-4-780,23-12 0,28-16 0,26-15 0,11-8-871,-13 7 1,3-1 0,5-2 870,0 3 0,5-2 0,4-1 0,0 1 0,-4 1-336,1 0 0,-2 1 0,0 0 0,5-1 336,-12 6 0,4-2 0,3 0 0,0 0 0,0 1 0,-4 0 0,-3 2-203,9-3 1,-4 2 0,-2 1 0,0 0-46,-2 1 1,-1 0 0,-1 1-1,-5 2-427,16-6 1,-14 3-945,-20 3-809,-20 0 2428,-23-1 0,-13-4 0,-10-3 0</inkml:trace>
  <inkml:trace contextRef="#ctx0" brushRef="#br1" timeOffset="134060">10517 12632 24713,'-3'-50'2878,"2"7"-2428,-3 5 90,4 29-540,11 59-717,-4-13 1,0 6 716,0 0 0,2 5 0,1 4-507,1 1 0,1 6 0,1 0 0,-1-3 507,1 5 0,-1-2 0,2 5-54,0-7 0,1 7 0,1 1 0,0-2 0,-2-7-426,1 0 1,-1-5-1,1 1-210,3 10 1,1 0-1,0-7-659,-3-10 0,1-7 1349,13 17 0,-7-28 0,-4-17 0</inkml:trace>
  <inkml:trace contextRef="#ctx0" brushRef="#br1" timeOffset="134310">10619 12687 20108,'-28'-43'517,"-1"0"0,1 0 0,0-2 1,1 3 689,-9-5 0,12 4-1117,33 1-90,32 21 0,2 15 0,7 6-160,10 9 1,3 5 159,-16-1 0,1 2 0,0 2 0,2 4 0,0 1 0,-1 3 0,-2 2 0,0 1 0,-2 3 0,-4 3 0,-1 1 0,-3 3 0,-5-3 0,-2 3 0,-6 5 0,-6 17 0,-6 6 0,-6-1-161,-5-15 0,-5-2 1,-3 3 160,-2-2 0,-4 3 0,-2-1 0,-4-5-120,-7 2 0,-4-4 0,-1-2-60,-3 1 0,-2 0 0,0-2-337,-2-2 0,-1 0 0,-1-2 157,1-1 0,-2-1 1,1-2-151,2-2 0,1-2 0,0 0-1017,-14 9 0,2-2 1527,6-6 0,3-1 0,8-5 0,3-1 0,-23 17 0</inkml:trace>
  <inkml:trace contextRef="#ctx0" brushRef="#br1" timeOffset="146712">4170 5912 25343,'-32'8'1124,"-1"0"0,-26 3-764,12-13-90,22-15 0,23-24-225,19 7 0,9-3-930,0 1 0,5-2 0,3-1 885,0 2 0,3-1 0,3 0 0,1-1-424,-1 2 1,2 0-1,2 0 1,1-1-1,1 0 424,-4 4 0,-1 2 0,1-1 0,4-2 0,5-1 0,8-4-96,-19 14 1,5-3 0,4-1-1,3-2 1,4-1 0,3-2 0,1 0-1,2-1 1,2-1 0,0 1 0,0-1-1,-1 1 1,0 0 0,-2 1-1,-2 2 1,-3 0 0,-2 2 0,-4 2-1,-4 2 96,16-11 0,-6 5 0,-5 1 0,-3 3 0,1-1 0,2-1 0,4-3 0,6-3-68,-14 9 1,6-2 0,3-3 0,4-2-1,4-2 1,1-1 0,1 0 0,1-1-1,0 1 1,-1 0 0,-2 0 0,-3 3-1,-3 0 1,-5 3 0,-4 2 0,-6 4-1,-7 2 1,-6 4 67,22-18 0,-16 2-438,-5-8 1,-3-6 0,-12 9-1272,-16 10 566,-25-23 1143,4 47 0,1-4 0,0-5 0</inkml:trace>
  <inkml:trace contextRef="#ctx0" brushRef="#br1" timeOffset="147048">7045 2569 23004,'-34'-18'1349,"1"2"-1169,8 1 0,11 3 0,10-1-90,16 3 90,9-1-90,11 2 89,7 2 1,2 1 0,-2 3 360,-7 1-90,-4 12 179,-7 11 1,-1 24-405,-11-14 0,-2 5-821,2 13 0,0 8 1,0-1 595,-1-9 0,0 0 0,1 3 0,-1 1 0,1 4 0,0 0 0,0-2 0,2 3 0,0-3 0,2 1 0,0 0 0,1 0 0,1-1 0,0-3 0,2 0 0,0-1 0,2-2 0,0-2 0,2-1 0,-1-3 0,0-1 0,1-1 0,10 12 0,1 0 0,-6-14 0,2 0 0,-3-3-585,2 2 1,-1-3 584,4 3 0,-3-3-450,-4-4-3418,-23-15-5963,-14-14 8757,-27-20 0,-6-19 0,20 14 0,-1 0 0</inkml:trace>
  <inkml:trace contextRef="#ctx0" brushRef="#br1" timeOffset="147560">7135 2963 21499,'-30'-18'854,"1"0"1,-25-17-495,8 6-180,9 2 301,13 7-391,11 1 211,21 4-256,21 3 0,8 2-45,-2 1 0,2 1-1585,22-5 1,4 2 1584,-6 2 0,0 1 0,6-1 0,0 1-119,-19 3 0,0 1 1,3-1 118,14-3 0,4 0 0,-4 0 0,6 0 0,-2 1 30,-13 0 0,1 0 0,-5 1 194,0 1 1,-6 3 216,5 10 458,-24 53-719,-28-24 0,-7 3-357,0 2 0,-3 4 0,0-1 267,0 0 0,0 0 0,0 4-45,0 5 0,-1 5 0,1 3 0,1 0-23,2 1 1,1 2-1,0 0 1,1 0-23,0-1 0,0 0 0,1-1 0,2 2 0,2-11 0,2 1 0,0 1 0,1-3 0,0-4 0,2 6 0,0-4 0,0-1 0,0 0 0,0-1 0,0-4 1310,0 4 1,0-8-1311,0-3 0,0-13 868,0-11-868,0-8 0,-5-8 0,4-2 1376,-10-10-1376,6 2 103,-1-4-103,2 5 0,4 2-90,0 4-540,0-3-179,-4 3-1530,-2-6 450,-3 4-719,-2-4 2608,-3 2 0,-3-1 0,-3-1 0</inkml:trace>
  <inkml:trace contextRef="#ctx0" brushRef="#br1" timeOffset="158211">21729 10199 20485,'-14'-13'2249,"0"-1"-7729,1 3 5570,7-1 1498,-3 3-1228,8 0 500,-3 4-770,4 1-90,0 4 0,4 0 3481,18 12-3301,14 8-90,9 8-45,-12-7 0,0 1-45,9 8 0,-13-9 0,-1-1 90,13 10-90,-1 0 0,1-1 0,0-4 0,-1-1 0,-1-3 0,-1-3 0,-1-2 0,-2-3 0,-1-5 0,-3 2 0,-3-9 0,-4 7 0,-1-7 0,-5 7 0,-2-7 0,6 3 0,-3-4 0,4 4 0,0 1 0,-8 0 0,8 3 0,-6-3 0,2 0 0,-3 5 0,-4-8 0,-2 8 0,4-9 0,-5 3 0,3-4 0,-6 0 0,0 0 0,-2 0 0,-2 0-899,0 0 809,-6-4 90,0-3-90,-4-7 90,-8-18 0,5 4 0,-7-16 0,4 8 0,-6-25 0,3 11-419,6 16 0,2 0 419,-5-16 0,2 1 90,1 1-90,5 1 0,-1 3 90,2 4-90,1 5 90,-4 6 0,7 7-90,-6 2 90,6 4 90,-6 2 747,6 5-837,-6 2-90,6 3 0,-2 1 0,3 1 270,0 2-180,-4 0-90,3 0 0,-6 0 90,6 0-90,-3 0 0,-8 22 0,-1-2 0,-12 24 0,0-4 0,-1 6 0,-3 4-202,1 0 202,-1-1 0,3 1 89,0-2-89,8-14 0,0 1 0,-7 16 0,9-18 0,-1 1 0,-10 24-89,6-14 89,-6 8 0,9-16 89,-11 15 114,6-14-203,5-6 0,-1 0 0,-1 4 0,-3 9 0,9-15 0,2-4 0,-2 6 0,6-11 0,-3 2 0,11-15 0,-4-3 90,4-4-1799,0 0 0,0 0 0</inkml:trace>
  <inkml:trace contextRef="#ctx0" brushRef="#br1" timeOffset="181096">13579 5622 22374,'-55'8'1889,"4"-2"-1439,5-6-90,9 0-90,6 0 89,9 0-89,11 0 0,4 0 180,38 0-270,18 0-90,3 0 0,9 0-802,-7 0 0,4 0 0,4 0 734,-3 0 1,4 0-1,3 0 1,1 0-471,-12 0 1,1 0-1,1 0 1,2-1-1,1 2 1,1-1 447,-2 0 0,0 0 0,1 1 0,1-1 0,2 1 0,4 0 0,2 0-150,-11 0 0,3-1 1,3 1-1,2 0 1,2 1-1,0-1 1,1 0-1,0 0 1,0 0-1,-1 0 0,-2 1 1,-2-1 149,4 0 0,-1 0 0,-2 1 0,0-1 0,-1 0 0,1 1 0,1-1 0,0 0 0,2 1 0,3-1-86,-11 0 0,3 0 0,1 0 1,1 0-1,2 0 0,-1 0 0,2 0 1,-1 0-1,0 0 0,-1 0 1,-1 0-1,-1 0 0,-1 0 0,-2-1 86,9 1 0,-1 0 0,-1 0 0,-2 0 0,0 0 0,-1-1 0,0 1 0,0-1 0,0 0 0,2 0-35,-7 0 1,1 0 0,0 0 0,0-1 0,-1 1 0,1-1 0,0 1 0,0-1 0,-1 0 0,1 0 0,-1 0 43,7 1 0,-1-1 0,0 0 0,0 0 0,0 0 0,0-1 0,0 1 0,-1 0 0,1-1 0,0 1 0,-2-1 0,1 0 0,0 1 0,-1-1 0,1-1 0,-1 1 0,1 0 0,-1 0 0,0 0 0,0-1 0,-2 1 0,-1 0 0,0-1 0,0 1 0,0 0 0,0-1 0,1 0 0,0 1 0,2-1 0,2 0 39,-7 0 0,3 1 1,1-1-1,1 0 1,1 0-1,0-1 1,0 1-1,0 0 0,0 0 1,-2 0-1,0 0 1,-3 0-1,-1 0-18,10 0 0,-3-1 0,-1 1 0,-2 0 0,0 0 0,0 0 0,0 0 0,2 0 0,2 0 29,-6 0 1,1 0-1,1 0 1,1-1-1,0 1 1,1 0 0,-1 0-1,1 0 1,-1-1-1,-1 1 1,0 0-60,3 0 0,2-1 0,0 1 0,0 0 0,-1-1 0,-1 1 0,-2 0 0,-2 0 0,-3 0 0,-4 0 26,15 0 1,-8 0 0,-3 0 0,2 0 0,4 0-27,-2 0 0,6 0 0,4-1 0,-2 1 0,-4 0 0,-9 0 0,-13 1 0,0 1 0,-11 0 1271,23 1-1271,-12 0 1901,-18 0-1901,-6 0 1486,-14 0-1486,-3 22 3015,1 2-3015,-1 29 0,1 8-478,1-19 0,0 6 0,1-1 478,4 16 0,0 2-564,1-2 0,1 4 1,0-1 563,1-6 0,0-1 0,1 2-546,-3-8 0,1 1 1,0 2-1,0 1 546,-2-5 0,1-1 0,-1 2 0,1 3 0,1 4 0,-2-4 0,2 4 0,-1 3 0,1 2 0,0 2 0,0-1 0,-1-2 0,0-2 0,0-1 0,-2-3 0,1-1 0,-1 1 0,1 1 0,-1 3 0,2 5 0,-3-14 0,1 4 0,0 3 0,0 2 0,1 2 0,-1 0 0,1 2 0,0-1 0,-1-1 0,0-1 0,0-2 0,-1-2 0,0-4-205,2 11 1,-1-4 0,-1-2 0,0-2 0,0 0-1,0 1 1,0 1 0,1 3 204,-1-2 0,1 2 0,0 2 0,0 1 0,0 0 0,0 0 0,0-1 0,0-1 0,-1-3 0,1-2-105,1 6 0,0-3 0,0-2 1,0-1-1,-1-1 0,1 0 1,1 1 104,-1-1 0,0 0 0,1 0 0,-1 0 0,1-1 0,0 1 0,0-1-74,3 8 0,-1 0 1,1 0-1,0 0 0,1-1 1,-1 1 73,0-2 0,0 1 0,0 0 0,1-1 0,-1 0 0,0 0-13,1-2 1,-1 0-1,0 0 1,0 0-1,1-1 1,-1 0 12,0-1 0,0 0 0,0-1 0,0 0 0,0-1 0,-1 1 0,0-3 0,0 0 0,0-1 0,0 0 0,0 0 0,0-1 0,2 9 0,0-2 0,0 1 0,-1-2 0,1 0 0,-2-3 0,0-2 0,0 1 0,0 0 0,1 1 0,-1-1 0,1 1 0,0 2 0,0-1 0,-1-2 0,0-3 0,1 9 0,0-4 0,-1-2 0,0 3 107,-1-5 0,1 2 0,-1 0 1,0-3-1,-2-5-107,1 2 0,-1-5 0,-2-1 0,3 11 0,-1-2 0,-2-10 0,-2-3 1280,3 19-1280,-6-15 0,-2-16 0,-9-13 1914,-6-8-1914,-17-10 0,-14-2 0,-7-1 0,1-1 0,-5 1 304,-1-1 1,-7 1 0,0 0-305,-1 0 0,-1 1 0,-3 0-327,9 2 0,-2-1 0,-2 1 0,-1-1 327,6 2 0,-2 0 0,0-1 0,-2 1 0,-1 0-298,5 0 1,-1 1 0,-2-1 0,0 0 0,-1 1-1,-1 0 298,4 0 0,0 1 0,-1 0 0,-1 0 0,0 0 0,-2 0 0,1 0-149,2 0 0,0 0 0,0 0 0,-2 0 0,1 0 0,-2 1 0,1-1 0,-1 1 149,3 0 0,-1 0 0,0 1 0,0-1 0,-1 1 0,0 0 0,0 0 0,-1 0 0,0 0-33,4 0 0,-1 0 0,-1 1 0,1-1 0,-1 0 0,0 1 0,-1 0 1,1 0-1,-1 0 0,-1 0 33,4 0 0,-1 0 0,0 1 0,-1-1 0,0 1 0,0 0 0,0 0 0,0 0 0,-1 0 0,1 1 0,-1-1-3,-2 1 0,0 0 0,-1 0 0,1 1 1,-1-1-1,0 0 0,0 1 0,0 0 0,-1 0 1,1 0-1,-1 0 3,4 0 0,0 0 0,0 1 0,-1-1 0,1 0 0,-1 1 0,0 0 0,0 0 0,0-1 0,0 2 0,0-1 0,0 0 0,-1 1 0,-1-1 0,1 1 0,-1 0 0,0 0 0,0 0 0,1 0 0,-1 1 0,0-1 0,0 1 0,1-1 0,-1 1 0,0 0 0,1 0 0,-1 0 0,1 0 0,-1 0 0,0 0 0,1 1 0,-1-1 0,1 1 0,0-1 0,-1 1 0,1 0 0,0 0 0,1 0 0,-1 0 0,0 0 0,0 0 0,1 0 0,-1 0 0,1 1 0,-1-1 0,1 1 0,0-1 0,0 1 0,-3 0 0,-1 1 0,1-1 0,0 1 0,0 0 0,0-1 0,0 1 0,1 0 0,-1 0 0,2 0 0,-1 0 0,2-1 0,1 1 0,0-1 0,0 1 0,0 0 0,1-1 0,0 1 0,0 0 0,0 0 0,1 0 0,0 0 0,-3 0 0,1 1 0,0 0 0,1-1 0,-1 1 0,1 0 0,1 0 0,0 0 0,0 0 0,1-1 0,-3 1 0,1 1 0,1-1 0,0 0 0,0 0 0,1 0 0,0 0 0,1 0 0,1 0-257,-10 2 0,0 1 0,2-1 0,0 0 0,1-1 0,1 1 0,1 0-223,-3 0 0,2 0 1,0 1-1,2-1 0,0-1 1,2 0 479,-2 1 0,1-1 0,1 0 0,1-1 0,3 0 0,-4 0 0,2 0 0,2-1 0,1-1 0,-9 1 0,1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40:05.124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6189 3795 24803,'-46'0'1169,"8"0"-1079,7 0 0,11 0-90,12-4 90,17-3 90,29-7-45,-3 5 0,7 0-942,16-2 1,5 0 896,-10 2 0,3 1 0,2 0-664,-7 1 0,1 0 1,1 0-1,1 0 596,4 0 1,0 1-1,3-1 1,4 0-8,-5 2 0,5-1 0,3 0 0,0 0 0,-1 1 0,-4 0-15,-2 0 0,-3 1 0,-1-1 0,2 1 0,4-1 0,-2 1 0,5 0 0,3 0 0,0-1 0,0 1 0,-4 1 0,-5 0-290,0 1 0,-5 0 0,-2 1 1,-1-1-1,1 1 290,11-2 0,0 0 0,-2 1 0,-5 0 4,-3 1 0,-3 0 0,-6 0 41,-4-2 0,-5 0 860,8 0-1175,-4-3-360,-29 1 1806,-6-4-2616,-16-5-538,-8-2-631,-19-2 2609,-15 2 0,20 8 0,-3 1 0,-3 0 0,0 0 0</inkml:trace>
  <inkml:trace contextRef="#ctx0" brushRef="#br0" timeOffset="253">7882 3397 23454,'-41'0'1619,"4"0"-1439,9 0 179,6 8 91,4 10 270,3 22-496,8-9 1,0 4-835,1 10 1,0 5 788,0 10 1,0 4-90,2-15 0,0 2 0,0 1-905,0 5 0,0 1 0,1 1 845,1 5 0,0 0 0,0 1-30,0-14 0,-1 0 0,1 1 0,0 0-388,1 0 1,1 0 0,0 1 0,0-1 387,-2 0 0,1 0 0,-1-1 0,1 0-486,1 13 1,0 0 0,0-2 485,0-4 0,0-1 0,0-2 0,1-5 0,0-1 0,1-1 187,0 15 1,0-2-593,2 6 1,1-4-181,-1-20 0,0-3 596,-2 5 1,2-5-2440,4-6 2428,-2-15 0,6-15 0,0-12 0</inkml:trace>
  <inkml:trace contextRef="#ctx0" brushRef="#br0" timeOffset="526">9116 4926 28581,'25'-39'0,"-3"5"0,-5 7 0,-5 7 0,-2 6 0,-6 5 0,0 12 0,-4 18 0,0 28 0,0-14 0,0 5-743,0 9 0,0 7 0,0-3 743,0 11 0,2 1 0,-2-9 0,2 4 0,0-2-619,1-8 0,1-1 1,0-3 33,1 4 0,0-2-1619,3 16 1,-1-8 2203,-2-19 0,1-11 0,-6-36 0</inkml:trace>
  <inkml:trace contextRef="#ctx0" brushRef="#br0" timeOffset="677">9254 4188 24443,'-24'-40'270,"2"3"-1260,1 3-2607,1 3 3597,11 10 0,-4 5 0,9 10 0</inkml:trace>
  <inkml:trace contextRef="#ctx0" brushRef="#br0" timeOffset="1310">9868 4546 26332,'4'0'-180,"0"0"360,-2 10 180,2 6-270,4 20 0,6 16-45,-6-18 0,0 2-402,3 7 1,-1 3 401,0 1 0,0 4-45,-1-6 0,1 3 0,-1-3 0,0 3 0,0-2 0,2 11 0,-1-4 0,0-5 90,-4-13-90,-1-74 0,-4-6-372,0-7 1,-2-6 416,1 10 0,0 0-45,2-1 0,2 1 0,1 1 0,2 1 0,2 3 0,3 2 0,1 4 0,4 2 0,10-3 0,8 7 90,6 15 0,3 8 131,1 0 0,0 11-191,-3 19 0,-1 13 0,-4 2-500,-2 7 0,-4 5 500,-4-3 0,-1 4 0,-3-2-1123,-3 11 0,-4-2 1093,-2-2 0,-2-1 90,-4-5 0,-1-1 0,-2 5 0,-3-2 0,-5 12-90,-4-10 135,-7-42-45,1-31 588,5-20-678,6-17 0,6-7 0,2 12 0,4-4-23,0 9 1,2-6-1,2 0 1,0 6 22,8-10 0,2 4 0,-3 10 0,1-1 0,0 6-324,0 7 0,1 6 324,21-9 90,-1 22 0,-11 26 0,-1 10-90,-7 1 0,-3 5-158,8 14 0,-3 8 158,-12-7 0,-2 4 0,-2-1 0,2 7 0,-2 3 0,-3 1 0,0 5 0,-2-7-180,-1-8 0,-2-4-180,-1 10 1,0-5 1823,-1 0-3263,0-14-8032,0-17 8947,2-19 0,3-25 1,4-12-1</inkml:trace>
  <inkml:trace contextRef="#ctx0" brushRef="#br0" timeOffset="1755">11870 4564 23454,'0'13'1619,"-6"5"-1529,5 3 90,-5 6-1,6 4-89,0 4 0,6 1 0,6-2-90,12 0-45,4-16 0,4-3-45,25 3-1003,-16-8 0,3-4 1003,-9-7 0,1-4 0,2 1 0,1-3 0,1-3 0,-1-3 90,1-1 0,0-3-45,-2-3 0,-1-1-647,-2-2 1,-3-2 736,-1-2 0,-3-2-348,-2-1 0,-3-1 393,-3-2 0,-1 0 45,-3-2 0,-2 0 0,-3 0 0,-2-1 45,-3 0 0,-1-2 89,-2 1 1,-1-1-45,-4 2 0,-1-1-61,-2 3 0,-1 1 286,-14-24-135,-3 29 0,-4 6-315,-22 8 0,10 14 0,0 8 0,3 16 0,1 9 172,-4 7 1,1 6-173,11-10 0,1 2 0,1 2 0,0 3 0,2 2 0,1 0 0,2 3 0,2 0 0,1 2 0,3 0 0,3 1 0,2-1-417,2 0 0,3 0 0,2 0 417,3-2 0,2 0 0,6 1 0,8 10 0,7 2 0,5-3-206,9-6 0,5-2 0,2-3 206,-2 0 0,1-2 0,6-6-199,-2-14 0,5-4 0,0-4 0,-4-6-476,11-5 1,-3-8-120,-8-2 0,0-2 1,-4-6 793,-1-12 0,-5-6 0,-3-4 0,-1-3 0,-2-4 0,0 0 0</inkml:trace>
  <inkml:trace contextRef="#ctx0" brushRef="#br0" timeOffset="2483">7171 9955 25702,'-24'-41'2159,"-4"5"-1979,-3 8 270,-2 20-360,5 35-90,16 10 0,3 14 0,2 1 0,0-5 0,1 1 0,1 5-632,1 3 1,0 6-1,1 1 1,1-2 631,0-7 0,1-2 0,0 1 0,1-1-450,1 3 1,-1 0-1,2 0 1,-1 0 449,0 0 0,0 1 0,1-1 0,0-1-23,1-2 1,0 0-1,0 0 1,0-1-458,2 12 0,1-1 1,0-2-121,-1-5 0,0-2 1,1-2-839,3 14 1,0-4 1437,-1-13 0,-1-7 0,3 7 0,-2-26 0</inkml:trace>
  <inkml:trace contextRef="#ctx0" brushRef="#br0" timeOffset="2901">6944 10082 24780,'0'-55'480,"0"0"0,-1 5 0,2 3-390,1 9 0,3 3 0,11-11 449,38 46-359,-1 37-1784,-13 2 0,-1 10 1634,-16-12 0,-3 4 0,0 1-30,2 5 0,-1 2 0,-1 0 30,1 4 0,-1 1 0,0 1-30,-1 0 0,-1 0 0,0 0 0,-1-3 0,0 0 0,0-1 0,-2-3 0,0 0 0,-1-2 0,6 15 0,-1-4 0,-3-7 0,1-3 466,-1-1 0,1-5-466,3 0 0,5-15 0,-9-57-30,-4-6 0,1-11 0,1-4 30,-1-4 0,1-6 0,0-3 0,1-2-296,-3 12 1,1-3 0,0-2 0,0 0-1,0 0 1,-1 2 295,2-4 0,-2 0 0,1 1 0,0 1 0,-1 2 0,2-8 0,0 0 0,-1 5 0,0 6-426,2-4 1,0 8 515,-2 12 0,3 7 1103,18 7-1193,4 45 0,-13 11 0,-1 9-135,3 13 0,-1 9 135,-5-9 0,1 8 0,-1 1 0,-1-3 219,-3-10 0,-2-1 0,1 0 0,0 3-219,0 0 0,1 3 0,0 2 0,0-3 0,-2-3-300,3 11 0,-1-3 0,-1-2 300,0-3 0,-1 0 0,0-1 0,0-5 0,-1-1 0,0-1-432,5 15 1,-1-2-424,-2-9 1,0-3-136,-1-8 1,-2-2-1889,8 14 2878,-3-22 0,-4-30 0,-2-16 0</inkml:trace>
  <inkml:trace contextRef="#ctx0" brushRef="#br0" timeOffset="3250">8873 10344 24533,'0'18'630,"0"4"-540,5 3-90,4 5 0,21 14-180,2-16 0,15 0-180,0-20 90,2-18 90,4-10 90,-4-17-24,-26 13 1,-3-4 248,-3 0 0,-3-5 314,-3-20 1,-4-2-180,-7 13 0,-4 1-45,-1-14 0,-5 4-46,-3 17 1,-8 9 180,-20 9 0,-4 13-180,-10 20-550,10 11 0,6 11 370,21 8 0,9 6 0,2 6 0,4 2-590,5 4 0,4 1 470,1-21 0,1-1 1,4 2-511,8 11 0,6 2 1,0-4-136,4 5 1,4-4 14,-6-12 0,3 0 1,0-7 749,2-8 0,-1-8 0,27 4 0,-2-15 0</inkml:trace>
  <inkml:trace contextRef="#ctx0" brushRef="#br0" timeOffset="3759">9604 10299 23364,'24'56'779,"1"0"1,0 1-1,-3 3 1,1 6-1,-3-2 1,-3-9-555,-6 2 0,1-16-225,20-21 0,-23-50 0,-6-22-305,-1 7 1,0-8 0,0-3 0,2 0 281,3-7 1,2-4-1,2 3 1,0 5-530,1 6 0,2 5 0,0-2 552,1-13 0,1-1 0,6 22 90,27 31-90,-8 59 0,-17-10 0,-1 4 0,1 5 0,-1 6-192,-2-2 1,0 4 0,-2-2 191,2 7 0,-1-2-48,-4-10 0,-1 2 0,-1-5 48,-4-7 0,-2-4 428,0 20-428,-2-17 1486,-6-19-1576,-6-20 1637,-1-19-1637,1-24 90,0-16 110,8 21 0,2-2-110,0 0 0,2-1-45,3 1 0,2 0-115,1 7 0,3 2 250,17-17-90,23 39 0,-12 27 44,-12 6 1,-3 6-317,-7 4 0,-3 2 272,1 3 0,-2 1-90,0 1 1,-1 1-271,-2-1 0,-2-1-270,0-1 1,-1-1-1080,7 23 1709,1-2 0,-1-30 0,1-3 0</inkml:trace>
  <inkml:trace contextRef="#ctx0" brushRef="#br0" timeOffset="4046">11480 9833 26602,'-3'-40'1979,"-8"15"-1979,-10 27 0,-7 30 0,13-4 0,1 5-491,-1 8 0,2 2 491,0 8 0,3 0 0,3 4 0,2 0 0,0 0 0,4 1 0,4-4 0,4 2 0,1-10 0,4 0 0,1-2 0,3 2 0,4-2 0,6 8 0,3-6 236,18-7-236,2-17 0,0-20 0,-4-20-90,-5-19 90,-23 11 0,-5-7-90,-5-6 0,-4-6 1,-2 1-658,-3-12 0,-3-1 567,-1 5 0,-3-3 0,-2 4-270,-6-5 1,-5 2-481,0 12 1,-3-1-1,0 4-239,-3-2 0,-2 3 1169,-7-5 0,-2 7 0,-10 11 0,3 9 0</inkml:trace>
  <inkml:trace contextRef="#ctx0" brushRef="#br0" timeOffset="4450">11963 9661 24803,'14'-18'2249,"0"2"-1620,-1 20-179,-3 20-90,2 33-315,-6-18 0,0 5-945,2 8 1,1 5-1,-1-1 900,-1-11 0,-1-2 0,0 3 0,3 14 0,1 3 0,-2-5 0,0-2 0,-1-3 0,-1-7 0,0-2 300,0 6 0,-4-20-300,-12-72-1349,8-6 1,2-9 1348,-3 2 0,-1-5 0,2-1 0,3-4 0,3-2 0,1 4-52,0 16 1,2 2 0,1 1 51,4-6 0,2 1 0,3 3 0,11-3 0,4 5 348,-1 5 0,4 10-348,1 20 0,-1 12 0,20 26-198,-20 2 1,-2 4 197,-10-10 0,-1 1 1293,3 9 1,-4 0-1923,-3 3-990,-10-2-393,-13-8-866,-8-6 2878,-11-10 0,-5-10 0,-2-7 0</inkml:trace>
  <inkml:trace contextRef="#ctx0" brushRef="#br0" timeOffset="4794">12629 9435 23094,'20'-8'2878,"2"18"-2518,1 19-90,5 25-593,-13-22 0,1 4 368,9 18 0,2 2-585,-5-15 0,1-1 540,4 11 0,7-4 84,15-16 0,5-13-84,-9-19 0,1-8 90,13 2 0,-4-9 225,-13-18 0,-6-8 89,-4-2 1,-4 0-405,-9 13 0,0 1 0,1-4 0,-2 8 0,-7 20 0,-6 35 0,-7 5 0,-3 7 0,-1 13 0,-2 10-560,-2-7 1,-1 9 0,-1 1-1,0-2 560,2-11 0,0-2 0,-1 2 0,-1 5 0,1-7 0,-1 5 0,0 4 0,-2 0 0,1 2 0,0-2 0,0-3-253,-1 2 0,0-2 1,1 0-1,-1 0 1,0-1-1,0 1 253,0-1 0,0 1 0,0 0 0,0-1 0,0 0 0,0-2 0,-2 8 0,0-1 0,1 0 0,0-4 0,0-3-161,-1 7 1,0-5 0,0 1-110,2-9 0,0 1 0,0-1 1,0-3-631,-5 17 1,0-4-181,-1 7 1,0-10 1079,-1-21 0,2-25 0,0-20 0</inkml:trace>
  <inkml:trace contextRef="#ctx0" brushRef="#br0" timeOffset="5969">19037 6454 25163,'13'-28'0,"6"-14"45,-5 9 0,2-2-1020,4-11 0,1-3 975,-5 9 0,0-1 0,1-2 0,2-7 0,0-1 0,0-2-694,1-7 0,0-1 1,-1-2 693,-4 12 0,-1 0 0,0-2 0,0 0 0,0-2 0,0 0 0,0-3 0,-1-3-161,-2 5 0,-1-4 1,1-2-1,-1-1 0,0 2 1,-1 2 250,0 2 0,0 2 0,-2 1 0,1-1 0,0-3-31,-1 0 1,0-4 0,0-1 0,0 0 0,-1 2 0,-2 5 30,1-7 0,-2 5 0,0 2 0,-2-1-237,0 4 1,-1 0 0,-1 2 0,-1 0 235,0-11 1,-1 1 0,-2 3-32,-1 7 1,-1 2-1,0 2-13,-4-13 0,-3 7 509,1 12 1,-4 9-375,-16 10 0,-3 56-180,15 10 0,3 10 522,4-8 1,2 4-1,1 6-522,3-2 0,2 7 0,0 3 0,2 0 0,1-3-217,0 4 0,2-2 0,1 0 1,1 4 216,0-11 0,1 4 0,0 2 0,1-1 0,2-2 0,1-3 0,3 9 0,2-4 0,3 0 0,3 2 0,-1-11 0,2 3 0,3 1 0,0-1 0,1-1 0,0-4-45,4 9 0,0-4 0,2-2 0,3 2-27,-2-3 0,1 2 0,3-1 0,1-3 0,3-6-240,9-2 1,3-5 0,1-5-1,-1-3 192,1-1 0,-2-6 1,4-3 29,11-1 0,4-4 0,-6-12 0,4-20 0,-6-14 60,-20 4 0,-2-5 0,-3-4 60,1-5 0,-2-5 0,-3-2 30,-2-5 0,-1-3 0,-3-1 90,-1-2 0,-2-2 0,-2 0-1,-3 2 1,-2 0 0,-1-3 75,-4 6 0,-2-2 0,-1 1 0,0 3-165,-2 1 0,-2 4 0,0-2-60,-1-6 0,-1-2 0,-2 8-261,-2 8 1,-2 7 260,-4-18 581,3 38-581,4 32 2203,3 41-2203,2-14 0,2 6 0,0-1 399,3 12 0,0 3-399,0-5 0,2 3 0,-1-3-714,4 8 1,1-3 713,-1-2 0,0 0-225,-1-6 0,1-2-366,-2-5 0,0-3-174,-1-7 0,0-2-1573,4 15 2338,-5-22 0,-5-34 0,-3-17 0</inkml:trace>
  <inkml:trace contextRef="#ctx0" brushRef="#br0" timeOffset="6112">21010 3790 16161,'-8'-36'450,"0"-1"0,-8-26 1035,3 13-1845,5 16 1230,4 14-3658,12 25 3030,6 15 0,11 23 0,6 3 0</inkml:trace>
  <inkml:trace contextRef="#ctx0" brushRef="#br0" timeOffset="6627">21368 4306 22734,'12'25'1889,"-2"0"-1619,-2-1 180,-2 6-91,-2 10-89,0 10-90,2 15-1138,-3-27 1,1 1 957,-1 4 0,0 1 45,0 1 0,2 3-45,0 14 0,1-1 0,-1-19 0,0 0 275,1 16 1,1-6-276,1-15 0,0-14 0,2-46 0,2-18 0,1-7 0,-2 9 0,1-1 0,6-18 0,2-1 0,1 6 0,1 3-349,-7 17 1,0 2 393,4-5 0,1 6 1375,-2 14-1420,0 26 90,-3 18-90,-7 12 0,-2 7 0,-2 1 0,-2 2 45,2 9 0,-2-3 0,-2-14 0,0-6 45,2 3 731,2-39-821,6-25 0,8-21 45,-6 14 0,2-2-1036,4-4 0,1-1 991,1-1 0,1 0 45,1 2 0,0 1-1458,0 4 0,-1 3 1503,18-18 0,-3 20 0,-1 22-45,-10 26 0,-1 10-45,-4-1 0,-2 5-559,2 15 1,-1 8 0,-2-2 288,-1 5 0,-3 0-30,-3-7 0,1 3 0,-3-3-240,0 1 1,-2-4-136,-1-4 1,0-3-361,-2-6 1,4-6 1281,16-10 0,3-35 0,13-38 0</inkml:trace>
  <inkml:trace contextRef="#ctx0" brushRef="#br0" timeOffset="6810">22724 4690 16829,'18'-41'922,"-1"-1"0,1 0 0,6-15 0,-1 3 74,-4 8 1,-1 4-727,0 5 0,-1 4 980,3 5-890,5 24 395,-12 43-575,2 24-135,-7-24 0,-1 2 350,1 6 0,0 3-350,-1 0 0,1 2-75,-2-3 0,0 4 0,-1-4-150,0 5 1,0-1-181,0 13 0,-1-4-719,-2 1-720,-2-18-720,0-22 2519,-7-21 0,-2-26 0,-8-14 0</inkml:trace>
  <inkml:trace contextRef="#ctx0" brushRef="#br0" timeOffset="6969">22964 2985 23684,'-16'-51'240,"1"-1"0,1 7 0,-1 2-735,1 0 1,0 5-316,0-5-719,5 7-990,21 34 2644,9 13 0,11 8 1,5 6-1</inkml:trace>
  <inkml:trace contextRef="#ctx0" brushRef="#br0" timeOffset="7210">23666 2723 24623,'27'-7'1799,"-5"0"-1169,-11 24 89,-6 17-404,-7-3 0,-3 6-960,0 10 0,-1 5 645,-4 8 0,1 7 0,6-15 0,1 5 0,0 1 0,2-3-535,-1 5 1,2-2-1,2 2 535,0-4 0,1 4 0,2-1 0,3-1 0,4-6 0,3 0 0,2-3 0,-1-2-54,-1 0 1,1-3 0,5 1-375,8 3 1,7 3 0,2-2 0,-4-10-499,2-4 0,1-7-64,21 10 1,-1-12-1709,-3-35 2698,-6-21 0,-9-18 0,-22 20 0,0-1 0</inkml:trace>
  <inkml:trace contextRef="#ctx0" brushRef="#br0" timeOffset="7370">23703 3917 24893,'-50'5'1709,"9"-1"-1709,21-4 90,36-12-360,23-1 0,-1 1 0,4-1-315,5 2 1,4 0 584,4 1 0,5 1 0,-2 1 0,6 1 0,-1 1 0,-6 1 0,0 0 0,-1 0 0</inkml:trace>
  <inkml:trace contextRef="#ctx0" brushRef="#br0" timeOffset="8110">19743 11954 24443,'-6'14'2249,"0"-7"-2159,6-5 90,0-13-180,2-15 90,6-22-90,-1 14 0,2-4-514,4-12 0,1-4 514,-3 11 0,0-3 0,1-2-570,2-9 1,-1-3 0,1-2 569,-3 9 0,0-3 0,-1 0 0,1-2-426,-2 7 0,-1 0 0,1-2 1,-1-1-1,1-5 490,-2 1 0,0-5 0,0-2 1,0-2-1,0 0 0,-1 2 1,0 4-242,0 2 1,-1 3 0,0 2 0,0-1 0,-1-1 0,1-5 232,-1 0 0,0-4 0,0-4 1,0 0-1,0 0 0,-1 2 0,0 5 1,-1 6-57,0-11 0,-1 7 0,-1 3 0,0-3 0,0 1 0,-1-4 0,0 1 0,-2 5 0,-4 12-65,-6 3 0,-5 11 65,-16 4 0,12 63 0,4 26 0,6-15 0,3 6 0,2 6 0,1-1 0,0 8 0,2 3 0,0 0 0,1-3-151,0 1 1,1-3 0,0 1-1,2 3 151,0-11 0,1 4 0,0 1 0,0 0 0,2-2 0,1-5 65,2 5 1,2-3 0,1-3 0,1-1-66,1-2 0,2-2 0,1-1 0,1-1-45,6 9 0,2-2 0,2-3 45,1-7 0,1-2 0,3-4-135,16 8 0,4-8-378,2-10 1,2-9 242,0-10 0,2-9 498,1-10 0,-1-9-258,-17 0 0,-1-5 0,-1-3 24,1-6 1,-1-4 0,-2-4 65,2-6 0,-2-3 0,-1-2 30,-9 10 0,0-1 0,-1-2 0,-1-3 143,0-1 1,0-4 0,-1-2 0,-1 1 0,-1 4-204,6-13 0,-3 3 0,0-1-30,-3 7 0,-1-3 0,0 3 0,-4 6 0,1-3 0,-3 7 624,-4 7 1,2 9-625,1 18 785,-6 33-785,-2 35 0,-1 11 0,0-15 0,1 3 65,0-10 1,3 7 0,0-1 0,-1-5-66,4 10 0,2-3 0,-1-9 0,1 1 0,0-5-90,0-5 1,1-4-1261,13 21 2373,-4-18-1023,8-28 0,-14-22 0,5-21 0</inkml:trace>
  <inkml:trace contextRef="#ctx0" brushRef="#br0" timeOffset="8278">21339 8779 23827,'-28'-55'1169,"1"6"-1079,3 8-90,4 7 341,3 3-3849,9 13 3622,8 10 1,8 17-1,7 10 1</inkml:trace>
  <inkml:trace contextRef="#ctx0" brushRef="#br0" timeOffset="8929">21729 9177 25882,'27'29'854,"-9"7"1,-3 6-720,-3-3 0,-2 2-1136,0 0 1,-1 5 0,0-2 1134,1 18 1,-2-1-90,1 1 0,-2 1-45,1-1 0,-2-2 0,1-6 0,-1-1-279,-1-6 1,0-1 278,-2-8 0,0-2 810,1 21-810,-4-17 0,2-19 0,2-19 1570,4-26-1660,6-26 45,-4 12 0,0-3 396,3-8 1,3-5-352,0 3 0,4-3 0,-2 3 0,2-5 0,2 2 60,1 8 0,2 0 0,0 11-60,15 7 0,11 29 0,-16 46 0,-18-15 0,-2 3 0,0 1 0,-1 3 0,1 12 0,-1-1 0,-4-16 0,0-2 0,3 11 0,-1-7 0,-1-15 0,10-42 0,-4-26 0,-2 6 0,3-8 0,-1 3-216,3-5 0,1 1 216,-1 5 0,2-2 0,0 4 0,1 2 0,0 5 0,-2 4 0,3 5-38,7 10 0,0 8 38,17 16 0,-5 24 0,-2 10 0,-14-7 0,-2 4-294,10 12 1,0 1 293,-9-16 0,-1-3 0,1-3 0,1-3 0,-1-3 0,3-7-185,9-11 1,2-8 139,-8-4 0,-1-9 45,4-12 0,1-9 0,-3-1 20,-1-8 1,-3-4-21,-4 5 0,1-5 0,-3-2 120,0-9 0,-3-2 0,-2 2-600,-4 14 1,-3 2-1,1-2 480,3-11 0,-1-4 0,-3 7 0,-4 4 0,-3 7 0,1-23 195,-9 31-195,-4 42 0,-6 38 0,5-5 0,1 8-417,2 11 1,0 8 0,2-2 416,2-11 0,1-1 0,1 2-347,0 0 1,0 3 0,2 0 0,1-4 346,1-2 0,2-4 0,2 2-300,3 7 0,2 2 0,0-4-203,2 2 0,0-2-442,4 4 1,1-9-1551,5-17 2495,-7-32 0,-2-30 0,-4-16 0</inkml:trace>
  <inkml:trace contextRef="#ctx0" brushRef="#br0" timeOffset="9218">23898 7856 25522,'-39'-17'1350,"2"13"-1170,1 24-91,5 17 1,5 7 0,9 1-90,7-2 0,10-7-90,28-10 0,-3-25 90,20-27 0,-14-26 45,-16 18 0,-2-3-75,1-17 1,-3-1 74,-4 15 0,-1 0 0,-2-9 0,-5 3-45,-9 3-270,-25 16-269,3 28-451,-13 19-269,12 23-540,6 9-1531,7 7 3330,10 0 0,10-2 0,6-3 0</inkml:trace>
  <inkml:trace contextRef="#ctx0" brushRef="#br0" timeOffset="9527">24608 7635 24713,'29'-50'2428,"-5"6"-2068,-6 11 720,-5 16-1080,-7 23 0,-2 32 0,-7-1 0,-2 5-1207,0 16 1,0 4 1206,-2-13 0,0 2 0,0 4 0,1-5 0,0 6 0,0 1 0,0 0 0,0-3 0,1 1 0,-1-3 0,1 0 0,1 3 0,-1 0 0,1 4 0,-1 0 0,2-2 0,0-4 0,1 9 0,2-4 0,0-1 0,3-3 0,0-1 0,1-2 0,1-4 0,1-2 0,2-1 0,5 15 0,4-3 0,2-9 0,3-3 0,2-6 0,3-4 0,1-8 0,5-5-214,15-2 0,3-8 214,-11-8 0,0-3 0,12-5 0,0-5-270,-16-5 0,-3-4-405,-1-3 1,-1-1-181,-2-2 1,-1-3-1530,2-14 1,-3-3 2383,-8 13 0,-4-2 0,0-9 0,-5 1 0,-9-12 0</inkml:trace>
  <inkml:trace contextRef="#ctx0" brushRef="#br0" timeOffset="9694">24600 8865 19211,'-47'0'1169,"0"0"0,4 0 1,2 0-386,7 0 1,1 0-605,-13 0 541,15 0-541,25-2 244,22-5-424,28-2-90,-9 1 0,4 0-290,7-1 0,4 0-295,5-1 0,2 0-967,2-2 0,0 1 1642,-1 0 0,-2-1 0,-2 2 0,-2 0 0,-3 0 0,1 0 0</inkml:trace>
  <inkml:trace contextRef="#ctx0" brushRef="#br0" timeOffset="12285">27666 8851 23274,'2'-21'1709,"2"-7"-1349,-2-13 89,4-10-269,-4-15-1622,-1 27 1,0-3 1531,0-8 0,0-4-90,0-6 0,0-4 0,0 16 0,0-1 0,1-5-36,0 3 0,0-4 0,0-2 0,0-1 0,0 4-520,0-4 1,-1 2-1,0-1 1,0-2 555,1-4 0,-1-3 0,0-2 0,-1 2 0,0 3 0,-1-1 0,-2 4 0,1 0 0,-2-1 22,0-1 1,-1-1-1,0 0 1,-1 0-23,-1 0 0,1 0 0,-2 0 0,0 1 0,-1-1 0,-1 0 0,0 0 0,-1 1-36,0 1 0,0 1 0,0-2 0,-3-2 66,1 10 0,-1-2 0,-1-2 0,-1 0 0,-1-1 0,1 1 44,-1 1 1,-1-1 0,-1 1 0,1-1 0,-1 1 0,0 0-282,0 0 1,1 2-1,-1-1 1,0 0 0,-1 0-1,-1 0 237,-4-5 0,0-1 0,-2 0 0,0 1 0,-1 1 0,1 3 24,-3 1 0,1 2 0,-2 2 0,1 0 0,0 0 0,-1-1 0,1 1 0,0 0 0,-1 0 0,-1 2-36,1 3 0,-1 0 0,0 1 0,1 2 0,1 2 51,-8-9 1,2 4 0,-2-4-35,7 10 1,-2-2 0,-1-1 0,1 0 0,1 3 129,1-1 1,1 3-1,0-1 1,-1-1-144,-8-10 1,-2-3-1,1 0 1,2 5-23,4 2 0,1 4 0,-5-6 0,-1 6 0,-6-6 0,-4-2 0,-1-1 0,1 3 0,5 5-182,1 1 0,3 4 1,-1 1-1,-4-3 182,5 4 0,-4-3 0,-2-2 0,-2-1 0,2 3 0,1 2 0,4 6 57,-4 1 0,3 5 0,1 2 0,-1-1-57,-3-2 0,0 0 0,-1 1 0,0 0 0,-1-1 0,-1 1 0,0 1 0,0-1-210,-1 0 1,0 0-1,0 0 1,0 0 209,-1 0 0,1 1 0,-1-1 0,-4-1 0,5 3 0,-3-1 0,-1 0 0,-2-1 0,-1 1 0,-1-1-77,4 3 1,-1 0 0,-2 1 0,0-1 0,0 0 0,0 0 0,0 1 76,-1-1 0,1 0 0,0 0 0,-1 0 0,0 0 0,1 0 0,-1 1 0,-1 0 0,-1 0 0,0 0 0,0 1 0,1 0 0,1 1 0,3 1 0,-7-3 0,3 2 0,2 1 0,-3 0 0,-3-1-32,10 3 0,-4-1 0,-1 0 1,-1 0-1,-1 0 0,0 1 1,2-1-1,2 2 32,-7-3 0,2 2 0,2 0 0,-1 0 0,-1-1 0,-4 1 0,7 1 0,-4-1 0,-1 1 0,-1-1 0,0 0 0,1 1 0,2 1 0,2 0 0,-4 0 0,2 0 0,2 1 0,1 1 0,-1 0 0,-1 0 0,0 0 0,-1 0 0,0 0 0,0 1 0,0 0 0,0 0 0,0 0 0,-1 0 0,1 0 0,-1 1 0,1-1 0,-1 1 0,0 0 0,0 0 0,-1 1 0,1-1 0,0 1 0,-1 0 0,1-1 0,-1 1 0,0 0 0,1 0 0,-1 0 0,0 0 0,2 0 0,0 1 0,0 0 0,0 0 0,-3-1 0,-1 0 0,3 1 0,-3-2 0,-2 1 0,-1-1 0,-1 1 0,2-1 0,1 1 0,3 0 0,3 0 0,3 1 0,0 1 0,2-1 0,-2 0 0,0 0 0,-3 0 0,-3-1 0,-2 0 0,-2-1 0,-1 0 0,1 1 0,0-1 0,3 1 0,3 0 0,-3 0 0,3 0 0,1 0 0,1 0 0,1 1 0,-2-1 0,0 1 0,0-1 0,0 1 0,0-1 0,0 1 0,0-1 30,1 1 0,45 7-24</inkml:trace>
  <inkml:trace contextRef="#ctx0" brushRef="#br0" timeOffset="12285">10685 0 20230,'-5'1'1,"-53"10"10,-1 1 1,0-1-1,0 1 0,-2 1 1,0 0-1,-2 0-11,4-1 0,-1 2 0,-2-1 0,-1 1 0,0 0 0,0 1 0,0-1 0,1 0 0,2 0 0,2-1 0,-4 2 0,1-1 0,2 0 0,1 0 0,0 0 0,1 0 0,-1 0 0,1 1 0,-7 1 0,-1 0 0,1 0 0,0 1 0,1-1 0,3 0 0,2 0 0,-5 2 0,4-2 0,1 1 0,-1 1 0,-3 1 0,4-1 0,-3 2 0,-2 1 0,0 0 0,0 1 0,1-1 0,4-1-15,1 0 0,2-1 0,2 0 0,0 1 0,-1-1 0,-3 2 15,-2 1 0,-2 1 0,-2 1 0,0 1 0,1-1 0,1-1 0,4 0 0,-7 3 0,4-1 0,1-1 0,0 1 0,0 0 0,0 0 0,1 1 0,-1 0 0,-1 1 0,-3 2 0,6-3 0,-2 3 0,-2 0 0,-1 1 0,0-1 0,3 0 0,2-1 15,2-1 0,3-1 0,1 0 0,1 0 0,-2 0 0,-1 2-28,-2 0 0,-2 2 0,-2 1 0,1 0 1,0-1-1,3 0 0,2-1 87,-2 1 1,3-1-1,1-1 1,0 2 0,-3 2-75,3-1 0,-1 3 0,-3 2 0,0 0 0,1 1 0,1-1 0,3-2 0,1 0 0,3-1 0,0-1 0,1 1 0,0 1 0,-3 1 0,-1 3 0,-2 2 0,-1 1 0,0 0 0,1 1 0,2-1 0,4-1 0,-4 4 0,4 0 0,3-1 0,0 1 0,0 0 0,2 1 0,-1 1 0,2-1 0,0 2 0,1-1 39,1 0 0,1 0 1,0 1-1,1 0 1,1 0-40,1-1 0,1 1 0,1 0 0,1-1 0,0 1 18,0 0 0,2-1 0,0 0 0,0 1 0,2 0-18,-6 11 0,1 1 0,1-1 0,1 2 0,1-1 0,1 2 0,1-1 0,1 1 0,6-10 0,0-1 0,1 2 0,0-1 0,1 1 0,1-1 0,0 1 0,1-1 0,0 3 0,0 3 0,2-4 0,0 4 0,1 2 0,-1 0 0,1 1 0,1-3 0,0-1-81,-1 7 0,0-3 1,2-1-1,-1 1 1,0 3 80,2-8 0,0 2 0,0 2 0,0 0 0,0 0 0,1-3 0,1-3 84,-2 17 0,2-4 0,0-2 1,0 1-85,0 1 0,1-1 0,0 0 0,1 1 50,-1-2 1,2 1 0,-1-1 0,1 1-51,0-1 0,0 0 0,1 1 0,0-1 22,1 1 1,0-1-1,1 1 1,0-1-23,0 0 0,0-1 0,1 1 0,0-1 0,1 0 0,0 0 0,1-1 0,0 1 0,0-2 0,0-1 0,1 1 0,0-1 0,1-1 0,1 0 0,0 0 0,1-1 0,0 0 0,0-1 0,1 0 0,1-1 0,0 0 0,0 0 0,1 0 0,0 0 0,1 0 0,1 1 0,0-1 0,0 1 0,0 0 0,1 1 0,-1 1 0,2-1 0,0 2 0,1 0 0,-1 0 0,1 0 0,0 2 0,0 1 0,1-1 0,0 0 0,0 1 0,1-1 0,1 0 0,-1 0 0,0 0 0,0 0 0,1 0 0,0-1 0,0 0 0,0-1 0,1-1 0,0 1 0,1-2 0,-1 0 0,1-1 0,0 1-52,1-2 0,-1 0 0,1 0 0,1-1 52,-1-1 0,1-1 0,1 0 0,2 4 0,-3-7 0,2 2 0,1 2 0,1 0 0,-1-1 0,-1-3 0,6 12 0,-1-4 0,0 0 0,2 4 0,-5-12 0,2 3 0,0 1 0,0-1 0,0-1 0,-1-3-42,5 7 0,-1-3 1,0-1-1,1 0 42,1 0 0,0 0 0,1 0 0,0 0 0,0-1 0,1 0 0,0 0 0,1-1 0,-1 0 0,1-2 0,0 2 0,3 1 0,-5-8 0,1 2 0,1 1 0,2 0 0,-1 1 0,0-1-30,2 2 1,-1 0 0,1 1 0,1-1 0,-1 1 0,0-1 29,1 0 0,-1 0 0,1 0 0,0 0 0,-1-1 0,0 0 13,-1-1 0,0 0 1,-1 0-1,0-1 1,0-2-1,-3-1-13,8 7 0,-3-3 0,-1-1 0,2 1 41,0 1 0,1 0 1,0 0-1,1-1-41,-1 0 0,-1-2 0,2 1 0,4 2-29,-7-8 0,4 3 0,1 0 0,0 0 0,0-1 0,-2-3 29,8 9 0,-1-3 0,0-1 0,3 2 0,-10-9 0,2 2 0,1 0 0,1 0 0,-2-2 0,-2-3 0,5 4 0,-1-3 0,-2-2 0,1 1 52,0-1 0,0 0 0,0-1 1,1 0-53,-2 0 0,1-1 0,-1 0 0,1-1 0,-1-1 0,0-1 0,1 1 0,3 0 0,2 1 0,3 1 0,2 1 0,0-1 0,-3-2-22,0 0 0,-3-1 0,1 0 0,6 1 22,-2 0 0,6 2 0,3 2 0,-1-1 0,-1-2 0,-6-1-23,1-1 1,-5-2 0,0 0-1,2 0 23,1 1 0,3 0 0,0 1 0,-1-1 0,-3-2 0,-3-2 0,-2-1 0,-1 0 0,1-1 0,1 0 0,0 0 0,0-1 0,1 1 35,0-1 1,0-1 0,0 1-1,0-1-35,2 0 0,-1 0 0,1-1 0,0 0-51,2 1 0,0-1 0,1 0 0,-1-1 51,2 1 0,1-1 0,-1 1 0,1-1 0,1-1 0,1 1 0,0-1 0,0 0 0,2 0 0,-1 0 0,0-1 0,1 1 0,0-1 0,1-1 0,-1 1 0,1-1 0,0 0 0,1 0 0,-1 0 0,0 0 4,0-1 1,-2 0 0,2 1 0,4-1-5,-8-1 0,3 0 0,1 0 0,2 1 0,1-1 0,0-1-19,-5 0 0,0-1 0,1-1 1,1 1-1,-1 0 0,1-1 1,0 1 18,-1 0 0,1 0 0,-1-1 0,1 1 0,0 0 0,-1-1 0,1 0-1,-1-1 1,0 1 0,1-1 0,-1-1 0,-1 1 0,-1-1 0,-3 1 0,6-1 0,-2 1 0,-3-1 0,1 0 0,0 0 0,1 1 0,1-1 0,-1 0 0,0 1 0,1-1 0,0 0 0,0 0 0,-1 0 0,1 0 0,1 0 0,0 0 0,0-1 0,1 1 0,-1 0 0,1 0 0,0-1 0,0 0 0,0 0 0,0 0 0,0 0-17,0 0 0,0-1 0,0 1 1,0-1-1,0 0 17,0 0 0,0 0 0,0 0 0,-1-1 0,1 1 0,-1-1 0,0 0 0,0 0 0,0 0 0,1 0 0,-1 0 0,0-1 0,1 0 0,-1 0 0,1 1 0,0-1 0,0 0 0,-1 1 0,1-1 0,0 0 0,1-1 0,-1 0 0,0 0 0,1 0 0,-1 0 0,1 0 0,-1 0 0,0-1 0,1 1 0,-1 0 0,0-1 0,0 0 0,0 0 0,0 0 0,0 0 23,-2 0 1,-1 0-1,1 0 1,1 0-1,4 0-23,-5-1 0,2 0 0,3 0 0,1 0 0,-1 0 0,-1-1 0,-4 1 0,-1-1 0,-2 1 0,-2-1 0,1 1 0,0-1 0,4 0 0,1-1 0,4 1 0,1-1 0,1-1 0,-2 1 0,-1-1 0,-3 1 0,6-2 0,-4 0 0,-1-1 0,-1 0 0,2 0 0,-1 0 0,-1 0 0,0-1 0,2 0 0,4-1 0,-7 1 0,4-2 0,1 0 0,1-1 0,0 1 0,-2-1 0,-2 1 0,-3 1 0,-2-1 0,-1 1 0,-1-1 0,2 0 0,2 0-17,2-1 0,3-1 1,1 0-1,1 0 0,-1-1 1,-2 1-1,-4 0 17,7-1 0,-4 0 0,-1 0 0,-1 0 0,1-1 0,0 0 0,1 0 0,-1-1 0,0 0 0,0 0 0,-1 0 0,0 0 0,0-1 0,0 1 0,0-1 21,-2 0 0,1 0 0,-1 0 0,0 0 1,0 0-22,-2 0 0,-2-1 0,1 1 0,2-1 0,2-1 0,2-1 0,4-1 0,2 0 0,0-1 0,-2 1 0,-3 0 0,-2 2 0,-3 0 0,-1 1 0,1-1 0,5-2 0,-8 3 0,5-1 0,2-2 0,1 0 0,0 0 0,-1 1 0,-4 0 0,-4 2 0,16-6 0,-7 3 0,-1 0 0,4-2 0,-2 1 0,2-1 0,2 0 0,-3-1 0,-5 2 47,-5 1 0,-5 0 0,-1 1 1,0-1-48,15-5 0,-1-1 0,-1 0 0,-1-1 0,-1 1 0,-1-1 0,0 0 0,-1-1 0,-1 1 0,1-1 0,-2 0 0,1-1 195,0 1 1,-1-1 0,0-1-196,-1 1 0,0-2 0,-1 1 0,-1-1 0,0 1 0,-1-1 0,0 0 0,-1-1 0,-1 0 0,-2 0 0,1-1 0,-2 0-48,-2-1 0,0-1 0,-1-1 48,-1 1 0,0-1 0,-2 0 0,-1-2 0,-1 0 0,0 0 142,-1 0 0,-1 0 1,0 0-143,-2 1 0,-1-1 0,2-3 0,-2 0 0,0-4 0,1 0 0,-2 3 0,1-4 0,-2 3 0,2-3 0,-3 3 0,1-2 0,0-1 0,-2 4 206,-2 1 0,-1 2 1,-1 0-207,13-16 0,-1 0 0,-1 3 0,-1 0 138,-1 4 1,-1 1-139,0 2 0,-1 0 0,-1 3 0,-1-1 0,0 1 0,-1 1 781,-1 0 0,-1 0-781,-2 1 0,0-1 0,-1 2 0,1-3 0,-2 3 0,1-3 0,0-1 0,2-5 0,-1-2 0,1 1 68,1-2 0,0 1 0,0-1-68,-1-1 0,-1 0 0,-1 2-189,4-9 0,-1 1 189,0-2 0,1 0 0,-9 18 0,0-1 0,0 1-156,0-1 0,0 0 0,0-1 156,0 0 0,1 0 0,0 0 0,-1 0 0,0 0 0,1-2 0,1 0 0,2-2 0,1 0 0,-2 2 0,1-2 0,-1 1 0,2-1 0,5-11 0,2-3 0,-2 4 0,-8 15 0,0 2 0,-1 0 0,8-18 0,1-4-116,-10 18 0,0-4 0,1 0 1,-2 2 115,2-3 0,-2 1 0,1-2 0,-2 2 0,1-3 0,-1 0 0,-1 3-351,1-2 0,-3 2 1,1-1 350,0-1 0,-1-1 0,0 0 0,2-2 0,-1 0 0,0-1-13,0-1 0,-1 0 1,1 0 12,0 0 0,0 0 0,0-3 80,-1 1 1,0-4-1,0 1 1,0 2-81,0-1 0,-1 3 0,1-3-157,-2 6 1,0-3-1,0 1 1,-1 4 156,-2 4 0,0 4 0,0 0 0,2-18 0,0 2 674,-1 5 0,-2 1-674,0 7 0,-1 2 0,-3 7 0,0 2 793,1-22-2322,-13 17 705,-6 19-1245,-17 17-540,-13 24 2930,14-2 1,-1 4-1,-7 9 1,-1 2-1,-5 5 1,0 0-1</inkml:trace>
  <inkml:trace contextRef="#ctx0" brushRef="#br0" timeOffset="17920">28210 2031 22554,'-4'-30'2069,"-4"3"-1799,4 7-90,-1 4 359,-4 9-179,2 17 0,-8 18-90,-6 30-726,7-18 0,-2 4 501,-4 12 0,-2 3-643,5-13 1,-1 2 0,0 1 597,-4 4 0,1 2 0,-1 1 0,-1 2 0,1 0 0,-1 0 0,0 0 0,0 0 0,0-1-30,1-3 0,1 0 0,1-1-569,0-4 0,1-1 0,1-1 104,-7 16 1,1-3-181,3-8 1,1-2 604,2-5 1,0-4-1,0 0 1,4-9 0</inkml:trace>
  <inkml:trace contextRef="#ctx0" brushRef="#br0" timeOffset="18178">28011 1995 24173,'0'-66'1619,"0"9"-1439,0 14-90,4 14 0,2 15 180,10 20-90,8 22-90,13 26-30,-15-16 0,2 6 0,0 3-1038,5 10 0,0 4 0,-1 0 978,-6-14 0,0 1 0,-1 0 0,0 0-23,-1 1 1,0 0-1,-1 1 1,0-1-248,2 14 0,-1-1 1,-2-3-588,1 5 0,-2-2 407,-3-12 0,0 2 1,-3-7-867,-4-7 0,-2-6 1316,-5 16 0,-10-19 0,-9-14 0</inkml:trace>
  <inkml:trace contextRef="#ctx0" brushRef="#br0" timeOffset="18353">27873 2922 23094,'-33'-32'1169,"8"1"-1079,17-3 0,18 2-90,22-2 0,21 1-275,-16 16 1,2 1 49,4-1 0,2 1-595,1 0 0,2 2-485,-2 0 1,-1 1 1304,-2 0 0,-2 1 0,-6 2 0,-1 0 0,28-10 0</inkml:trace>
  <inkml:trace contextRef="#ctx0" brushRef="#br0" timeOffset="18578">28543 2176 22644,'0'-37'1619,"0"3"-1349,0 9 270,5 7-91,4 13 1,9 14-270,6 18 0,7 19-135,-13-16 0,-1 3-45,1 5 0,0 1 0,0 6 0,-1 1-1741,0 2 0,-1 1 1471,-2 3 0,0 0-180,-1 0 1,-2-1-614,0 0 1,-1-1-153,-2-4 1,0-1 1173,-1-3 0,0-2 1,-1-6-1,0 0 1,6 26-1</inkml:trace>
  <inkml:trace contextRef="#ctx0" brushRef="#br0" timeOffset="19268">29428 2547 22734,'-3'-44'1439,"-7"12"-989,-20 24-270,3 21-180,-9 23 0,16 14 0,10 9-396,8 5 306,10-3 90,8-11-90,7-11 90,3-21 98,3-16-98,-3-22 89,-3-19 1,-7-15 32,-8-12 58,-5 32 0,-2-1 90,-1-28-90,0 8-90,0 13-90,2 14 0,4 27 378,8 24-378,6 38 0,-6-19 0,-1 4-624,0 9 0,-1 2 624,0 7 0,-2 1 0,-5-21 0,-1 0 0,-1 2 0,1 12 0,-1 2 0,-2-4 0,-3 6 0,-1-3 0,0 9 0,-1-5 0,-10-2-90,1-18 385,7-22-385,0-13-90,6-23 0,4-14 0,5-8 45,9-19 0,5-7 105,-1 7 0,3-3 0,0 1-475,0 6 0,1 1 1,1 2 504,1 1 0,2 1 0,-2 6 0,2 1 0,0 5 508,-1 1 1,-1 3-419,-4 4 0,-1 1 0,15-16-1,-11 12-89,-6 6 90,-12 22-90,-2 10 1704,-7 21-1704,4 12 0,6 5 0,9 2 0,6-18 0,5-3 0,19 9-828,-13-18 1,1-4 827,16-12 0,-8-20 0,-9-14 0,-11-18 0,-13-9 0,-12-5-301,-12 3 31,-11 9-450,-11 13-449,-13 18-1259,-8 21 2428,22 10 0,1 5 0,-2 8 0,1 4 0,-2 5 0,1 1 0</inkml:trace>
  <inkml:trace contextRef="#ctx0" brushRef="#br0" timeOffset="19800">28628 5360 24353,'-7'-46'1619,"0"5"-1529,-5 10 0,2 14-90,0 15 0,-2 24 45,2 19 0,2 8-45,0-6 0,0 3-457,2 0 0,-1 3 0,1-1 232,-1 12 0,1-2-135,-1 3 0,0-1-180,1-3 1,0-1-316,0-4 1,0-2-451,3-6 1,-1-2 1304,-1-7 0,-1-2 0,0 15 0,-7-11 0</inkml:trace>
  <inkml:trace contextRef="#ctx0" brushRef="#br0" timeOffset="20062">28389 5496 15995,'6'-43'479,"0"1"1,2 3 0,1 1 2251,18-21-2461,13 18 0,15 27 179,-22 18 0,0 6-404,2 8 0,-1 7 0,1 8 0,-3 4-45,-1 6 0,-4 3 44,-4 4 1,-3 2 31,-6 1 0,-4 1-76,-5-2 0,-6 2 0,-6-8 0,-3 2 0,-2-3 0,-3 3 0,-2-1-45,-8 11 0,-2-5-90,8-24 1,-1-4 1972,-16 16-2468,5-12-269,7-9-564,11-11-786,13-7 2396,18-13 0,19-11 0,11-8 0</inkml:trace>
  <inkml:trace contextRef="#ctx0" brushRef="#br0" timeOffset="20554">29371 5817 21565,'36'-23'2608,"-10"2"-2068,-12 12-90,-16 11-91,-12 16-179,-11 14-90,-6 13-90,3 6 90,3 3-180,13 0-90,4-2 0,16-6-629,19-10 449,2-21 90,19-22 180,-13-25 270,-1-23-472,-19 22 0,-3-4 517,-1-4 0,-2-2 0,-3-1 0,-1-1-276,-2 2 1,-1 0 140,-1 4 0,-2 1-45,-3-23 45,4 17-90,-4 22 0,4 26 0,0 23 90,5 24-180,6 15-215,-3-32 0,2 0 260,2 1 0,1-2-45,15 24 117,14-14-117,-9-26 0,10-24 90,-14-34 0,-14 9 0,0-4-367,0-9 1,-2-5 456,0-7 0,-1-4-1,-4 17 1,-1-1 0,0 0 60,-1-1 0,-1-1 0,0-1 150,2-10 0,-1-3 0,-1 4-210,0-3 0,0 3-46,1-9 1,-1 6-45,-3 14 0,0 22 90,-2 34-90,0 24 0,0 13 0,-1-2 0,-1 4 0,1 1-13,1 1 0,0 1 0,-1 0-227,0 3 0,0 1 1,0-1-901,-1-6 1,1-1 0,0-3 1139,1 4 0,-1-2 0,-3 8 0,-1-4 0,-2 2 0</inkml:trace>
  <inkml:trace contextRef="#ctx0" brushRef="#br0" timeOffset="20985">29782 5532 23364,'0'-44'899,"7"4"-809,7 4-90,18 2 0,13 4-226,-15 16 0,1 1 226,3 0 0,2 2 0,1 0 0,1 1 0,-2 1 0,0 0 180,29-5 180,-12 5-1,-15 3-89,-10 3 21,-13 1-111,-8 10 90,-23 30-225,5-4 0,0 4-45,-7 15 0,1 2-257,5-8 1,2-1 256,3-2 0,2-4-180,5 7 416,5-8-325,0-9-1,10-8 90,-3-23 90,5-11 179,-2-24 91,3-10 180,0-6-7,-6 20 1,0 1-354,11-17-180,0 12 90,11 42-315,-7 16 0,0 8-180,1 0 1,1 4-1310,3 3 1,2 5-1,-3-3 1714,-1-1 0,-3 0 0,8 13 0,-3 0 0,-15-17 0,1 0 0</inkml:trace>
  <inkml:trace contextRef="#ctx0" brushRef="#br0" timeOffset="22385">31832 4944 21295,'19'-55'3148,"-5"1"-2248,-6 0-91,-4 6-179,-8 3-271,-4 9-89,-8 6-90,-7 8-90,-5 10 0,-6 14 0,-3 16-90,-2 18 45,17 1 0,4 7-45,5 8 0,5 3-348,0-2 0,5 1 348,8 2 0,5-3 0,1-16 0,4-2 0,2 1 0,3-2-45,1 1 0,1-2 45,0-2 0,1 0-45,-1-2 0,0 0 45,17 23 0,-6-4-90,-13-3 90,-8-5 0,-21-1 0,-11-13 0,-6-2 45,-9 0 0,-3-2-90,1-1 0,-1-1 0,2-3 0,2-4-315,-2-3-1439,2-4 1146,18-6-1326,1-10-539,22-9 2518,10-21 0,15-17 0,-11 23 0,0 0 0</inkml:trace>
  <inkml:trace contextRef="#ctx0" brushRef="#br0" timeOffset="22602">32222 4749 23094,'14'-31'1259,"-1"0"0,11-23-989,-4 5 0,-9 22 0,-1 10 0,-7 50-180,0 13-90,-1-6 0,0 4-362,-1 0 1,0 0 316,0 6 0,0 0-90,-1 2 0,0 3-405,-3-7 1,0 3-1,0-3-45,-1 4 1,0 0-136,-4 12 1,-2-3-361,3-26 1,-2-4 1079,-11 19 0,-6-18 0,-3-13 0</inkml:trace>
  <inkml:trace contextRef="#ctx0" brushRef="#br0" timeOffset="23244">32060 5310 21422,'-5'-66'1799,"2"7"-1619,6 7-90,5 9 554,8 11-374,9 6 70,7 8-160,7 8-90,4 4 0,0 12 0,-3 2-90,-5 7 171,-5 1-171,-5 2 0,-7 0 0,-2-1 246,-6-8-246,-1 3 0,-2-10 0,-2 4 0,2-6 0,-2 0 0,3-2 90,-2-3-90,2-2 0,0 2 90,-3 1 0,-2 4-90,-1 0 180,4 10-90,1-1 0,4 8 0,-2-9 90,3-2 0,9-6-90,-3-4 90,12-5 89,12-23-89,-11 7-90,7-6 0,-25 21-90,-9 8 90,-2 2-90,0 6 0,4 3 0,-2 7 0,4 0 90,-2 0-90,4-2 0,1-3 0,3-4 0,4-3 0,2-4 0,7-4 0,-1-3 90,1-8-90,-1-2 0,-3-1 0,-3 4 90,-4 3-90,-5 6 0,-6 1 180,1 12-180,-2 2 90,6 10-90,2 1 0,1 4 0,5-2-270,-2 1-360,3-3-719,-1-1-360,-5-2-1079,-4 2 2788,-4 1 0,-4 4 0,-1 0 0</inkml:trace>
  <inkml:trace contextRef="#ctx0" brushRef="#br0" timeOffset="25588">28868 8829 24353,'6'-2'1259,"0"-5"-809,-2-4 629,0-19-539,-2 4 0,0-9-180,-7 10-360,-20 1 0,-8 10 0,-23 16 0,-3 28-479,26-5 1,1 5 478,-2 6 0,2 7 0,8 3 0,2 6 0,4 0 0,-1 10 0,6 2 0,5-7 0,2 3 0,7-4 0,12 6 0,9-4-519,5-2 0,7-3 519,6-4 0,6-5 0,5-6 0,5-5 0,2-6 0,5-7-1061,-3-12 1,5-6 0,-2-4 1030,-16 0 0,-2-2 0,2-5 30,3-6 0,4-3 0,-3-5 0,-7-3-63,-8-8 1,-7-4 0,-1 0 92,0 0 0,-1 0 0,-7-1 181,-8-17 1,-14 1-212,-16 11 0,-9 6 0,5 12 0,-2 2 0,-8-3 0,-1 5 0,-8 11 668,11 9-668,13 13 2956,15 23-2956,17-2 0,8 11 1165,3-16-1165,-1-6 0,-5-5 0,-4-9 151,-7-5-151,-4-11 0,-23-17 0,-1 0-1530,-9-2 1,-3 1-539,-2 1-631,-13-11 2699,36 23 0,11 3 0,8 0 0</inkml:trace>
  <inkml:trace contextRef="#ctx0" brushRef="#br0" timeOffset="26069">29741 9087 23454,'25'0'1799,"-5"6"-1080,-6 1-89,-8 11-180,-2 2-271,-4 8-89,0 3 0,0 3-90,0 1 90,0-4-90,0-4 0,0-8 0,0-8 0,4-13 0,4-12 0,8-13 90,7-9-90,1-8 0,4-1 0,-5 4 0,1 7 0,0 9 0,-6 20 0,1 12 0,-3 50 90,-5-12-90,1 14 0,-6-37 0,0-16 0,2-14 0,8-9 0,6-12 0,9-12 0,5-5 0,1-1 45,-13 20 0,0 2 45,7-3 0,4 8 0,-17 29-90,-3 13 0,-1 10 90,-4 9-90,0 0-180,-4-2-360,2-5-359,-4-7-450,4-7-630,0-8-540,4-8 2519,6-15 0,5-7 0,4-10 0</inkml:trace>
  <inkml:trace contextRef="#ctx0" brushRef="#br0" timeOffset="26880">30703 8942 21475,'19'-26'2608,"-3"6"-2068,-2 11 90,-2 15-91,0 13-179,-3 11 0,-2 6-270,6 25-45,-5-15 0,0 1-45,-2-11 0,0-2-971,5 30 971,-1-6 90,-4-12-90,0-6 0,-4-22 0,0-15 0,-2-25 0,-3-11 0,0-7 0,3-15 0,-1-3 135,-2-2-1,1-1 32,1-5 1,2 3-77,0 19 0,1 2 0,0 5 0,1 1-90,5-25 90,2 8-90,-2 28 0,4 10-90,-1 32-180,-1 10 729,-4 9-909,-2 3-180,-4 0-359,2 7 449,0-18-539,9-2 809,0-26 180,9-10 180,-1-8 90,3-2 0,-1-3 90,1 4 89,-4 4 451,4 14-540,-5 8-90,3 16-90,-6 9-1,2 4 1,-1 3-90,3-5 0,0-5 0,2-6 0,-1-7 0,12-13 0,-8-15 0,10-15 90,-7-12 90,-8 6 0,0-1-90,11-16 0,-13 18 0,1 0 90,9-7 0,-9 19-90,1 10 0,-6 26-90,-4 12 90,4 10-90,4 22 0,-4-17-90,3 4 0,-5-30-180,9-19 180,-3-19 90,10-20 0,-6-14-418,-4 1 1,0-4 507,-3 13 0,0-2 45,3-16 0,0-1 0,-6 21 0,0 2 0,-1 5 0,0 2 45,6-20-180,-3 14 90,-4 14 90,-4 23-91,-2 17 1,0 25-90,0 11-179,4 11-631,0 1-629,2 3-990,0-5 2429,-3-8 0,-2-5 0,-3-7 0</inkml:trace>
  <inkml:trace contextRef="#ctx0" brushRef="#br0" timeOffset="27027">31723 8752 24713,'0'-20'1349,"9"-11"-1259,6 6-90,13-8-360,10 11-989,-7 6 0,1 1 1349,19-10 0,9-1 0,-24 8 0</inkml:trace>
  <inkml:trace contextRef="#ctx0" brushRef="#br0" timeOffset="30148">33071 6038 21745,'0'8'1709,"0"2"-1170,3-9 91,2 7 179,3-7 1,2 3 89,-1-4-89,0 0-180,5-14-630,-3-6 0,7-18 0,0-11 0,-7 18 0,0-2-333,3-6 0,1-3 333,2-7 0,0-1-517,2-6 1,1-2 516,1-4 0,1-1-365,-8 20 1,1-1 0,-1 0 364,0 0 0,-1 1 0,0-1-437,0-1 0,-2 1 1,0-1 436,4-19 0,-2-1 0,0 2 0,-2 0 0,-1 0 0,-1 1 0,-1 1 0,0 0-90,-1 2 0,-2-4 90,-1 5 0,-2-3 0,0 2 0,0 12 0,0 2 0,-2-1-13,0-14 0,-1-2 1,-1 3 12,-2-7 0,-2 3-56,-3-2 1,-3-1 55,4 21 0,-2 0 0,-2-3 0,-2-1 0,-2-3 0,-3-2 0,0 0 0,-2-2 0,-3-1 0,0 1 0,-1-1-96,1 0 1,-1 0-1,0 1 1,-1 1 95,0 2 0,-1 1 0,0 2 0,1 3 0,-1 0 0,2 4 0,0 0-102,-1-1 1,0 1 0,0 1 101,0-1 0,0 0 0,0 0 0,-1 1 0,0-1 0,-1 1 0,0 0 0,0 0 0,-1 0 0,-1 0 0,0 0 0,-1 1-130,-1-1 1,0 1-1,-2 0 130,-1 0 0,-1 0 0,-2 1 0,-1-1 0,-2 1 0,-1 1 0,-1-1 0,-2 0 0,-1 2 0,-2 0 0,-1 1 0,0 1 0,-2 0 0,0 1 0,-2 0 0,0 1 0,0 1 0,-1 0 0,-1 1 0,1-1 0,-2 1 0,1 2 0,-1 0 0,-3 0 0,12 5 0,-4 0 0,-1-1 0,1 1 0,2 1 0,-1 1 0,2 1 0,0 1 0,-3-1-130,2 0 0,-4-1 0,0 0 1,1 1-1,3 1 130,-12-2 0,3 1 0,0 2 0,0-1 0,0 2 0,0 0 201,0 1 1,1 2 0,-1 0-202,3 2 0,-1 0 0,-3 1 0,-1 2 0,-4 0 0,-1 1 0,4 1-120,-4 0 1,4 1-1,-4 1 120,4 1 0,-3 0 0,0 1 0,5 1 0,2 2 0,3 0 0,1 2 0,0 1 0,1 2 0,0-1 146,3 1 1,2 1-1,-3 1-146,-12 5 0,-3 2 0,4 1 0,14-3 0,3 1 0,-1 0 0,-10 4 0,-3 2 0,6 0 0,0 3 0,4 2 0,1 2 0,1 2 0,3 2 0,3 3 0,-1 2 0,3 2 0,0 2 0,2 3 426,2 1 1,1 1-427,1 3 0,2 1 0,0 1 0,3 1 0,0 0 0,1 1 0,1 2 0,1 0 0,1-1 0,1 0 0,2-1 0,0 3 165,4-6 1,0 2 0,1 0-166,0 0 0,2 0 0,0 0 0,0 1 0,0-1 0,2 0 558,-3 16 0,3-4-558,2-19 0,2-1 0,0 1 0,1-1 0,-1 1 0,0-1 0,1 3 0,0 0 0,1 3 0,0 1 0,0 2 0,0 1 47,0 3 1,2 1-48,0 2 0,1 1 0,0 0 0,0 0 0,2-1 0,0 3 0,0-9 0,0 3 0,0-3 0,0 8 0,0-1 0,0-10 0,0 2 0,0-4 0,0 1 0,0-3 0,0-1 0,0-1 0,0-2 0,0-1 450,0-3 0,0 0-450,0 31 0,0-6 0,0-3 0,2-3 0,2-17 0,0 0 0,1 17 0,1-19 0,0-1 0,0 11 0,4 2 0,0 1 0,4 2 0,1-2 0,1-1 0,0-2 0,-1-2 0,6 16 0,-7-16 0,5 13 324,-7-19-324,1 3 590,-1 1-590,-4-9 0,0 1 0,5 24 0,-5-19 0,-1 1 418,7 22-418,-1 4 111,-5-32 1,0 2-112,1 15 0,0 1 0,-1-12 0,1 0-221,0 11 0,0 0 221,-2-17 0,0-1 0,-1 2 0,-2 0 0,6 30 0,-5-31 0,0 1 0,4 32 0,-4-32 0,0 0 0,-1-1 0,0 1 0,1 1 0,0 0 0,0 1 0,0 1 0,1-2 0,0 5 0,2 6 0,0 6 0,-1-3 0,1-2 0,-1 0 31,1 1 0,0 3 1,-1-3-32,2 10 0,0-4-351,-2-13 0,-1 1 351,4 14 0,0-1 0,-4-17 0,0-2 0,2 3 0,-2-1 0,1 1 0,-1 1 0,3 18 0,-1 2 0,-2-14 0,0 1 0,2 14 0,-1 0 0,-2-17 0,-2-2 0,1 1 0,-1 0 0,1 0 0,-1 2 0,1 18 0,-1 2 0,0-14 0,0-1 0,0 16 0,0-2 0,-1-18 0,0-3 0,-1 1 0,0 0 0,0-1 0,0 0 0,-1 0 0,0 0 37,0-1 1,0 2-38,0 16 0,0 2 0,0-15 0,0 1 0,-1 3 0,0 5 0,-1-5-260,0-4 0,0-1 260,0 14 0,-1 0-1004,0-20 1,-1-1 1003,4 1 0,-1-1 0,-1-1 0,1 1 97,0 0 1,2 1-98,-2-2 0,2 3 0,3 19 0,3 2 0,-3-15 0,1 1-188,5 16 0,2-1 188,-2-17 0,0-2 0,1 2 0,1-1 0,1 0 0,0 0 0,0 1 0,1 1-883,0-2 0,0 1 883,0 0 0,1 0 0,-1 0 0,0-1 703,0-3 1,0 2-704,7 12 0,0 0 0,-5-17 0,1-1 0,4 9 0,3-1 0,3-7 0,1-3 0,-5-9 0,1-1 0,8 6 0,1-2 0,18 7 0,5-6 0,3-2 0,-27-16 0,1-3-22,1 1 1,1-1 21,0-2 0,1-1 0,2-3 0,-1 0 0,0 1 0,0 0 0,0-4 0,1-1 0,-3 2 0,1 0 0,0-2 0,1 0 0,-2-1 0,1 0 0,0-1 0,-1-1 0,1-1 0,-1-1 0,0 1 0,-1-1 0,0-2 0,-1 1 238,0-1 0,1 0-238,13-3 0,0 0 0,-12 0 0,0 1 1311,12-1 0,-2 0-1311,14-8 0,0 2 0,-4-2 0,-3-2 0,-1-3 0,-16 5 0,0-1 0,21-13 0,-19 10 0,-1 0 0,17-14 0,-26 17 0,0-1 0,2 0 0,-1 0 0,2-2 0,1 1 0,0-1 0,1 1 0,2-2 0,-1 0 0,0 1 0,-1-1 0,1 1 0,-1-1 0,0 1 0,-1-1 0,-1-1 0,-1 1 0,2-1 0,-1 0 0,-1-1 0,1 0 0,-1 0 0,1 0 0,-1 0 0,1-1 0,-2 0 0,0-1 0,0 0 0,0 0 0,-1-1 0,0 0 0,0 0 0,-1 1 0,0-1 0,1 0 0,-2 1 0,1 1 0,-1 0 0,0 1 141,-2 0 1,1 0-142,8-10 0,-1 0 0,-8 9 0,1-1-80,5-6 1,-1 1 79,10-11 0,0 2 0,1 3 64,2 2-64,-1 2 0,1 2 0,-2 1 0,-3-1 446,-3 0-446,8-13 0,-14 9 0,6-9 0,-15 13 0,-1-2 703,-1 0-703,0-2 104,0 0-104,4-18 0,-4 11 0,-1-14 0,-5 16 0,-2 1 0,2 1 0,4-15 0,-1 13 0,1-11 0,-2 14 0,4-23 0,-3 11-715,-4 15 1,0 0 714,3-15 0,0-2 0,1 4 0,-6 16 0,1-1 0,4-13 0,3-12 0,-6 22 0,2 0 0,0 1 0,1 0 0,-2 1 0,0-3 1429,0-1-1429,0 0 0,6-21 0,-5 15 0,3-10 0,-8 21 0,6-7 0,-3 0 0,1 5 0,-2 5 0,-4 12 0,3-10 0,0 5 0,3-8 0,0 9 0,0-3 0,3-2 0,2-23 0,-3 12 0,3-17 0,-6 19 0,6-16 0,0-4 0,2 1 0,-2 5 0,-3 21 0,8-10 0,-6 13 0,9-12 0,-12 20 0,1-5 0,-4 7 0,-4-5 0,2 1 0,-4-17 0,0 9 0,-2-11 0,0 12 0,2 2 0,0 2 0,2 3 0,0 2 0,-2 0 0,0 2 0,-2-4 0,2 5 0,2-2 0,2 1-1799,1 6-1439,-3-4 3238,-2 4 0,-10-2 0,-1 1 0</inkml:trace>
  <inkml:trace contextRef="#ctx0" brushRef="#br1" timeOffset="102463">27763 4482 25612,'-32'-8'1260,"20"-4"-1080,37-12-46,9 7 1,9 2-1403,-2 2 0,5 0 1,2 0 1334,0 2 0,2 0 1,2 1-1,2-1-13,-4 1 0,2 1 0,2-1 0,0 1 0,2 0-388,7-1 1,1 1-1,2 0 1,1 0 0,0 0 348,-5 1 0,1 0 0,0 1 0,1-1 0,1 1 0,0 0-79,-6 1 0,1 0 0,0 0 0,0 1 0,1-1 0,0 1 0,0 0 64,2 0 0,0 1 0,0-1 0,1 1 0,-1 0 0,0 0 0,0 1-175,0-1 0,-1 1 1,0 0-1,0 0 1,0 0-1,-1 1 1,0-1 174,6 1 0,0 0 0,-1 0 0,0 0 0,-1 1 0,-1-1 0,-6 1 0,1 1 0,-2-1 0,0 0 0,-1 1 0,-1-1-54,4 0 0,0 0 0,-2 0 0,-2 0 0,0 1-12,4 0 1,-1 0-1,-2 0 1,-2-1-235,8 1 0,-3-1 0,-2 0-285,10 1 1,-4 0-91,-14 0 1,-5 0 11,13 0 663,-37 0 0,-38 8 0,-23 2 0</inkml:trace>
  <inkml:trace contextRef="#ctx0" brushRef="#br1" timeOffset="102926">28121 7757 25702,'-38'0'420,"-1"0"0,5 0 0,2 0-151,-15-2 1,17-3 90,23-6 0,28-9-225,9 4 0,6-1-1570,22-7 1,7 0 1434,-21 9 0,3-1 0,3 1 0,0 0-628,11-3 0,2 0 1,3 0-1,1 1 628,-6 2 0,1 0 0,1 1 0,1-1 0,1 1-152,-6 2 1,1-1-1,0 1 1,1 0 0,0 0-1,0 1 152,4-1 0,0 1 0,0 0 0,1 0 0,0 1 0,0-1-183,-8 2 0,0 0 1,0 0-1,1 0 0,-1 1 1,1-1-1,-1 1 183,-1 0 0,1 1 0,0-1 0,0 1 0,-1-1 0,1 1 0,-1 0-89,7-1 0,-1 0 0,1 0 0,-1 0 0,-1 0 0,0 1 89,-3 0 0,-1 0 0,-1 1 0,0 0 0,0-1 0,-1 1 0,5-1 0,0 0 0,-2-1 0,0 1 0,-1 0 101,7 0 1,-1 0 0,-1-1 0,1 1-102,3-2 0,1 0 0,-2 0 0,-4 1 0,-4-1 0,-4 1 0,0 0 0,4 0 0,1 0 0,-9 0 1216,15-5-1216,-19 8 0,-18 1 829,-19 8-4247,-39 23 809,-15 6 2894,5-5 0,-2 3 0,1 1 1,0 0-1,-3 3 0,-1 1 1</inkml:trace>
  <inkml:trace contextRef="#ctx0" brushRef="#br1" timeOffset="103919">28385 10715 23723,'-46'-10'749,"0"0"1,3-1 0,2-1-615,5-1 0,3-1 45,-18-18-90,24-4 45,41 2 0,14-1-45,6 4 0,9 2-1448,5-1 1,9 0 0,1 2 1402,-9 8 0,1 1 0,2 1 0,1 1-255,-4 1 0,2 0 0,2 1 1,0-1-1,1 1 264,7-1 0,1 0 0,2 0 0,0 0 0,2 1-247,-8 1 0,2 1 0,1 0 0,0 1 0,0-1 1,2 1 230,-6 1 1,0 0-1,1 1 1,0 0-1,1-1 1,0 1-1,0 1-183,1-1 0,0 0 0,0 1 0,0 0 1,2-1-1,2 1 0,1 0 145,-7 1 0,3 0 0,1 0 0,1-1 0,2 1 0,-1 0 0,0 0 0,-2 1 0,-1-1 0,-2 1 0,8-1 0,-3 0 0,-2 1 0,0-1 0,0 1 0,3 0 0,3-1 0,-6 1 0,4 0 0,3-1 0,2 0 0,0 0 0,-1 1 0,-1-1 0,-3 1 0,-4 1 0,-6 0 0,13-1 0,-6 0 0,-4 2 0,-1-1 0,3 0 0,-3 0 0,1 0 0,1 0 0,-1 0 0,-4 1 0,-6 0 207,8-1 0,-7 1 0,-3 0-207,12-1 0,-5 1 463,-12 0 0,-3 1-463,15-3 0,-17 3 1781,-17 1-2590,-16-3 2213,-12 1-3023,-17-4 733,-11 4 886,-2 3 0,-4 0 0,9 2 0,-2 0 0,-14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40:38.619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6424 6536 26422,'-25'-20'1529,"-17"48"-1319,18 5 0,1 10 0,-1 4-1626,-1 4 1,0 3 0,-1 5 0,0 2 1415,6-12 0,-1 1 0,0 3 0,0 1 0,0 1 0,1 0-154,0-1 0,0 1 0,0 1 0,0 1 1,0 1-1,0 0 0,1 1 154,0-5 0,1 2 0,0 0 0,0 0 0,1 1 0,-1 0 0,0 0 0,1 0-55,-1 3 0,1-1 0,0 1 0,-1 0 0,1 0 0,1 0 0,-1 1 0,1-1 21,0 0 0,0 1 1,0-1-1,1 1 0,0 0 1,0-1-1,0 0 1,0 0-274,2-2 0,-1-2 0,1 1 1,0-1-1,0 1 0,1 0 1,-1 0-1,1 1-267,-1 5 1,0 2-1,0 0 1,0 1 0,1-1-1,0-1 1,1-3 0,0-4 591,-1 10 0,1-4 1,0-3-1,0-1 1,1 1-1,-1 0 1,1 3-1,-1-2 1,2-6-1,1-9 1,0-5-1,0 0 0</inkml:trace>
  <inkml:trace contextRef="#ctx0" brushRef="#br0" timeOffset="201">5502 7020 23420,'20'-59'629,"-1"0"1,1 0 0,0 11 0,1 3 0,4 9-181,14 5 1,5 17-1705,6 24 1,2 17 1254,-11 4 0,0 10 0,-1 4-536,-5-2 1,0 3 0,-1 3-1,0 2 536,-4-4 0,0 1 0,0 3 0,-1 0 0,1 1-159,1 5 0,-1 1 0,1 1 0,-1 0 0,1 1 159,-6-8 0,1 1 0,0 0 0,-1 0 0,0 0 0,0 1-192,-1-1 1,0 0 0,0 0 0,-1 1 0,1 2 0,0 1 191,-3-4 0,1 2 0,1 2 0,-1 0 0,0 1 0,0-1 0,-1-2 0,-1-3-291,1 4 0,-2-3 0,0-1 0,0 0 0,-1 0 1,1 2-55,3 8 0,1 2 0,0 1 0,-1 0 1,-1-3-1,-4-3 392,1 7 0,-3-2 0,-3-5 0,-2-3 0,-2-6 0,-3-3 0,-2-1 0,-3 3 0,-1 1 0,1-1 0</inkml:trace>
  <inkml:trace contextRef="#ctx0" brushRef="#br0" timeOffset="357">5734 9173 26571,'-52'-18'126,"1"0"0,-1 1 0,6 0 0,0 1 0,3 0-126,-8-4 0,6-1 0,12 3 0,11-2 479,17-19-479,27 16 0,14 2 0,1 2 0,5 1 0,5 0-733,-2 1 1,5 0 0,1-1 0,2 1 570,-4 1 0,0 0 0,2 0 0,2-1 0,5 0 92,-8 1 1,5 0 0,2-1 0,2 0 0,1 0 0,-1 0 0,-1 1-1,-3 1 1,7-3 0,-3 2 0,0 1 0,-1-1 0,3 0 0,1 0 0,-1 0-1,-1 0 1,0 1 0,1-1 0,-1 0 0,0 1 0,1-1 0,-1 0 0</inkml:trace>
  <inkml:trace contextRef="#ctx0" brushRef="#br0" timeOffset="1201">28218 6703 25343,'35'-5'1798,"-3"13"-1438,-7 25-90,-14-1 0,-2 10-1405,-3 7 1,-2 10 0,-2 4-1,0-3 1135,0-6 0,-1-2 0,-1 2 0,0 3 0,0-4 0,-1 2 0,0 3 0,0 0 0,0-1 0,-2-3-343,0 13 1,-2-2 0,0-2 0,0 1 342,0-2 0,0 0 0,0 0 0,-1 1 0,1-5 0,-1 3 0,-1-1 0,1-1 0,1-4-181,-2 12 1,2-4-1,-2 1 68,2-12 1,-1 3 0,1-3 0,0-7-473,2-2 0,0-7-584,-1 5-90,4-45 269,0-48 905,1 3 0,0-8-5,0 6 0,1-5 0,-1-2 135,1 6 0,-1-2 0,1-3 0,-1-4 109,1 9 0,-1-4 0,1-2 1,-1-3-1,0 1 0,1 1 0,-1 3-28,1-9 0,0 2 0,-1 0 0,1 0 0,0-3-36,-1 9 0,1-3 0,-1-2 0,0 1 0,1 1 0,-1 2 0,1 4 44,0-12 1,0 5 0,1 2 0,0 1-353,-1 5 1,1 1 0,1 2 0,-1 1 307,1-7 0,1 1 0,0 4 207,4-13 0,0 6-72,1 12 0,3 6 224,19-10 1,12 36 928,14 35-1288,-24 3 0,-1 6-90,0 8 0,-2 4 771,-1 7 1,-3 2-772,-4 3 0,-6 3 60,-9-6 0,-4 3 0,-2-3-60,-2 4 0,-6 0 0,-4-6 0,-5 3 0,-1-8 2704,-17 11-2704,-6-8 746,45-59-746,26-16 0,0 2 0,11 0-385,10 5 1,9 2 0,-1 3 384,-12 5 0,-1 3 0,3 2 0,0 2 0,3 1 0,-1 4 0,-4 6 0,-3 9 0,-4 6 0,-4 6-689,-3 5 1,-3 5 0,-5 4 688,-3 7 0,-5 4 0,-5 2 0,-6 6 0,-5 2 0,-5 2-336,-3-14 1,-3 0 0,-3 1 0,-2 0 335,-4 2 0,-2-1 0,-3 1 0,-2-2 0,-2 1 0,-3-1 0,-1-1 0,-1 0 0,-2-1 0,-2-1 0,0-1 0,-1-1 0,0-2 0,-1-2 0,0 0 0,-4 1-828,0-4 1,-2 2-1,-2 0 1,1-2 0,1-2 827,2-3 0,1-2 0,-1-1 0,-1 1 0,-9 5 0,-4 2 0,1-2 0,3-4 0,3-7 0,0 0 0,0 0 0</inkml:trace>
  <inkml:trace contextRef="#ctx0" brushRef="#br0" timeOffset="2175">8637 8223 26152,'-30'6'1259,"-1"5"-1169,-1 12 0,3 9-90,3 4 0,13 5 0,7 0 0,20-5 0,16-6 0,21-14-321,-17-11 1,2-4 320,2-4 0,2-2 0,0-2 0,-1-2 45,-2-4 0,-1-2-45,-5-1 0,-2-2 0,17-22 0,-19-8 0,-21 0 180,-22-2-90,-23 7-150,11 25 0,-3 4 105,-5 3 0,-2 4 0,-2 3 0,-1 6-45,-13 7 0,3 5 0,15-2 0,3 2 0,-2 4 0,8 4 0,20 9 90,31-1-180,23-5 90,-14-16 0,3-4 0,6 0 0,2-4-357,3-4 1,0-4 356,0-1 0,0-3 0,-4-3 0,-2-3 45,-5 0 0,-3-3 244,-6-7 1,-7-3-290,-9-11-90,-27-4-90,-31 24-449,-16 12-721,16 16 1,-1 5-1063,14-2 1,1 3 2411,-7 8 0,5 5 0,12 21 0,10 3 0</inkml:trace>
  <inkml:trace contextRef="#ctx0" brushRef="#br0" timeOffset="2943">26407 7766 23903,'-14'0'2339,"0"0"-2069,7 0-90,1 0-180,6 0 90,6 0 0,4 0-90,11 0 0,3-4 90,3-5 0,-4-9 89,-11-7 1,-10-5 90,-14-2 0,-13 3 0,-26-4-180,10 16-90,-12 7 0,25 24 90,16 39-180,19-3-917,6-12 0,6 0 1007,6-8 0,4-3 0,4 0 0,3-4-338,2-1 1,2-3 337,-2-5 0,1-3 0,-3-3 0,-1-5-90,25-7 90,-18-16 0,-15-14-287,-16-14 17,-18-9-720,-10 16 1,-6 1 44,0 10 1,-4 3-727,-11-6 0,-5 6 1671,4 14 0,-1 8 0,-6 6 0,-2 4 0,-2 4 0,0 0 0</inkml:trace>
  <inkml:trace contextRef="#ctx0" brushRef="#br0" timeOffset="4008">8909 7979 23380,'-36'-18'1439,"-1"-5"-899,2-8-90,3-10-5575,7-13 5215,17 22 0,2-2 0,1-7 0,4-3 458,5-6 0,4-2-414,1-8 1,4-2 15,0 16 0,2 0 0,1 0-106,4-6 0,0 0 0,4 0 46,3-5 0,3-1 0,1-1-375,-3 11 0,0 0 1,2-1-1,2-1 285,-4 7 0,2 0 0,0-1 0,2 0 0,2-1 0,3-3 0,2 0 0,2-1 0,1 1 0,1-1 0,-3 5 0,1 0 0,1 0 0,1 1 0,1-1 0,2 0-150,-5 5 1,2 0 0,0-1 0,2 1 0,0 1 0,1-1 0,0 1 149,3-2 0,0 1 0,0 1 0,2-1 0,1 1 0,4-1 0,3 0-41,-12 10 1,2-2-1,3 1 1,2-1-1,1 0 1,1 1 0,0-1-1,1 1 1,-1 0-1,0 1 1,-2 1 0,-1 1 40,3-1 0,-2 1 0,-1 1 0,0 0 0,-1 1 0,1 1 0,1-1 0,1 1 0,1-1 0,3-1-16,-4 2 0,2 0 1,2-1-1,1 0 0,1 0 1,0 0-1,1 0 0,0 1 1,0 0-1,-1 1 0,0 1 1,-2 1-1,-2 0 16,7 0 0,-1 1 0,-2 1 0,0 1 0,-1 0 0,1 1 0,-1 1 0,1-1 0,0 1 0,1 0 0,-3 0 0,1 1 0,0 0 0,0 0 0,0 1 0,0 0 0,1 0 0,0 0 0,0 0 0,0 1 0,0 0 0,2 0 0,0 1 0,0-1 0,1 1 0,-1 0 0,1 1 0,0 0 0,0-1 0,0 2 0,1-1 0,-1 1 0,-4 1 0,1 0 0,-1 0 0,0 1 0,1-1 0,0 1 0,-1 1 0,1-1 0,0 1 0,0 0 0,0 0 0,0 0 0,1 1 0,0 0 0,0 0 0,1 0 0,-1 1 0,0 0 0,1 0 0,-1 0 0,1 0 0,-1 1 0,0 0 0,1 0-15,-2 1 0,1-1 0,-2 1 0,1-1 0,-1 1 0,1 1 0,0-1 0,1 1 0,0 0 0,2 1 0,1 0 0,2 0-2,-6 1 0,2 1 0,1-1 0,1 2 0,2-1 1,0 1-1,1 0 0,0 0 0,0 1 0,0 0 0,0-1 1,-1 1-1,-1 0 0,-1 0 0,-2 0 0,-1-1 9,7 1 1,-1 1-1,-2-1 1,-1 0-1,-1 0 1,-1 1-1,1-1 1,0 1 0,0 0-1,2 1 1,0 0-1,3 0 8,-6-1 0,1 2 0,2-1 0,2 1 0,0-1 0,0 1 0,1 1 0,-1-1 0,0 0 0,0 1 0,-2 0 0,-1 0 0,-1 0 0,-3 0 0,-1 0 9,9 1 0,-3 1 0,-1 0 0,-2 0 0,-1 0 0,-1 0 0,0 1 0,-1-1 0,1 1 0,0 0 1,6 1 0,-1 0 0,0 0 0,0 0 0,-1 1 0,0-1 0,0 1 0,0 1 0,-1 0 10,-2-1 0,-1 1 0,0 0 0,0 1 0,0 0 0,-1 0 0,1 0 0,-2 0 0,1 1 2,5 1 1,0 1-1,-1 0 1,0 0-1,-1 0 1,0 1-1,0 0 1,0 0-23,-4 1 0,1 0 0,-1 0 0,-1 1 0,1 0 0,-1 0 0,-1 1 0,0 0 0,5 2 0,0 1 0,0 0 0,-1 1 0,-1 0 0,0 0 0,-1 1 0,-2-1 0,-1 1 0,-1 0 0,0 0 0,-1 1 0,0-1 0,-1 1 0,5 4 0,0-1 0,-1 1 0,0 1 0,-1-1 0,-1 0 8,-3 0 0,-1-1 1,0 1-1,-1-1 1,-1 1-1,0 0-8,6 4 0,0 0 0,-2 1 0,0-1 0,-1 0 0,-3-2 0,-1 1 0,-1-1 0,0 0 0,-1 0 0,9 6 0,-1 0 0,-1 0 0,0-1 0,-3-2 0,-1 0 0,-1 0 0,0-1 0,-3-1 0,0-1 0,0 0 0,-2 0 43,-2-2 0,0-1 0,-1 0 0,-1-1-43,10 8 0,-2-1 0,-1 0 268,-4-4 1,-2 0-1,-2-1-268,12 10 0,-2-1 0,1 4 0,-4-2 0,-15-15 0,-4-1-90,3 3 0,-4-3-899,-5-3 1343,-8-7-1704,-6-7 1878,-16-5 0,-12-8 1,-15-1-1</inkml:trace>
  <inkml:trace contextRef="#ctx0" brushRef="#br0" timeOffset="4918">8682 7748 20690,'20'43'1259,"2"2"-809,3-2 936,5 6-1027,6 6 136,0-7 0,2 3-582,-6-10 1,3 1 333,-2-3 0,5 4 1,0 0-1,-1-3-435,-1-3 1,-1-3 0,2 1 209,0 0 1,4 2 0,0 0-1,-1-2-700,6 3 0,0-3 0,2 0 678,5 2 0,2 0 0,1 0 0,-10-8 0,1 0 0,1 0 0,0 0-414,5 1 1,0 1-1,1-1 1,1 0 413,-8-4 0,-1-1 0,2 0 0,-1 1 0,1-1-120,2 1 1,-1 0 0,1 0 0,2 1 0,3 2 119,-1-2 0,1 1 0,4 2 0,0 0 0,3 0 0,0 0 0,0-1-65,-8-4 0,1-1 0,1 1 0,1-1 0,0 0 0,1 1 0,0-1 0,-1 0 0,0 0 65,1 1 0,-2-1 0,0 1 0,1 0 0,-1-1 0,2 1 0,1-1 0,1 0 0,3 0 0,-5-2 0,2 0 0,2 0 0,2 0 0,0 0 0,1-1 0,0 1 0,0-1 0,-2-1 0,-1 0 0,-3-1 0,-2-1 0,6 2 0,-3-2 0,-2 0 0,-2-1 0,1-1 0,0 1 0,2-1 0,2 2 0,0-1 0,2 0 0,1 1 0,2 0 0,1-1 0,-1 1 0,0-1 0,-1 0 0,-2-1 0,-2-1 0,1 0 0,-3-1 0,-1-1 0,-1 0 0,0 0 0,1-1 0,3 1 0,4 0-19,-9-2 1,2-1 0,2 1-1,2 0 1,2 0 0,-1 0-1,2-1 1,-2 1 0,1-1 0,-2 0-1,-1 0 1,-2-1 18,8 1 0,-2 1 0,-2-2 0,-1 1 0,1-1 0,-1 0 0,2 0 0,2 0 0,2 0 0,-7 0 0,2-1 0,3 0 0,0 1 0,1-1 0,1 1 0,-1-1 0,0 0 0,-1 0 0,-1-1 0,-2 0 0,-2-1 0,5 1 0,-2-1 0,-1 0 0,-1-1 0,-2 0 0,1 0 0,-1-1 0,1 1 0,1 0 0,0-1 0,1 1 0,0-1 0,0 1 0,0-1 0,-1 0 0,1 0 0,0 0 0,0 0 0,-1-1 0,0 1 0,-1-1 0,0 1 0,1-1 0,0 0 0,2 0 0,1 0 0,3 0 0,-10 0 0,2 0 0,2 0 0,1-1 0,1 1 0,1 0 0,1-1 0,-1 1 0,-1-1 0,0 1 0,-1-1 0,-2 0 0,-1 0 0,5 0 0,-2 0 0,-2-1 0,0 1 0,-1-1 0,-1 0 0,2 0 0,0 1 0,2-1 0,2 0 0,-6 0 0,2 1 0,1-1 0,1 0 0,2 1 0,-1-1 0,1 1 0,-1-1 0,-1 0 0,0 0 0,-2 0 0,-2-1 0,-1 0 0,8 0 0,-2 0 0,-2-1 0,-1 0 0,0 0 0,-2 0 0,1-1 0,0 1 0,1 0 0,0-1 0,0 1 0,0-1 0,0 1 0,0-1 0,0 0 0,0 0 0,0 0 0,0 0 0,-1-1 0,1 0 0,-1 0 0,1 0 0,-1 0 0,0 0 0,0-1 0,0 0 0,0 0 0,7 0 0,-1-1 0,1 1 0,-1-1 0,0 0 0,0-1 0,0 1 0,0-1 0,-1 0 0,0-1 0,-1 1 0,1-1 0,-1 0 0,1 0 0,-1 0 0,0-1 0,-1 1 0,0-1 0,0 0 0,0-1 0,-1 1 0,1-1 0,-1 0 0,1 0 0,-2-1 0,-1 1 0,1-1 0,0 1 0,-1-1 0,0-1 0,0 1 0,0-1 0,-1 1 0,-1-1 0,0 0 0,-1-1 0,1 1 0,-1-1 0,0 1 0,0-1 0,6-1 0,0-1 0,-1 1 0,0-1 0,0 0 0,0 0 0,-1 0 0,-2 0 0,0 0 0,-1 0 0,1-1 0,-1 0 0,-1 1 0,1-1 0,6-2 0,0 0 0,0 0 0,-1 0 0,-1 0 0,1 0 0,-4 0 0,0 0 0,-1-1 0,0 1 0,-1-1 0,-1 1 0,8-4 0,-1 1 0,0-1 0,-2 0 0,-1 0 44,-4 1 1,-2 0 0,-1-1 0,0 1 0,-2-1-45,6-4 0,-1 1 0,-2-1 0,-2-1 0,8-5 0,-2-2 0,-4 0 0,-8 3 0,-3-1 0,-4-1 0,7-11 0,-7-2 555,-10 4 0,-10-2-555,-17-9 0,-13 1-180,-5 15 0,-8 1-526,-19-9 1,-10 5-824,-7 14 0,-6 6 1595,13 5 1,-2 2 0,-2 0 0,8 4 0,-1 0 0,-2 1-1,0 1 1,-4-1 0,0 0 0,1 1 0,-1-1 0</inkml:trace>
  <inkml:trace contextRef="#ctx0" brushRef="#br0" timeOffset="6125">8593 8010 22194,'0'23'1440,"0"3"-1171,0 4-89,0 10 0,0 8 0,1 15-363,0-27 1,1 3 362,-1 4 0,0 2-1495,0 5 1,0 2 1494,-1 4 0,0 3-45,-2 2 0,0 5-490,-1-15 0,0 6 1,-1 0-1,1-1 415,-1 5 0,0-2 0,-1 4-423,1 0 0,-1 3 0,0 1 0,0-3 408,1-11 0,1-3 0,-1 0 0,1 1 67,0 3 0,-1-1 1,1 1-1,0 0-268,1 2 0,0 0 0,0 0 1,0 0 222,0 1 1,1-1-1,-1 1 1,1 0 62,1 0 1,0 1-1,0 0 1,0-1-64,1 0 1,-1 0-1,1 1 1,1 3-102,0-7 0,0 4 0,0 1 0,1 1 0,0-1 0,0-3 34,1 0 0,0-2 0,0-1 0,1 1 0,0 2 0,0 2 0,0 3 0,1 1 0,-1 0 0,2-2 0,-1-3 0,3 10 0,0-4 0,1 0 0,2 4 0,0-9 0,0 4 0,2 1 0,0 0 0,0-1 0,0-3 0,0-1 0,-1-2 0,1-2 0,1 1 0,1 3-38,0 0 1,2 2 0,0 1 0,1 0 0,0-2 0,-1-3 37,5 7 0,-2-5 0,3 0 0,2 4 0,-2-8 0,2 4 0,2 1 0,1 0 0,0-2 0,-2-2 0,1 0 0,-1-3 0,0-1 0,1 1 0,1 2 0,2 1 0,2 3 0,0 0 0,2 0 0,-1-2 0,-1-3 0,-1-4 0,1-3 0,-1-2 0,0-1 0,1 1 0,2 0 0,0 0 0,1-1 0,0 0 0,1 0 0,0-1 0,-1-2 0,2 1 0,2 0 0,2 1 0,-2-4 0,4 1 0,1 1 0,2 0 0,-1-1 0,0 0 0,-2-3 0,7 6 0,-2-3 0,-1 0 0,2-1 0,3 2 0,-7-6 0,3 2 0,1 0 0,1 0 0,0-1 0,-1-2 0,-2-2 0,5 2 0,0-2 0,-2-2 0,0-1 0,2 0 0,2 1 0,1 0 0,1-1 0,0-1 0,0 0 0,1 0 0,0-1 0,1 0 0,2 0 0,4 0 0,-11-4 0,2 0 0,3 0 0,2 1 0,-1-1 0,0 0 0,-1 0 0,-3-2 0,7 3 0,-3-2 0,0-1 0,-1 1 0,2-1 0,2 1 0,-5-2 0,2 1 0,3 0 0,-1 1 0,1-1 0,-1-1 0,-2-1 0,-3-1 0,3 0 0,-4-1 0,-1-2 0,0 1 0,2-1 0,4 0 0,-2 0 0,3 0 0,2 1 0,2-1 0,-1 0 0,1-1 0,-3 1 0,-2-2 0,6 2 0,-3-2 0,-1 1 0,0-1 0,2 0 0,2 0 0,-6 0 0,2-1 0,2 1 0,1 0 0,0-1 0,-1 0 0,-3-1 0,-2 0 0,1-1 0,-3 0 0,-3-2 0,1 1 0,2-1 0,3 1 0,-2-1 0,3 0 0,2 0 0,1 0 0,0 0 0,0 0 0,-2-1 0,-3 0 0,6 1 0,-3-1 0,-1 0 0,0 0 0,1-1 0,3 1 0,-7-2 0,3 1 0,2 0 0,0 0 0,0-1 0,-1 0 0,-3 0 0,-2-1 0,12 1 0,-3-2 0,-2 0 0,-1 0 0,1-1 10,1 0 1,0 0 0,-1-1-1,1-1 1,0 0-11,-1 0 0,0-1 0,1 0 0,-1-1 0,0 0 0,1 0 0,-1-1 0,1 0 0,-1 0 0,0-1 0,1-1 0,-1 0 0,1-1 0,-1 0 0,0-1 0,0 0 0,-1-1 0,1 0 0,-1 0 0,0-1 0,-1-1 0,0 0 0,0 0 0,0-1 0,-1 0 0,0 0 0,-1-1 0,-1 0 0,1-1 0,0 0 0,-1 0 0,0-1 0,0 0 0,0 0 0,0 0 0,-1-1 0,0 1 0,0-1 0,0 0 0,-1-1 0,0 1 0,-1 0 0,1-1 0,0-1 0,4-1-8,-7 2 0,2-1 1,3-1-1,-1 0 1,1-1-1,-3 1 1,-1 1 7,7-4 0,-3 1 0,-1 1 0,0-2 0,4 0 0,-10 2 0,3 0 0,1-1 0,1 0 0,-2 0 0,-1 0 0,-4 0 0,4-1 0,-2-1 0,-2 1 0,-1 0 0,1-2 16,1 0 0,1 0 1,-1-1-1,0 0 1,1-1-17,-2 0 0,0 1 0,1-2 0,0-1 0,4-1 0,-5 0 0,3-1 0,1-1 0,1-2 0,0 1 0,-2 0 0,-3 1 0,-1 1 0,-3 1 0,0 0 0,-1 0 0,1-1 0,2-1 0,1-1 0,3-2 0,1-1 0,0 0 0,-1 0 0,-2 1 0,-3 1 0,3-3 0,-3 1 0,-2 1 0,0-1 0,0 1 13,1-2 1,-1 0 0,0 0-1,0-1 1,0 1-14,-1 1 0,-1 0 0,0 0 0,1-1 0,3-2-12,-4 2 0,2-1 0,2-1 0,1-1 0,-1 0 0,0 1 0,-3 1 12,7-4 0,-2 1 0,-1 0 0,0 0 0,3-2 0,-7 6 0,3-3 0,0 0 0,1 0 0,-1-1 0,-2 2 0,-3 1 0,5-3 0,-2 1 0,-3 1 0,1 0 0,-1-1 26,0-1 0,0-1 0,0-1 0,-1 0 0,0-1-26,0 1 0,-2-1 0,0-1 0,1-1 0,1-4-10,-4 3 0,2-4 0,0-1 0,0-2 0,0 1 0,-1 0 1,-2 3 9,-1 1 0,-2 3 0,0 0 0,-1 0 0,0-2 0,2-1 0,1-2 0,1-2 0,1-2 0,0 0 0,-1 0 0,-1 3 0,-2 2 0,2-2 0,-2 2 0,-2 1 0,0 2 0,1-2 0,-2 1 0,1 1 0,-1-1 0,0 1 0,0-1 0,-1 2 0,0 1 0,0-1 0,-1 0 0,0 1-15,6-11 1,-1 1-1,0 0 1,-1 0 14,0 0 0,-1 0 0,0-1 0,-1 1 0,-2 2 0,0 0 0,-1-2 0,0-3 0,-5 7 0,1-2 0,0-3 0,-1 0 0,0 1 0,-2 2 0,3-9 0,-1 2 0,-2 1 0,1-4 0,0 2 0,0-3 0,-1-1 0,-1 2 0,-2 4 0,0-9 0,-3 5 0,-1 1 190,-2 4 0,0 1 0,-2 1-190,-1 8 0,-1 2 0,-3-1-390,-2-2 0,-3 0 1,-1 3-601,-4 1 1,-3 4-315,-9-4 0,-7 8 1412,-37 14 0,20 21 1,-3 6-1,-5 3 1,-1-1-1</inkml:trace>
  <inkml:trace contextRef="#ctx0" brushRef="#br0" timeOffset="7752">8718 7983 25522,'0'28'1530,"0"-6"-1351,4-10 1,1-6-90,4-14 180,13-36-90,2-11-661,-7 7 0,2-4 571,-1 2 0,2-4-45,-4 9 0,1-6 0,1-1 0,-1 3-45,2-6 0,0 2 0,0-3-746,0-1 0,2-3 0,0-1 0,-2 3 746,1-3 0,-1 2 0,1-5 0,-2 8 0,0-6 0,1-1 0,-1-1 0,-1 4-499,1-3 0,-1 2 0,0 0 1,1-3 498,-3 9 0,1-3 0,1-1 0,-1 0 0,0 1 0,0 3-281,2-10 1,0 2 0,0 2 0,1-1 280,1-1 0,0 0 0,1 0 0,1 0 0,1 2 0,0-1 0,1 2 0,1-1 0,1 2 0,0 0 0,2 0 0,0 1 0,1 0 0,1 0 0,1 1 0,1 0-175,1 0 1,0 0 0,1 1 0,2 0 174,-7 10 0,0 1 0,1 0 0,1-1 0,0 1 0,1 0 0,1 0 0,0-1 0,1 1 0,0 0 0,1 0 0,1-1 0,0 1 0,0 0 0,0 0 0,2 0 0,0 1 0,0-1 0,1 1 0,-1 0 12,1 0 1,0 1-1,1 0 1,-1 0-1,1 1-12,0 1 0,1 0 0,-1 1 0,1 0 0,1 0 0,-2 3 0,0 0 0,1 0 0,1 0 0,3 0 0,4-1 0,2 0 0,2-1 0,1 1 0,2 0 0,0 1 0,-7 6 0,2 1 0,1 0 0,0 1 0,0 0 0,0 0 0,0 1 0,0-1 0,1 0 0,-1 1 0,0 0 0,1 0 0,-1 1 0,0 2-28,8-3 0,0 2 0,0 0 0,-1 1 1,-1 2-1,-2 2 28,9-4 0,-2 4 0,-2 1 0,1 0 0,-11 4 0,1 0 0,-1 1 0,1 0 0,0 0 0,0 0 0,0 1 0,0 0 0,2 0 0,4 1-9,-4 1 1,3 1 0,3-1 0,0 1-1,0 0 1,-1 1 0,-3 0 8,9-2 0,-4 1 0,0 1 0,1 0 0,2 0 0,-7 2 0,2 0 0,2-1 0,0 1 0,-1 1 0,-2 0 0,-3 1 0,2-1 0,-3 2 0,-2 0 0,2 1 0,3 0 0,5 0 0,4 2 0,3-1 0,-1 1 0,-1 0 0,-3 1 0,-2-1 0,-4 1 0,-1 0 0,4 1 0,7 1 0,-11 1 0,6 1 0,4 0 0,3 0 0,1 1 0,1 1 0,-1-1 0,-3 1 0,-4 0 0,-5-1 0,5 1 0,-6 0 0,-3 1 0,0-1 0,2 1 0,5 1 0,-6-1 0,3 0 0,3 0 0,1 1 0,0 0 0,1 1 0,-1-1 0,-2 1 0,-2 0 0,6 1 0,-2 0 0,0 1 0,-2 0 0,0-1 0,-2 1 0,-1 0 0,-1-1 0,-2 1 0,-1-1 0,0 0 0,1 1 0,2 0 0,3 1 0,3 0 0,1 0 0,0 0 0,0 1 0,-3 0 0,-3-1 0,5 2 0,-4 0 0,-2 0 0,0 0 0,0 0 0,1 1 0,-1 0 0,1 0 0,-1 0 0,-1 1 13,0 0 1,-1 0-1,1 1 1,-1 0-1,-1 1-13,0-1 0,-1-1 0,0 2 0,2 0 0,2 2 0,-5-2 0,2 2 0,2 1 0,1 0 0,-1 1 0,-1-1 0,-3-1 0,8 3 0,-3-1 0,-1 0 0,1 1 0,2 1 0,1 0 0,2 1 0,2 1 0,-1 1 0,-2-2 0,-4 0 0,7 3 0,-3 0 0,-3-1 0,1 0 0,-1 0 0,-1 1 0,0 0 0,0 0 69,-1 0 0,0 0 1,-1 1-1,-1 0-69,-1-1 0,-2-1 0,2 1 0,2 2 0,0 2 0,3 2 0,1 1 0,-1-1 0,-2-1 17,-2-1 1,-2-1 0,0-1-1,2 3-17,-2-2 0,3 3 0,1 0 0,-2-1 0,-4-2 0,-5-2 0,-2-2 0,-2-1 0,1 0 0,13 9 0,0 0 0,-1 0 0,-1-1 0,-1-1 0,-1 0 0,-1 0 0,-1 0 0,1-1 0,-2 0 0,0-1 0,0 0 207,-3-1 0,1 1 0,-1-1-207,-2-1 0,1 0 0,-1 0 216,-2-1 1,1 1-1,-2 0-216,0-1 0,-1 0 0,0 1 0,-1-1 0,-1 1 0,0 0 0,-1 0 0,0 1 0,-1 0 0,0 1 0,-1 0 0,-1 0 168,0 1 1,-1 0-1,0 0-168,0 1 0,-1 1 0,0-1 0,14 17 0,-1 0 0,-1 0 0,-1 1-126,0 0 0,-1 0 126,-1 0 0,0-1 0,-1 0 0,1 0 224,-2-2 0,3 3-224,-4-7 0,3 3 0,-2-2 0,-7-9 0,-2-2 0,1 2-258,9 7 1,2 1 0,-3-2 257,3 3 0,-1-2 0,0-2 0,-1-1-226,1 1 0,-1-1 226,-2-2 0,0 1 613,-1-1 1,-1 0-614,-2-1 0,-1 0 0,-2 0 0,-1-1 0,-1 0 0,0 0 0,-3-2 0,-1 2 0,10 13 0,-1 2 0,-9-13 0,-1 1 0,7 11 0,1 2 0,-1 1 0,-2-2 0,-5-10 0,-1 1 0,7 12 0,-1 0 0,-7-15 0,-2-3 0,0 2 0,-1 1 0,1-3 0,1 2 0,6 15 0,0 1 0,-5-13 0,-1 0 0,7 13 0,-1-2 0,-7-13 0,0-3 0,0 0 0,1 0 0,0-1 0,1 0 0,0-2 0,0-1 0,0 0 0,1-1 0,-1 0 0,1-1 0,-1-1 0,0-1 0,20 24 0,-4-5 0,-1-8 329,-7-4-329,-3-7 0,-6-4 2360,-4-5-2360,0-5 2341,-7-5-2341,1-4 684,-8-8-2123,0-4-450,-2-9-630,0-6 2519,0-13 0,-6-3 0,0-6 0</inkml:trace>
  <inkml:trace contextRef="#ctx0" brushRef="#br0" timeOffset="8441">25388 7133 21565,'0'-14'2698,"0"3"-2158,0 0-90,0 2-91,0 2 1,0 0-90,0 2-90,0 1 0,2 1 90,9 5-90,4 9 89,13 14-89,5 12 0,7 15-343,-17-23 0,1 3 283,3 2 0,4 3 0,-2-2-734,8 7 0,1 0 644,-4-5 0,3 2 0,-2-4 15,8 3 0,0-3-45,-1-2 0,1-2 0,-1-3 0,0-2 45,-4-4 0,-1-1-45,-4-5 0,-1-1 0,21 8-90,-13-8 0,-9-8-180,-9-3-90,-6 0 348,-4-3-527,-5 4 1205,-4-1-1655,-3 1-361,0 6 1350,0 12 0,0 4 0,0 11 0</inkml:trace>
  <inkml:trace contextRef="#ctx0" brushRef="#br0" timeOffset="9696">26732 8083 23813,'0'-39'1709,"0"3"-1349,0 0-180,0 14-90,0 1 180,0 24-180,-4 9 0,-2 20-45,0 2 0,0 3-45,-1 22 0,2-6 0,2-1 0,7 4 0,1 9 90,4-34-90,4-8 0,1-7 0,2-9 0,-1-3 0,1-10 0,-4-4 90,2-12 179,-3-26-89,-5 5 0,-6 2 0,-4 1-90,-5-5-90,-5-8 0,0 30 90,3 12-90,1 17 0,6 47 0,0 8-139,4-14 1,2 3 138,1-8 0,2-2 0,0 0 0,2-1-45,8 8 0,2-3 45,10 12-90,12-3 0,-8-44 90,1-20 0,-9-18 0,-3-8 0,-4 4 0,-2-3-419,4-20 1,-3-4 553,-8 9 0,-4 1-1,1-2 1,-2 0-45,-1 4 0,-2 0-45,-5-2 0,-3 5-45,-5-2 251,-18 25-251,0 63 30,13-2 0,0 8 0,2 1-887,-4 12 1,2 2 856,3-3 0,0 3 0,4-3 0,2 7 0,6-2 0,4-1 0,5-2-298,2-6 0,5-3 298,5-4 0,4-4 0,3-6 0,3-5 0,3-7 0,3-4 158,2-7 0,2-6-203,-1-7 0,1-6 45,1-7 0,-3-7 0,-1-6 0,-2-9 30,-5-9 0,-3-9 0,-2 0-450,-6 7 1,-3 1 0,-1-4 419,4-16 0,-3-5 0,-4 3 0,-6 14 0,-3 1 0,-5-1 0,-6-11 0,-5-2 0,-2 5 0,-5-2 0,-5 5 343,2 13 1,-4 2 0,-3 12-344,-6 15 0,-3 13 48,-5 10 0,0 10-48,-2 12 0,2 8-724,15-7 0,0 4 0,2 1 724,1 4 0,1 3 0,2 1 0,1 2 0,3 3 0,2 0 29,2 1 0,2 2 1,3-1-30,2 0 0,3 1 0,2-1 0,5-1 0,2 0 0,3-1 0,2-3 0,3 0 0,3-1 0,11 17 0,5-3 0,4-6 0,5-4 0,0-9 0,6-7 0,19-10 0,3-11 0,-18-11 0,-2-9 0,15-11 0,-5-12 0,-21-9 0,-7-8 0,-1-9 0,-3-6-332,-10 15 0,-2-3 1,-1-2 331,0-5 0,-3-3 0,-2 0 0,-1-4 0,-3-2 0,-1 1-290,-1 14 0,-1 0 0,-1 1 1,-1 0 289,-4-14 0,-1 0 0,-3 3 0,0 4 0,-2 2 0,-3 3 357,1 8 0,-2 3 0,-3 4-357,-9-5 0,-5 11 0,0 15 0,-3 12 0,-2 15 0,1 12 0,-4 12 0,4 12 0,13-6 0,2 7 0,1 5 0,4 0-164,4 5 1,3 3 0,4 1 0,-1 0 163,0 0 0,1 1 0,2 0 0,5-1 0,5-2 0,5 1 0,2-4 0,4-4 0,3-4 0,4-5 0,5-1 134,12 5 1,6-1-1,0-7-134,7 1 0,2-8 0,-10-10 0,4-2 0,-3-9 0,0-14 0,-3-10 0,-4-6 0,-3-7 0,-2-9 0,-5-6 0,-3-9 0,-5-4 0,-4-10 0,-5-3 309,-6 17 1,-3 0 0,-1-1-310,-3-2 0,-3-1 0,-2 1 0,-2 1 0,-2 0 0,-6 1-62,-10-7 0,-7 1 0,-2 7 62,-6-1 0,-5 8 0,6 13 0,-4 3 0,1 10 0,-5 17 0,2 12 0,1 9 0,2 6 0,4 7 0,5 5 687,5 6 1,5 4-688,7 2 0,7 3 0,6 0 0,7 1 0,7-1 0,8-1 0,5-2 0,7-2 0,6-4 0,5-4 0,4-6 0,4-6 0,3-5 0,2-7 0,-2-8 0,0-6 0,-1-8 0,-2-8 0,-5-6 0,-5-7 252,-3-7 0,-6-8-252,-12-7 0,-4-7 0,-5 1 0,-2-11 0,-7 0 0,-2 6 0,-3-2 0,-10 5-120,-12 8 0,-9 5 0,0 6-600,-9-1 1,-4 8 89,3 8 0,-3 5 1,1 8-1398,-9 15 1,2 11 2026,-4 6 0,2 6 0,18-4 0,1 2 0,0 2 0,0 2 0,0 0 0,-1 0 0</inkml:trace>
  <inkml:trace contextRef="#ctx0" brushRef="#br0" timeOffset="12082">15354 1176 15718,'0'-13'6566,"0"5"-6386,0-2 90,0 5-90,0 3 1349,0 0-1259,0 0 90,0 1-90,0-3-1,0 2 1,0-1 450,0 1-270,0-2-361,0 3 1,0-3-90,0 18 0,0 4 0,0 19 0,0 7 0,1-6 0,1 2 0,3 21 0,-2-21 0,0-1 0,3 6 0,-2-9 90,-2-9-90,0-7 0,-2-6 0,0-7 0,0-7 0,0-9 0,0-9 0,0-11 0,-9-30 0,3 6 45,-2 7 0,1 0-45,2-10 0,2 22 0,1 1 0,2-8 0,0 5 0,0 4 0,0 3 0,0 4 0,0 2 0,3 3 0,3 4 0,8 1 0,7 3 0,4 5 0,3 3-90,0 4 180,1 6-90,-3 4 0,-3 8 0,-5 2 0,-6 5 0,-2-2 0,-5 2 0,-2-5 0,-3 0 0,-3-3 0,-2-4 90,1-6-90,0 1 90,4-7-180,0 3 0,0-12-90,0 4-449,2-10-1080,4 2 180,-1 0-1080,4-1 2609,-4 4 0,2 0 0,0 0 0</inkml:trace>
  <inkml:trace contextRef="#ctx0" brushRef="#br0" timeOffset="13393">17023 814 16618,'0'-9'4227,"-4"0"-3597,3 2-181,-6 1-269,6 3 0,-6 1 90,2 0-90,1 2 0,-5-2 0,7 2 0,-3 0 90,5 0 359,-4 0 1,3 0-90,-2-2-181,3-1-89,0-1-90,0-1 90,0 3-180,0-2 90,0 3 0,0-1-180,0 6 0,0 5 0,-9 27 0,-2 14 0,-4 5 0,1-5 0,10-23 0,-4 1 0,4-12 0,-1 3 0,2-10 0,-1-4 0,3 5 0,-2 2 0,3 0 0,0-1 0,0-7 0,0-4 0,0 4 90,0-3-180,0 7 90,0-7 0,0 8 0,0-8 0,0 3 0,0 0 0,0-3 0,-4 9 0,3-5 0,-6 6 0,6 0 0,-3 7 90,4 3-180,-3 4 90,2 2 0,-6 0 0,6 7 0,-3 4 0,1 20 90,2-16-90,-7 8 0,8-23 90,-8 0-90,7-14 0,-2 3 0,3-15-270,0 3-360,0-10-90,2-2-269,2-7-1619,11-15 2608,15-14 0,3-4 0,-12 22 0,0-1 0</inkml:trace>
  <inkml:trace contextRef="#ctx0" brushRef="#br0" timeOffset="13751">17177 1077 16887,'4'-31'6657,"0"9"-6298,-4 13-89,0 7 90,-4 12-180,-2 7 0,-4 15-90,-1 6 0,1 8 0,6 1-90,0 1 90,10-3-90,2-4 90,7-7-90,3-7 89,0-9 1,3-8 90,-3-10-90,0-10 0,-3-12 90,-3-36 0,-6 6-135,-3 15 0,-2 0 45,-7-11-90,0 5 0,-7 9 0,1 7-90,0 7-90,-2 11-180,0 2-269,-1 12-181,3 4-179,6 9-451,2 7-808,6 6 2248,4 2 0,4-2 0,5-2 0</inkml:trace>
  <inkml:trace contextRef="#ctx0" brushRef="#br0" timeOffset="14104">17575 1172 22014,'10'-21'2879,"-3"1"-2340,-4 2-179,-3 2-180,0 4-90,-5 6 0,3 8-90,-7 9 0,9 9 90,-4 8-90,4 6 0,4 0 0,4-2 0,4-3 90,8-8 0,12-14 90,-5-10 180,13-33-181,-21 0-89,-2-19 0,-19 10-90,-6 2 0,-14-6 0,4 19-180,-4 2-179,7 22-991,-9 20 271,2 2-450,-8 19 1529,0 11 0,10-8 0,-3 10 0</inkml:trace>
  <inkml:trace contextRef="#ctx0" brushRef="#br0" timeOffset="15419">15305 4401 23903,'-12'-18'1529,"0"4"-1439,1 1 0,1 12 0,6 8-90,0 40 0,4 1-1034,0-10 0,0 1 1034,4 27 0,-3-32 0,1 0-579,3 30 669,-1-6-90,0-8 0,-1-11 90,-1-10 90,-2-9-90,1-10 1831,3-4-1921,1-8 726,10-13-726,-3 0 0,9-12 0,0 4 0,1 3 0,2 4 0,1 5 0,-3 6 0,0 9 0,-3 6 0,-3 10 0,-2 5 0,-7 7 90,-2 2-90,-12 2 0,-5 2 0,-27 11 0,6-14-90,-12 2 0,17-26-270,-2-11 1,15-7-91,1-11-360,19-2-1438,17-22 89,1 7 2159,11-11 0,-8 12 0,-2 3 0</inkml:trace>
  <inkml:trace contextRef="#ctx0" brushRef="#br0" timeOffset="16019">15707 4754 18147,'18'0'4317,"-1"0"-3687,-5 0-270,-2 0-1,0 6-179,0 1 0,4 9-180,1 0 90,1 0-90,0 2 0,-2-4 0,0 1 0,4-7 0,-4-2 0,7-16 90,-6-11-90,-1-3 0,-2-7 270,-6 0 180,-2 3-270,-2 4-1,-2 9 181,0 13-360,0 17 180,7 6-180,0 6 0,15 9 0,-7-16 0,18 10 0,-10-19 0,8 1-90,-7-16 90,-1-5 0,8-17 0,-10 3 180,8-16 180,-20 13-270,0 3 0,-7 10-90,2 9 0,8 4 0,1 0 0,21 0 0,-8 0 0,15 0 0,-10 4 0,-1 1 0,8 6 0,-13 1 90,5 13-90,-20 10-90,-1 1-270,-9 3-360,0-12-629,0 1-989,0-3 2338,0-1 0,0-3 0,0-1 0</inkml:trace>
  <inkml:trace contextRef="#ctx0" brushRef="#br0" timeOffset="17442">17660 4632 23993,'-12'0'1350,"2"0"-1171,-4 0-89,-2 12 0,3-5-90,-1 6 0,7-5 270,0-7 0,6 3-180,-2-4 90,3 0-90,0-6-90,3-4 90,5-10-90,11-3 90,5-4-90,25-8 90,-10 12-90,14-3 0,-19 19 90,-3 3 89,1 24 1,-27 35-135,-9-19 0,-5 1-45,-4 4 0,-4-1-112,-4-7 0,-1-3 202,-9 11-90,-6 5 0,7-10 0,7-8 0,10-14 0,13-14 0,2 0 90,4 0-90,6 0 224,8 0-224,8-2 0,7-3 90,4-2-180,2 0 90,-3-1-90,17-1-270,-16 1-179,8 2-271,-21 4-1888,-4-3 449,-7 0 2249,-5-6 0,-7 0 0,-3-3 0</inkml:trace>
  <inkml:trace contextRef="#ctx0" brushRef="#br0" timeOffset="17722">18273 4564 20755,'5'-14'3328,"-1"1"-2878,-4 8 0,-4 7 89,-2 9-179,-3 12 0,3 29-180,7 9-180,12 3 90,7-9-90,11-28 0,3-9 0,7-9 90,0-11-90,1-10 90,-5-10 0,-4-10 0,-9-7-90,-7-4-90,-13-16-90,-8 18-270,-9-4-270,-9 27-1708,-24 19 179,1 9 2049,11 3 1,0 3-1,-21 21 1,27-17-1,0 1 1</inkml:trace>
  <inkml:trace contextRef="#ctx0" brushRef="#br0" timeOffset="20804">15987 10217 21115,'-10'-31'2698,"-2"-3"-2338,3 2 90,3-2 0,-1 3-91,6 3 1,-3 1-180,4 7-90,0 4 180,0 0-180,0 11 0,-3-1-90,2 6 360,-3 12-91,4 19-179,0 10-45,0 0 0,0 4-45,0-1 0,0 2 0,0 10 0,0 0-198,0-12 1,0-2 197,0-7 0,0-3 0,0 12 0,0-17 0,0-1 0,0-19 0,0-3 0,0-4 90,2 0 305,0 0-395,1 0-90,-2 0 90,1 0 90,1 0-180,-1 0-179,0 0 179,-1 0 180,0 0-90,1-4 0,-6 1 0,3-5 0,-2 0 0,3 1 0,0 1 0,0 3 0,-4 1 0,3 2-90,-3 0 180,4-2-90,0-2 0,2-5 0,2-5 89,4-4-89,3-2 0,1-5 0,2 0 0,4-12 90,-3 11-90,3-6 90,-6 14-90,0 0 0,-1 2 90,-1 2-90,-2 3 0,0 2 0,-2 2 0,2 0 0,-2 5 0,6-2 0,-3 3 0,4-1 0,-6 0 0,1 0 0,-6-1 0,0-1 0,-2 2 0,0-7 90,0 0-90,0-11-90,0 5 180,0-3-90,0 9-90,0 5 180,0 2-180,0 2 90,7 10 0,0 0 0,9 12 0,-1-1 0,1 4 0,0-2 0,0-1 0,-1-1 0,2-5 0,-7-3 90,-1-6-90,-7-3 270,-2-4-270,0-6 0,0 1 0,0-10 0,0-7 0,0-3 0,0 2 90,0 6-180,2 12 90,0 1 0,4 4 0,4 6 0,3 4 0,6 10 0,2 5 0,5 5 0,14 15 0,-11-12 0,10 9 0,-16-22 90,-3-4 180,0-9-180,-11-7-90,0-13 0,-9-14 90,2-19-90,0-15-1316,0 24 1,1-3 1315,-2-2 0,2-2 0,-1-2 0,1 1-469,0 1 1,-1 1 423,2 4 1,0 2-46,0-25 0,2 13-180,-2 15-179,2 9-361,0 14 1917,4 9-2456,2 13 703,3 9-1962,1 8 2608,0 6 0,-1 0 0,-1 2 0</inkml:trace>
  <inkml:trace contextRef="#ctx0" brushRef="#br0" timeOffset="21520">16978 10023 19586,'14'-2'4227,"-1"1"-3147,-7 21-541,-8 4-314,-3 11 0,-2 3-45,-7 16-982,8-16 1,0 0 891,-3 12 285,8-4-375,-2-8 90,5-9-90,3-6 0,6-11 0,5-6 0,4-12 1228,3-8-1228,10-29 45,-13 1 0,-2-3 0,-4 10 0,1 1 180,2-10 0,-1 17-135,-3 45-90,6 9 0,-5 30 0,5-13 0,-1-16 0,20-8 0,-11-25-90,14-18 90,-12-13 0,2-16-45,-17 21 0,0-2 45,0-5 0,-1-3-372,-1-1 0,0 0 372,-1-2 0,0-1-73,1-10 1,0-2 72,-2 11 0,-1 0 0,0 3 0,-1 2 0,1-10 0,-7 37 0,0 8 180,2 31-90,0 1 0,0 7 0,0 2-90,1 11 90,-1 18-90,-3-24 732,2-5-732,1-6 156,3 3-156,0-9 0,-1 7-90,0-1-89,-4-4-631,2 11 180,0-14-89,2 4-91,-3-9 1,2-8-1,-3 1-2518,4-13-6503,1-6 9770,1-16 0,2-18 0,0-8 1</inkml:trace>
  <inkml:trace contextRef="#ctx0" brushRef="#br0" timeOffset="21836">18046 9399 22554,'0'23'2159,"-7"13"-1709,-4 19-2376,1-19 0,0 1 2061,-2 3 0,1 2-45,-1 2 0,0 0-386,0 0 0,-1 0 341,1-2 0,0-2 317,1-3 1,-1-1-363,-6 21 0,4-13 180,8-12-90,2-9 0,4-16-1,7-32 2023,13-33-2023,-5 16 1,2-2 0,-1 7 0,1 3 90,19-20-90,-10 38 1882,5 16-1882,1 14-90,5 11 0,1 11-159,3 6-111,-2 1-270,-1 0-449,-3-7-450,-3 0-540,-3-8 1979,-3-4 0,-2-12 0,1-4 0</inkml:trace>
  <inkml:trace contextRef="#ctx0" brushRef="#br0" timeOffset="22902">20625 9652 22464,'-8'-52'3058,"-2"4"-2608,-9 5 270,-5 11-91,-3 7-179,-5 14-90,-3 13-90,-1 16-90,1 16-180,4 16-317,19-19 1,2 1 316,2 4 0,4 1 0,4 4 0,3 0 0,3-1 0,3-1 0,5 1 0,4-3 0,0-2 0,5-2 0,16 3 0,4-5 0,-11-12 0,2-4 0,11 1 0,0-6 0,13-23 0,-10-14 0,-25-12 0,-5-6 0,-7 8 0,-3-3 0,-2-16 0,-8-4-180,-13-2 0,-7 3-135,2 16 1,-3 2-432,-8-9 1,-3 5 70,7 22 0,-1 5-1349,-10 5 1,-1 6 2023,-19 11 0,22 6 0,3 6 0,-11 25 0</inkml:trace>
  <inkml:trace contextRef="#ctx0" brushRef="#br0" timeOffset="26171">15532 16165 23544,'0'-16'2428,"-5"0"-2158,0 3-90,-1-1 0,-2 2-180,8 1 90,-4 4-90,4-3 0,0 0 0,2-5 90,-2-3 0,2-5 179,-2-2 181,-18-12 90,-19 7-360,-9 5 90,-15 19-270,12 21 0,12 12 0,1 6 0,10-4 0,3 5 0,3 19 0,4 11 0,6-5 0,7-8 0,6-1-1095,1 3 1,3 3 0,5-7 1094,7-10 0,5-5-315,0-4 1,3-1-534,1-3 0,1-3 173,0-4 1,1-4-155,2-2 0,0-3-251,2-4 1,1-3-181,3-5 1,0-5 1198,2-4 1,1-5 0,1-6-1,-1-3 1,2-5 0,0 0-1</inkml:trace>
  <inkml:trace contextRef="#ctx0" brushRef="#br0" timeOffset="26870">16158 16115 21924,'21'-62'3149,"-7"8"-2430,-12 11-89,-12 16-90,-9 11 89,-20 40-539,9 6-45,9-1 0,3 4-45,1 21 0,7 3-135,13-22 0,3-1-45,8 11-89,14 0 89,17-37 90,-10-14 90,-7-13 0,-2-7 0,-1-15 90,-11 10 0,-3-2 0,-5-15 89,-3 5-89,-3 9-90,0 7 0,0 15 0,0 4 0,0 14 0,0 6 0,0 11-180,2 4 1,1 3-271,2-3 0,2-4 90,1-5 1,2-9-1,2-3-450,11-18 540,0-1-89,6-13 89,7-10 360,-11 11 0,6-5 90,-13 16 89,-4 7 1,0 9-90,-1 8 0,-3 8 0,-2 4-180,-2 3 90,-2 0-90,0-4 0,4-5 90,-2-9 0,6-7 0,2-21 0,-1-3 0,3-11 0,-4 8 89,2-2-89,-5 11 180,6 3-270,-8 11 90,12 16-90,-5-5 0,6 6 0,-4-4 0,0-8 0,0 3 90,-1-4-90,-1-4 90,0-2 0,-2-3 0,4-2 0,-5 6 0,4-1-90,-2 6-90,2 0-360,-1 4-539,-2 1-3059,5 8 4048,-3-3 0,3 3 0,-4-4 0</inkml:trace>
  <inkml:trace contextRef="#ctx0" brushRef="#br0" timeOffset="28059">18265 15608 23004,'0'-7'1079,"0"3"-719,0 2 270,0 2-360,0 4 89,0 1-179,-3 6-90,-4-1 90,-3 1-180,-2-6 90,0 3 90,-1-7 0,7 3-180,0-4 0,6 0 0,6-6 0,4-4 90,10-8-90,7-3 0,5-1 90,1 1 0,0 3 90,6 5-91,-14 6 1,4 11 0,-17 10-90,-5 13 0,-9 9 90,-6-4 0,-3 1-90,-12 21 45,2-9 0,-1-1 45,-5 3 0,-4 9-90,16-31 90,7-7-90,5-9 0,3-5 0,0-4 0,3 0 0,7 0 0,9 0 0,9 0 0,7 0-180,27-6-360,-12 0-404,-6 1 0,1-1-631,-9 0 1,-1-1 450,1 2 0,-2-2 1124,28-13 0,-23 0 0,-1-5 0</inkml:trace>
  <inkml:trace contextRef="#ctx0" brushRef="#br0" timeOffset="28356">19077 15554 20935,'9'-27'3238,"-5"2"-2158,-8 11-271,-12 25-629,0 7 0,-3 23-180,12-4 90,9 18-90,8-17 0,11 5 90,18-25-90,-7-9 0,9-11 90,-18-7-90,-5-11 0,-6-8 90,-6-8-90,-2-7 90,-10-1-90,-8-10-270,-16 20-630,-20 10 1,4 26-316,14 10 1,2 4-765,0 5-179,3 9 2158,20-14 0,12-6 0,2-4 0</inkml:trace>
  <inkml:trace contextRef="#ctx0" brushRef="#br0" timeOffset="28654">19301 15441 21565,'16'-25'3598,"-3"2"-2879,-8 5 181,-3 5-630,-9 10-181,-2 8 1,-5 13-90,5 7 90,7 19-90,10-9 0,10 7 0,7-18 0,8-6 0,1-8 90,1-4-90,-2-10 90,-5-3 90,-7-7-180,-7-4 90,-8-4-90,-4-4 0,-10 1-90,-1 3-180,-9 6-179,-2 7-271,-4 5-1439,-19 10 630,10 1-810,-11 9 2339,19 0 0,1 2 0,4 0 0</inkml:trace>
  <inkml:trace contextRef="#ctx0" brushRef="#br0" timeOffset="35027">26699 1253 20845,'-10'0'2878,"4"0"-2428,-1 0-90,6 0 270,-3 0-630,11-4 90,4-3-90,9-8 179,5-8 1,1-5 180,14-19 0,-11 9-45,-7 7 0,0 2 44,1-4-89,2-4 0,-13 19-90,-2 3 0,-4 3-90,-2 3-90,-2 4 0,-2 3 0,0 2 0,0 6 0,0 6 0,2 11 90,0 8-90,2 10 0,0 7 0,1 4 0,0 4 0,-2 1 0,2 2-1031,-4 0 1031,1-1 0,-2-1-329,0-1 329,0-3 0,0-4 0,0-3 0,0-8 0,2-6 0,0-7-90,0-7 1084,2-5-1174,-2-6 366,4-3-366,-2-4-90,2 0 0,-2 0 1,-2 0-3419,0 0 3688,-2-4 0,-3 3 0,-2-3 0</inkml:trace>
  <inkml:trace contextRef="#ctx0" brushRef="#br0" timeOffset="35306">26801 1927 21475,'-38'0'3957,"5"0"-3687,22 0-90,4 0-90,7 0 0,18-2-90,4 0 0,24-5 0,3 0 0,8-4 0,-16 2 0,1 0 0,19-6 0,-23 6 0,-2 1-180,5-3-180,-9 2-359,-6-1-181,-5-1-539,-5 0 1439,-4-15 0,-5 6 0,-4-11 0</inkml:trace>
  <inkml:trace contextRef="#ctx0" brushRef="#br0" timeOffset="36169">27402 986 21835,'4'-36'2068,"2"4"-1708,0 3-90,2 6 90,0 5-90,1 3 269,6 3-269,-5 5-180,5 3 90,-7 12-90,0 4 90,1 15-90,0 7 0,2 13 0,1 8-90,-2 8 45,-3-12 0,0 2-45,-2-13 0,-1 0-957,1 13 1,0 0 1001,-2-18 0,0-2 45,-1 30-91,0-4 1,-2-7 90,0-6-90,-4 0 0,3-15 0,-6 0 90,6-13 1801,-2-11-1891,3-1 382,0-6-382,0-24 0,1 2 0,5-28 0,6 2 0,5-7 0,3-4 0,-5 21 0,0 0 0,7-16 0,6-6 0,-10 33 90,-4 7-90,0 6 0,-3 7 90,-1 3 0,-2 4 90,0 8-90,0 6 0,-2 13 0,0 10-90,0 4 90,0 4 0,6 16-90,-1-17 90,3 7-90,0-24 0,2-4 0,4-7 0,5-7 0,3-5 0,3-4 0,1-4 0,1-3 0,-2-4 0,-3-3 0,-4 0 0,-5 1 0,-5-1 0,-4-3 0,-6 4 0,0-2 0,-4 6 0,0 2 0,0 0-810,0-1-1079,0 4-1079,-7-2 2968,-4 12 0,-6 4 0,-1 6 0</inkml:trace>
  <inkml:trace contextRef="#ctx0" brushRef="#br0" timeOffset="38071">29246 774 21835,'-5'0'1079,"-2"0"-809,6 0 2428,-3 0-2608,15-2-90,-1-1 0,14-3 0,11-5 0,-4 3 0,13-5 0,-12 8 0,1-4 0,-1 2 0,2-2 0,1 0 0,14-4 0,-5 3 0,-3 1 0,-14 5 0,-15 4-90,-2 0 0,-6 0-180,0 0-3238,-4 0 990,-9 0 2518,-4 0 0,-13 6 0,-3 2 0</inkml:trace>
  <inkml:trace contextRef="#ctx0" brushRef="#br0" timeOffset="38711">29225 801 20305,'0'-16'3418,"0"4"-3058,2 3-180,-2 5 0,4 4-90,-2 0 90,4 0 0,-1 8-90,1 4 0,-2 33-90,-2-2 90,0 23-90,-2-25 0,0 1 45,-5 2 0,-1-1-216,3-1 1,0-1 170,-5-6 0,0-3 0,4 1-119,-4-8 119,8-4 90,-4-8 0,4-6 90,0-3 179,0-4 158,4 0-427,0-4 123,6-1-123,4-6 0,6-2 0,7-4-90,7 1 90,3 1-90,2 5 90,17 10 0,-2 21-90,-2 7 0,-27 1 0,-5 2 0,-6 10 0,-2 11 90,-21-18-90,-2-4 0,-11-3 90,-2-5-180,-10 0 180,3-11-90,8-1-90,11-10 90,12 0-3239,0 0-6592,3 0 8983,4-4 0,9-3 1,2-5-1</inkml:trace>
  <inkml:trace contextRef="#ctx0" brushRef="#br0" timeOffset="39155">30001 1090 20126,'6'-38'3148,"-2"1"-2788,-2 6 89,-2 4-179,0 4 0,0 5-180,0 4 0,0 5 0,0 5 0,0 2 0,0 2 180,-5 8-91,-4 8 1,-7 16-90,-3 11 0,-1 9 0,0 5 0,3 0 0,7-3 0,8-4 0,12-9 0,26 1 0,-5-33 0,4-4 45,-2 1 0,2-5-45,4-9 0,-1-6 89,8-23 1,-9-10 0,-14-12-299,-15-3 119,-16-3 89,-13 3-134,-3 26 1,-5 2-46,-3 4 0,-3 4-180,3 1 0,-3 5-675,-3 9 1,2 7-495,0 12-1080,-3 16 2519,19 10 0,5 14 0,4 4 0</inkml:trace>
  <inkml:trace contextRef="#ctx0" brushRef="#br0" timeOffset="39640">30906 814 21745,'7'-13'3148,"-1"-3"-2609,-4 2-179,0-1 0,-2 3-90,1 1 0,2 4-180,1 2 0,-2 3 0,0 2-90,0 8 179,0 9 1,4 16-90,0 17 0,2 16-90,-4-26 0,-2 1-939,2 4 0,-2 1 939,0 2 0,0 0 0,1 0 0,0 1-279,0-3 0,1-1 279,0-2 0,0 0-90,0-4 0,0-2-360,0-2 0,0-2-629,4 24-502,0-10-938,-1-11 2939,-3-12 0,-3-11 0,-1-9 0</inkml:trace>
  <inkml:trace contextRef="#ctx0" brushRef="#br0" timeOffset="39870">30598 977 22284,'-48'-40'1889,"10"1"-1709,11 3 0,17 4-90,18 3-90,24 2 0,25 4-705,-16 11 0,3 2 525,7 2 0,1 1-135,4 1 0,0 1-180,0 3 1,0 0-586,-3 0 1,-2 2 1079,-5 2 0,-1 2 0,-5 1 0,-2 1 0,-4 4 0,0-1 0</inkml:trace>
  <inkml:trace contextRef="#ctx0" brushRef="#br0" timeOffset="40254">31625 1104 19831,'-18'6'2159,"0"1"-483,-11 25-1496,6-2 0,-9 19-90,14-4-90,7 3 0,6 2 0,7-5 309,3-2-309,6-9 68,3-7-158,3-12 0,19-30 360,-10-32 400,8-8-581,-24 21 1,-5 0 0,1-9 0,-2 9-90,0 9 0,2 14 0,1 9 0,3 15 0,2 10 0,4 11-449,2 5-361,1-1-539,1-4-900,-3-4 2249,-1-12 0,-2-7 0,-2-7 0</inkml:trace>
  <inkml:trace contextRef="#ctx0" brushRef="#br0" timeOffset="40454">32047 873 12473,'11'-51'2609,"-5"11"282,-2 19-2531,-4 27 1319,-7 26-1499,-4 30-180,2-22 0,-1 2 216,0 5 0,0 1-351,0 2 0,0 0-135,1-2 1,1 0-226,-1-5 0,2-1 1194,3-4 0,1-3-3038,-2 20 2339,5-19 0,7-21 0,2-11 0</inkml:trace>
  <inkml:trace contextRef="#ctx0" brushRef="#br0" timeOffset="40671">32380 851 21385,'17'-42'1529,"-6"8"-1259,-6 18 0,-16 18-1,-10 21-179,-17 20-45,12-14 0,-1 1-445,-2 4 1,0 1 399,-2 0 0,1 0 45,4-3 0,1 0-45,2-4 0,3 0 0,-6 17-90,12-8-180,17-8-360,16-7-629,14-6-1079,13-7 2338,7-5 0,8-4 0,2 0 0</inkml:trace>
  <inkml:trace contextRef="#ctx0" brushRef="#br0" timeOffset="40969">32705 973 22104,'-22'-12'1440,"-2"3"-1261,-3 19-89,1 9 0,3 15-90,7 7 0,8 2 0,4-1 90,4-6-90,0-9 90,4-9 0,0-9 90,4-11 360,2-10-90,1-8-1,3-5-89,-2 0-180,2 2-90,-2 5-90,11 6-450,18 20-629,1 3-900,11 20 1979,-14-3 0,-5 7 0,-2 2 0</inkml:trace>
  <inkml:trace contextRef="#ctx0" brushRef="#br0" timeOffset="44097">15463 9200 18686,'-4'-10'3508,"0"2"-3058,1 5-270,-2 1 0,-3 2-90,3-2 90,-2 2-90,6-2 1259,-2 2-1169,-1 0-90,3 0 0,-2 0 0,-1 0-90,-1 0 90,-4 0 0,-2 6-1,-1 1-89,0 7 90,-8 9-90,6-5 90,-3 11 0,7-7-90,2 3 180,-2 29-90,5-22 0,1 3 0,1 7 0,0 0-45,1-3 0,0-3-45,2 23-225,0-13 315,0-3-90,0 2 90,0-4 0,0 0-90,0-5 89,0-3 91,0-5-90,0 9-90,0-12 90,2 16 136,2-19-226,3 8 0,1-11 0,-2-1 0,2 0 0,-6-4 0,4-1 0,-4-2 0,2-2 0,-2 0 0,0-4 89,-2-1 541,0-4-450,0-6-90,0-3-90,-5-31-1696,0 6 0,-1-3 1696,2-3 0,1-2 0,-2-8 0,1-1-113,3 10 0,2 0 113,-2-20 0,2 0 0,0 18 0,1-1 0,0 0 0,1-4 0,2 4 0,5-4 0,2 4 0,-1 0 0,2 2 0,3 4 0,2 4 0,16-11 0,7-2 0,-17 23 0,2 0-359,3-1 1,1 1 358,4-2 0,1 2 0,4-1 0,2 0-978,3-1 0,1 0 978,1 0 0,4 0 0,-3 2 0,5-1 0,-3 2 607,9-5 0,0 1-607,-9 5 0,3-1 0,-3 3 0,5-3 0,-3 1 0,0 1 0,2-1 30,-3 0 0,3 0 0,-2 0-30,11-3 0,0 0 30,-9 3 0,2 0 0,-2 1-30,7-2 0,-3 2 45,3 0 0,0 0-45,-2 0 0,4 1 30,-5 3 0,4 1 0,-3 0-30,-13 4 0,-2 1 0,3 0-248,11-2 0,3 0 0,-4 2 248,5 1 0,-4 2 0,0 1 0,2 0 0,-5 2 0,3 0 0,2 0-339,4 0 1,2 1 0,1-1 338,0 0 0,0 1 0,1-1 0,-17 2 0,2-1 0,-2 1 0,-2 0 150,3 0 0,-2 0 0,-1 0-150,2 0 0,1 0 0,-1 0-29,0 0 1,0 1 0,0 0 28,0 0 0,-1 1 0,0-1 0,0 1 0,-1 1 0,0-1 0,-2 1 0,0 0 0,0 0 0,19 3 0,0 0 0,-5 0 0,0 2 0,-3 2 0,-1 1 0,-4-1 0,0 1 0,-2 0 0,-1 1 0,-3-1 0,1 0 115,-3 1 1,3 0 0,-3-1-116,7 1 0,0 0 0,-7 0 0,2 0 0,-3-1 0,3 0 0,-3 0 0,-1 0 0,0 0 997,10 3 0,2 2-997,6 1 0,1 2 0,3 1 0,0 1 287,-18-5 0,0 1 0,-2-1-287,2 1 0,-2 0 0,-2-2 0,-2 0 0,19 8 89,-4-2-89,-17 1 0,-1 1 0,17 13 0,-11 2 0,-2 4 536,-17-12 1,-3 1-537,8 12 0,-1 2 0,-10-9 0,-2 2 0,10 16 0,-1 2 0,-7-13 0,0 1 0,1 4 0,2 4 0,-3-2-1041,3 9 1,-2-1 1040,0 0 0,-2 0-270,-2-6 0,-3-3-1358,0 13 279,-5-5-604,-6-17 0,-2 0 1953,-8 21 0,2-20 0,-4 0 0,-12 19 0</inkml:trace>
  <inkml:trace contextRef="#ctx0" brushRef="#br1" timeOffset="48939">14773 5916 23172,'-48'10'989,"-1"0"1,8 1-900,-24-1 274,70-4-94,6 1 0,11 11-28,12 1 27,11 5-89,16 1-277,-26-11 1,3-1 231,5 1 0,3 0-510,7-1 0,2-1 420,8 0 0,3-2-440,-16-3 0,3-2 0,0-1 425,8 0 0,1-1 0,2-1-576,-11 0 0,0-1 0,2 0 0,0 0 546,3-2 0,0 1 0,2-1 0,4-2 0,-8 1 0,3 0 0,2-1 0,2 0 0,2-2 0,1-1-177,-6 0 1,4-2-1,1-1 1,1 0-1,0-1 1,0 0-1,-1 0 1,-3 1 176,2 0 0,-3 0 0,0 0 0,-1 1 0,0-2 0,1 0 0,1-1-116,-3 0 0,3-1 0,1-1 1,-1 0-1,0 0 0,-3 0 0,-3-1 1,-4 1 115,13-5 0,-6 0 0,-2-1 0,0 0-87,0-1 0,-1 0 0,1-1 0,-2 0 87,-2 1 0,-1-1 0,0 0 0,2-3 36,-2-1 0,3-2 0,0-1 0,-2 0 0,-2 1-14,-2 0 1,-3 2-1,-1-2 1,2-1 22,9-7 0,2-2 0,-1-1 0,-7 2-45,-3-2 0,-6 1 0,-1-2 0,0 0 0,-2-1 0,0-1 0,-3 0 0,0-1 0,-2-1 0,0 0 0,-2-1 0,-1 0 0,-2-1 0,-1 1 0,-1-1 0,-2-1 0,-2 0 0,-1 0 132,-1 1 1,-2 0-1,-1-1-132,-2 0 0,-2 0 0,-1 0 0,-1 3 0,-1-1 0,-2-2 0,0-15 0,-2-3 0,-2 3 0,-2 14 0,-1 1 0,-1-1 0,-1-12 0,-1-1 0,-2 3 0,-4-4 0,-5 0 0,-2 3 0,-5-2 0,0 2 0,3 12 0,0 2 0,-3-1 0,-7-12 0,-2-3 0,-2 6 0,5 14 0,0 5 0,-5-1 0,-4 2 0,-5-1 0,-2 1 0,2 3 0,-6-2 0,0 2 0,-3 2 0,1 1 0,-3 0 0,-3 2 0,-2 4 0,2 7 0,-3 3 0,-1 2 0,0 2 0,3 0 0,-5-1 0,3 2 0,-1 0 0,-3 2 0,8 2 0,-2 0 0,-3 1 0,1 1 0,1 1 0,2 1 0,-14 3 0,3 2 0,1 1 0,-1 1 30,9 1 1,0 0 0,0 1-1,-1 1 1,0 0-31,-4 2 0,1 0 0,-1 1 0,-1 1 0,1 1-60,-2 0 0,-1 1 0,1 1 1,-1 0-1,0 1 60,10-3 0,0 1 0,0-1 0,0 2 0,0-1 0,1 1-82,-1 0 1,1 1 0,0 0-1,0 1 1,0-1 0,0 1 81,1 0 0,0 0 0,0 1 0,0 0 0,1 0 0,-1 1 8,-8 4 1,1 0 0,0 1 0,-1 1 0,-4 2-9,13-5 0,-2 2 0,-1 1 0,-2 1 0,1 0 0,0 0 0,2-1 0,2-1-19,-5 3 0,2 0 0,2-2 0,0 1 0,-1 1 0,-2 2 19,6-4 0,-3 2 0,-2 1 0,1 0 0,0 1 0,1-1 0,2-1 0,3-1 98,-9 7 0,5-3 0,1 0 1,0 2-1,-1 3-98,6-4 0,-2 2 0,0 3 0,0 0 0,0 0 0,3-1 0,2-1 0,-4 5 0,2-1 0,3-1 0,-1 2 0,0 1 0,0 0 0,-1 2 0,0 1 0,1 1 0,3 1 0,4 1 0,0 6 0,3 2 0,4 1 0,2 1 0,4 0 93,3-1 1,4 0 0,1 1 0,3 0 0,0 0-94,-1-1 0,1 0 0,1-1 0,3 0 0,5-2 0,5 8 0,5-1 0,5-4 0,4-5 0,8-2 0,6-7 0,4-3 0,4 0 0,5-3 0,9-3-117,0-9 1,8-2 0,6-2 0,-1-2 0,-2-2 116,-10-3 0,-2-2 0,1-1 0,3-1 0,5-1 0,-7-3 0,5 0 0,3-1 0,3-1 0,1 0 0,1-1 0,0 0 0,-2-2 0,-2 0 0,3-2 0,-1-1 0,0 0 0,0-2 0,-1 0 0,0-1 0,1 1 0,-1 0 0,1 0 0,0 0 0,0 0 0,0-1 0,0 1 0,-1-1 0,0 0 0,-1-1-61,4 0 1,2 0 0,-1-1 0,-1-1 0,-1 1 0,-4 0 0,-4 0 60,13-2 0,-6 0 0,-2 1 0,2-2 61,-7 1 0,1 0 0,0-1 1,-1 1-1,-5-1-61,11-1 0,-5 0 0,0 0 0,7-1 0,1-1 0,-9 1 0,-15 2 0,-6-1 563,-1 1 1,-4-1-564,9-3 0,-6-2 1544,-23 10-2803,-6 1 2308,-4 4-1544,-2 0 0,-4 0 1,0 0-1</inkml:trace>
  <inkml:trace contextRef="#ctx0" brushRef="#br1" timeOffset="52178">26354 2768 23094,'-14'0'1979,"5"-4"-1799,7-5-1,16-9-4070,20-7 4026,-4 8 0,4 0-1,14-2 1,4 0-327,-10 4 1,3 1-1,1-1 252,5 0 0,2 0 0,2 0-30,2 0 0,2 0 0,0 0 0,2 0 0,1 0 0,0 0 0,0 0 0,0 0 0,1 0-30,-1-1 0,1 1 0,-1 0 30,-2 0 0,0 0 0,-1 0-30,-3 1 0,0-1 0,-1 1 30,-5 1 0,-1 0 0,-2 0-30,17-3 0,-4 0-91,-10 3 1,-3 0 90,-8 3 0,-3 1 90,17-6-90,-15 6-90,-15 2-180,-8 5 2053,-8 0-2953,-4 2 1805,-10 0-635,-27 10 0,-7 4 0,9-1 0,0-1 0</inkml:trace>
  <inkml:trace contextRef="#ctx0" brushRef="#br1" timeOffset="52466">26379 3510 17061,'-48'10'1259,"13"-4"1362,25-14-2261,31-9-113,14 3 1,16-3-1,4-1 1,-3 2-211,-1 0 0,-2 1 0,5-2-19,-1 2 0,6-2 0,3 0 0,-2 1 0,-4 2-49,-3 0 1,-3 3-1,-1-1 1,1 1 30,2 0 0,0 0 0,0 0 0,1 1 0,-1 0 0,0 0 0,2 1 0,1-1 18,2 1 0,3 0 0,1 0 0,-1 1 0,-3 0-18,-2 0 0,-2 1 0,-1 1 0,1-1-23,11-1 1,3-1-1,-1 1 1,-8 1 447,-8 1 0,-6 1 1,-1 0-831,12-3 0,-3 0-360,-11 2 1,-5-1-1664,13-7 2428,-32-2 0,-37 4 0,-21-1 0</inkml:trace>
  <inkml:trace contextRef="#ctx0" brushRef="#br1" timeOffset="53513">14249 1027 22464,'-26'-23'1799,"1"1"-1439,5 1-270,4 3 0,7 3 0,4 5-90,8 3 0,11 5 90,11 8-180,15 4 0,9 8-180,6 5-360,2 2-179,-3 0-900,-4 0 1549,-7-5 1,-8-2-1,-6-2 1</inkml:trace>
  <inkml:trace contextRef="#ctx0" brushRef="#br1" timeOffset="54113">11683 1099 22734,'-27'0'900,"5"0"-811,2 0 1,5 0-90,3 0 0,6 0 90,-1 0-90,6 0 0,-8 0 90,4 0 90,-5-2 0,2-4 0,3-2-180,-2-5 90,6-12-90,17-13 0,9 0 0,25-1 0,3 16-90,5 11 180,-1 8-90,-6 17 90,-9 12-90,-23 10 0,-7 7 45,-5-7 0,-5 1-531,-3 18 0,-5 0 486,-5-11 0,-3-2 0,-1-1 0,-1-2 0,1-4 0,0-1 45,-2 2 0,2-3-45,-2 7 0,7 0 0,20-30 0,13-7 0,16-11-90,4-8 0,4-4 1,-10 4 0,1-2-226,15-10 0,-1-1-180,-17 6 0,-1-2 495,5-14 0,-3-3 0,-11 11 0,-3-1 0,4-12 0,0 0 0</inkml:trace>
  <inkml:trace contextRef="#ctx0" brushRef="#br1" timeOffset="54513">12215 498 21565,'0'-43'1979,"0"4"-1710,-4 5-89,3 11-180,-2 6 90,3 10-90,0 13 90,0 12-90,0 18 0,3 14 0,4 9 0,3 7 0,-4-32 0,0 0 0,0-1 0,0 0-3252,5 30 3252,-1-6 0,-2-7 0,-2-10 90,0-8 0,-2-9 0,0-12 0,2-5-90,4-14 3612,17-26-3522,-4 7 0,1-2-45,-1-1 0,0 2-45,4-1 0,-1 3 0,8 2 0,-1 12 0,-1 12-180,21 22-270,-9 5 45,-12-8 0,0 2-1344,22 17-3167,-25-20 1,1-1 4584,1 0 1,1 0 0,2-4 0,1-1-1,0-1 1,-1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7:41:58.879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7114 8128 24263,'-37'44'1439,"7"-8"-1169,13-18 0,19-24 0,24-28-180,-1 2 0,3-6-2171,10-12 0,3-6 2111,-7 11 0,2-3 0,2-2-30,-7 10 0,0-2 0,3-1 0,2-4-235,-1 0 0,4-3 0,2-3 1,0-1-1,-1 1 0,-2 2 253,1 0 0,-3 2 0,1 0 0,0-1 0,1-3-235,-3 5 0,1-2 1,1-1-1,0-1 0,0 0 1,-3 2-1,-1 1 217,2-6 0,-2 2 0,-1 1 0,-2 0 0,0-1-203,0-1 0,0 0 0,-2-1 1,0 0-1,-1-1 203,-1 2 0,-1 1 0,0-2 0,-1 0 0,0-4 0,-5 7 0,1-2 0,-1-2 0,0-1 0,-1 1 0,-1 1 0,-1 2 54,2-5 0,-2 2 0,0 2 0,-2-2 0,1-1 6,-1 0-1,1-3 1,-1 0 0,0 0 0,-2 3 0,-2 3 52,-2-2 1,-1 4 0,-2 2-1,-1 0 38,1-13 0,-1 2 0,-1 1-120,-2 8 0,-2 1 0,-1 1 277,-1-3 1,-3 1 0,-3 6-308,-6 4 0,-4 7 0,-26-7 0,17 67 0,-4 28 0,2 9 0,10-17 0,2 7 0,-1 3 0,2 2 0,-1 1 0,0-1 0,-2 1 0,1 0 0,0 1 0,0 1 0,0 1 0,1 2 0,2-8 0,1 1 0,0 3 0,0-1 0,1 1 0,0-1 0,1-1 0,1-2 0,-1 5 0,0-1 0,2-2 0,0 0 0,0-1 0,1 1 0,0-1 0,0 0 0,1-1 0,1 0 0,0 2 0,1 2 0,2 1 0,0 2 0,1 2 0,0 1 0,2-2 0,0-1 0,1-4 0,0 5 0,2-4 0,1-1 0,0 0 0,2 2 99,0-2 1,0 1 0,1 2 0,2-2 0,3-3-1,6-5-99,9 7 0,5-2 0,7-8 0,7-11-266,3-15 1,7-8-1,4-6 1,2-5 0,-1-2 49,3-4 0,2-3 0,0-6 0,0-3 0,-1-4 171,-6-1 0,0-4 0,0-2 0,-1-4 0,-3-2 0,-3-2 15,-4-2 0,-3-2 0,-2-3 0,-2-1 0,-1-2 1,-1 0 14,0-3 0,-3-3 0,0-2 0,-3 1 0,0 0 0,-2 3 165,6-9 0,-3 2 0,-1 0 1,0-2-80,-2 2 1,1-3 0,-1-1 0,-2 3 0,-5 4 18,-1-4 0,-5 5 0,-2 2 90,2-17 0,-6 5 78,-5 12 0,-6 5-78,-16-13 652,-15 39-697,-1 42 0,-1 21-105,8 1 0,2 9 0,1 1 280,-1 2 1,1 1 0,2 3-311,8-8 0,1 2 0,2 0 0,3-3 0,2 1 0,4-3 0,2-1 0,2-1 0,3 0 0,2-2-45,4 17 0,9-4-15,6-17 0,6-2 0,1-5-30,6 2 1,5-8-1,9-13 0,7-6 0,-4-9 576,-3-10 1,-1-14-510,-13-3 1,3-7 0,-2-5-1,-7-4 45,-9-3 1,-6-5 0,-4-2-1,0 1 74,3 0 1,-1 0 0,-2-2 0,-6-1-30,-7-13 1,-6-3-1,-4 1 1,-3 8-397,-2 13 1,-2 4-1,-4 2 329,-7-9 0,-3 0 0,-4 10 0,-11 9 0,-4 10-45,-3 5 0,-2 8 263,-2 6 0,-4 8-638,9 6 0,-4 6 1,5 1-211,-7 5 0,2 6-749,5 4 0,-2 6 0,9-2 1379,13-4 0,6 1 0,-1 8 0,6 0 0,16 11 0</inkml:trace>
  <inkml:trace contextRef="#ctx0" brushRef="#br0" timeOffset="348">11224 5830 24803,'54'-36'2249,"-12"4"-2160,-19 15 91,-14 17 180,-14 25 0,-6 27-613,1-13 1,0 3 342,-2 9 0,1 5-517,3 5 1,1 7-1,1-3 427,1-15 0,2-2 0,2 4 0,4 6 0,1 6 0,5-1 0,5-7-60,8-6 0,6-6 0,1-2 0,-1 2 0,1-3 0,7-8 0,14-13 0,8-10 0,-5-8 60,-2-10 0,-3-10-30,-5 0 0,1-5 0,-6-3 30,-1-14 0,-8-6 90,-5-4 0,-7-4-1341,-7-6 1,-8-3 1295,-8-1 0,-7-1 14,1 20 1,-3 1 0,-3 1-621,-2 1 1,-4 2 0,-1 2 560,-15-15 0,-4 6 10,0 7 0,-6 7-100,7 15 0,-5 3 0,2 5-225,-4 5 1,0 7-496,2 8 1,-3 6-1,8 4-90,9 6 1,6 4-450,-4 11 0,7 2 1349,17 16 0,20-7 0,11-5 0</inkml:trace>
  <inkml:trace contextRef="#ctx0" brushRef="#br0" timeOffset="608">12617 5722 24803,'37'-31'1439,"0"-1"0,14-6-1169,-7 11 180,-30 44-270,-8 37-180,-5-10 0,0 5-1030,-1-8 0,0 3 0,0 5 1030,-2 0 0,0 6 0,-1 3 0,1 0 0,0-2-355,1 3 1,0-2 0,1 2 0,-1 6 354,0-5 0,-1 5 0,0 5 0,0 1 0,1-1 0,-1-3 0,1-5-166,1-1 0,0-4 0,0-2 0,0 0 1,0 4 165,1 1 0,-1 3 0,0 2 0,1-2 0,0-1 0,0-5 0,0 3 0,0-4 0,1-2 0,0 2 0,2 9 0,1 2 0,0-2 0,1-4-437,-2-4 1,1-3 0,2 1-404,1 12 1,1 1-1,4-20-942,9-25-17,-1-39 719,-12-35 1,-6-17 1018,-2 16 1,-1-2-1,-1-3 1,-1 6-1,0-1 1,-1-2-1,0 0 1,-1-6-1,0 1 1,1 0-1,-1-1 1</inkml:trace>
  <inkml:trace contextRef="#ctx0" brushRef="#br0" timeOffset="830">12763 6504 18761,'-12'-59'514,"1"0"0,-1-1 0,0 1 0,1 4 0,0 1 0,0 1 0,-1-2-335,-1-5 1,-2-2 0,1 1 0,1 5-1188,1 1 0,2 4 1,1-1 1066,-1-6 1,0-2 0,8 8 75,8 9 0,7 7 469,9 7 1,5 7-470,9 8 0,4 8-90,8 11 0,2 8 0,5 9 0,-2 8 28,-16-4 1,-1 4 0,-2 3-44,-1 3 0,-1 3 0,-3 2-363,-2 3 0,-3 2 0,-2 2 333,-4 1 0,-3 1 0,-3 1 0,-3 0 0,-3 0 0,-3 1 0,-5-1 0,-2 1 0,-4-1 0,-3-3 0,-2 0 0,-2-1 0,-4-2 0,-1-1 0,-3-2-81,0-3 1,-3-1-1,0-2 36,-12 11 0,-2-3-135,0-6 1,1-4-91,5-7 0,0-2-180,3-6 0,2-2-809,-16 5 64,8-11-8636,20-15 9287,10-14 0,24-16 0,7-10 0</inkml:trace>
  <inkml:trace contextRef="#ctx0" brushRef="#br0" timeOffset="2660">20620 5315 27681,'0'-50'-270,"2"4"90,2 5 270,3 10 270,-3 8 0,0 10-90,-8 10 0,-8 18-270,-14 21 0,4-5 0,-2 4-630,-9 10 1,-3 5 629,8-11 0,-2 2 0,-2 3-407,3-4 0,-3 4 0,-1 2 0,0-1 1,2-2 406,-1 1 0,3-2 0,-1-1 0,-1 3 0,0-1 0,-1 3 0,-1 0 0,1-2 0,4-3 0,-4 5 0,4-4 0,0-1-633,-9 15 1,3-3 632,6-10 0,4-1 0,6 4 0,6-2 0,10 15-93,10-24 0,9-2 93,23-3 0,7-4 0,-8-4 0,2-1 108,18 5 0,0-2-108,-14-8 0,0-1 0,15 4 0,-2-2 0,-16-5 0,-2-2 0,8 1 0,-3-2 0,0-3 1585,-13-6-1585,-10-4 1643,-11-9-1643,-20-49 0,-4 4 0,-1-6-247,3 20 1,0-1 0,0-4 268,0-8 1,0-6 0,2 0-1,0 5-22,2 7 0,2 3 0,2-3 0,1-7 0,3-6 0,1 1 0,2 8 0,5-7 0,5 5 0,-2 12 0,3-2 0,4 8 0,4 6 0,5 7 0,2 6 0,2 6 223,1 5 0,2 9-223,16 19 0,0 10 0,-13-2 0,-3 5 0,10 15 0,-4 6 0,-17-8 0,-6 0-214,-3 0 1,-3-1 213,-3-1 0,-4 0 0,-11 4 0,-6-3-162,-12 11 162,2-27 0,-4-9 0,-15-21 0,0-23 0,8-29 0,22 17 0,3-5-107,3-9 0,5-7 107,7 11 0,5-6 0,2 0 0,-1 2-832,3-4 1,0 3-1,3-3 832,2 3 0,2-4 0,1 1 0,2 7 0,1 3 0,1 6 0,4 3 76,10-2 1,5 4 0,2 11-77,-3 16 0,2 10 0,0 4 0,-1-1 0,0 5 0,-4 8-291,-1 17 1,-5 10 0,-6 7 290,-8 0 0,-6 6 0,-3 3 0,0-4 0,1 6 0,-2-2 0,-1 3-272,-1-2 0,-2 3 0,0 0 0,-2-5 272,-1-5 0,-3-4 0,0-1 0,-1-4 0,-1-2 0,1 1 889,0 22 0,-1-6-889,-1-24 0,0-5 133,4 7-133,0-75 0,2-5 0,0-8-2,-1 7 0,0-4 0,1-6 2,0-5 0,1-7 0,0-4 0,0-1 0,0 3 0,-2 9 0,0 1 0,1 0 0,-2-2 0,1-3 0,0 4 0,-1-3 0,1-3 0,-1 0 0,0-1 0,-1 3 0,0 2-364,-1-9 0,-1 2 0,0 1 0,-2 1 1,0 0 363,-1-2 0,-1 0 0,-1 1 0,-1-1 0,-1 2 0,0 1 0,0 1 0,-2 1 0,-3-1 0,-4 0-210,-3 4 0,-4-1 1,-3-1-1,-1 1 1,-2 3-1,1 4 210,-5-6 0,0 4 0,-5 4 0,-9 3-5,0 10 0,-8 0 0,-5 3 0,-3 5 0,0 6 0,2 8 5,4 11 0,-1 8 0,0 6 0,0 4 0,0 0 0,0-1 0,0-1 0,-1 0 0,-1 1 0,2 2 0,1 3 0,1 2 0,3 3 0,0 3 0,1 1 0,2 3 0,3 2 0,4 1 0,-6 14 0,5 5 0,6 1 0,5-2 158,3 0 0,6-1 0,6 3-158,2 11 0,7 4 0,14-8 0,15-17 0,10-7 0,6-2 0,8 1 0,7-4 0,4-3 0,-7-7 0,3-3 0,2-2 0,2-2 0,6 0 0,0-2 0,5-3 0,5-2-12,-20-5 1,5-2 0,2-1 0,3-1 0,0-1 0,-1 0-1,-1-1 1,-2 0-141,7 0 1,-2-1 0,-1-1 0,0-1 0,2 0 0,2-1 128,-4 0 1,3-1-1,2-1 1,1 0-1,-1-1 1,0 0 0,-3 0-1,-4-1 8,3-1 0,-2-1 0,-3-1 0,-1 0 0,0 0 0,0-1 0,-2 1 0,0-1 0,0 0 0,-1-1 0,-1 1 0,0-1 13,5-2 1,0 1 0,-2-1-1,1-1 1,0 0 55,4-2 0,2-1 0,-1 0 0,-2 1 0,-4 1 36,9-3 0,-4 1 0,-1 1 0,4-1 0,0 0 0,-12 7-90,5 8 1202,-32 23-1202,-25 18 0,-13 14 0,-8 9 0,9-15 0,0 1 0,1 18 899,10-17 1,7-4-900,24-7 2599,3-14-2869,4-29 180,-22-22 180,-6-11 0,-20-7 1972,-12 0-1972,-19 5-90,-15 12 0,24 22 0,-2 4 0,-2 3 0,-1 4-704,-1 5 0,1 3 704,0 3 0,2 3 0,3 4 0,3 5-425,3 19 1,7 7 424,9-9 0,6 3 0,5 18 0,8 3 0,8-12 0,7 2 0,3 2 0,4 4 0,-1-2-396,-6-12 1,-1-2 0,1 3 395,0-4 0,1 1 0,-1 2 0,-3 2 0,-4 3 0,-2 3 0,-4-1 0,-5-3 0,-9 1 0,-6-2 0,-2 0 0,3 12 0,-1 0 0,-14-11 0,-24-15 0,-15-11 0,2-8 0,-4-6 0,-2-9 0,6-2 0,-4-2 0,4-6 0,15-2 0,3-3 0,0-6 0,1-5 0,-2-5 0,2-2 0,4-1 0,-1-3 0,4-1 0,2-8 0,7 2 0,-1-7 0,4-4 0,4-1 0,7 2-517,10-8 0,10-1 1,4 1-1,1-1 517,-2 0 0,2-1 0,3 1 0,6 2 0,8 1 0,5 2 0,5 3 0,1 5-249,-5 12 0,2 5 1,2 1-1,0 2 249,4-2 0,0 2 0,2 1 0,1 1-150,3 0 0,1 2 0,1 2 0,0 0 150,2 1 0,2 1 0,-1 1 0,2 2 0,2 0 0,0 2 0,1 1 0,0 0-107,0 2 1,0 2-1,0 0 1,0 1 106,-1 2 0,0 1 0,-1 0 0,0 2 0,-2 0 0,-1 1 0,0 1 0,-1 2 0,12 3 0,-1 2 0,-1 2 0,-5 1 0,-2 2 0,-2 3 0,-5 4 0,-2 3 0,-2 2 0,-5 2 0,-2 2 0,-3 2 0,11 19 0,-7 5 0,-8 4 0,-7 4 0,-7 4 0,-8 3 0,-7-21 0,-3 1 0,-3-1 0,-2 1 0,-2 0 0,-2-2 403,-7 20 1,-3-2-404,-2-8 0,-1-2 0,1-8 0,-1-4 0,3-10 0,-1-4 1112,-14 4-1112,6-32 0,5-32 0,15 4 0,4-6 0,4-14 0,5-8 0,2 1 153,0 7 1,2 1 0,4-6-154,-1 6 0,4-6 0,2-4 0,0 0 0,1 2 0,-1 4 0,3-4 0,-1 4 0,2 1 0,3-5 0,0 1 0,4-5 0,2-2 0,1 1 0,-2 4 0,-2 7 0,7-9 0,-2 7 0,2 2 0,-3 7 0,1-3 0,1 7 0,-3 11-34,4 13 1,-2 14 33,-3 16 0,-3 13 0,-5 19 0,-6 10 0,-5-9 0,-2 5 0,-1 1 0,0 10 0,-2 3 0,0 2 0,-2-13 0,0 0 0,0 3 0,2 3 0,1-5 0,1 4 0,1 3 0,1-1 0,1 0 0,-1-4 0,0-2 0,1-1 0,0-2 0,1 0 0,2 3-264,0 1 0,2 2 0,0 1 0,2-1 0,0-2 0,2-5 264,2 2 0,1-4 0,3-2 0,6-1-46,9 1 1,7 0-1,4-2 1,0-2-1,-4-6-644,4 1 1,-2-6-1,5-2 185,-8-7 1,5 2 0,2-2 0,-3-7 0,-6-10-891,19-20 1,-8-16 1394,-17 4 0,-3-4 0,-1-5 0,1-7 0,-3-6 0,-1-1 0,0-7 0,-1 0 0,1 0 0</inkml:trace>
  <inkml:trace contextRef="#ctx0" brushRef="#br0" timeOffset="3106">27605 3772 24132,'-9'-64'839,"-1"-1"1,-3 13-1,-6 6-569,-6 15 0,-5 11-540,-6 19 1,-2 12 449,-5 12 0,2 10-1284,11-3 1,0 5-1,3 2 1104,-2 5 0,3 1 0,1 2 0,1 2 0,2 1 0,2 0 45,4 0 1,2 1 0,3-1-46,3-2 0,4 0 0,2-1 0,5 16 0,10-2 0,7-18 0,5-1 0,2-6-112,6-1 1,5-9 111,5-10 0,5-6 0,-4-14-30,-6-18 0,-5-14 0,-2-7 52,-3-2 1,-2-6-1,-3-4 1,-3 1-262,-4 1 1,-3-1 0,-2-1 0,-3-1 238,-2-6 0,-3-2 0,-3-1 0,-5 3 0,-6 1 0,-5 1 0,-3 2 0,0 4 0,0 1 0,-1 3 0,-9 2 0,-8 3 0,-9 0 0,-2 5 0,1 9 0,4 13 0,-1 9 0,-2 3 0,-14 0 0,-5 4 0,1 8 312,3 11 0,2 8 0,3 0-312,-4 3 0,2 2-409,13-4 0,1 1 0,6 0 409,9-1 0,7 0 223,-3 14-223,51 2 0,32-21 84,-2-13 0,8-6-84,-12-6 0,2-4 0,2-1-135,-5-1 1,2 0 0,1-2 0,2-1 134,-4 2 0,1-2 0,2 0 0,0-1 0,1 0 0,-4 2 0,1-1 0,1 0 0,1-1 0,0 1 0,0-1 0,4 0 0,1-1 0,1 0 0,0 1 0,1-1 0,0 0-184,-7 3 0,1 0 0,0 0 1,0 0-1,0 0 0,1 0 1,-1 0 183,1 1 0,1-1 0,-1 1 0,0 0 0,1-1 0,-1 2 0,0-1-59,-1 1 1,-1 0 0,1 0-1,-1 1 1,1 0 0,2-1 0,1 1 58,2-1 0,3 0 0,1 0 0,1 1 0,0-1 0,-1 0 0,0 1 0,-2 0-21,3 0 1,-2-1 0,0 1 0,0 1 0,-1-1 0,-1 0 0,0 1 20,-1 0 0,-1-1 0,1 1 0,-1 0 0,-2 0 0,-1 1 0,-4 0-189,6 0 1,-2 1 0,-2 0 0,-5 0 0,-7 0 188,9-4 0,-14 1 0,-16 2 0,-41-1 0</inkml:trace>
  <inkml:trace contextRef="#ctx0" brushRef="#br0" timeOffset="6381">13571 5875 26332,'-18'24'1619,"3"-10"-1529,9-6 0,15-20-90,21-12 45,-2 3 0,3-3-885,10-5 0,4-3 840,-9 6 0,2 0 0,2-1 0,4-2 0,1-1 0,2 0 0,2-1 0,1-1 0,4 0 0,-10 6 0,3-1 0,2 0 0,-1 0 0,-3 2-553,13-6 1,-2 1 0,3-2 570,-10 6 0,5-1 0,0-1 0,-2 1 0,-7 4-18,17-7 0,-6 3 0,-14 6 0,1-1 0,-5 5 180,14-6-90,-13 8-90,-13 3 0,-6 5-180,-10 3-1529,-4 2 1173,-4 2-214,-2 0 0,0 0 1</inkml:trace>
  <inkml:trace contextRef="#ctx0" brushRef="#br0" timeOffset="7256">16077 4650 23184,'0'21'1979,"0"-8"-1799,3-7-91,5-14-89,10-8 90,11-19-90,10-18-416,-16 19 1,2-4 415,3-6 0,1-2-1491,2-7 0,-1-3 1491,-8 15 0,-1-1 0,0-2 30,-1-1 0,-1-2 0,-1-3-365,-1-4 1,-1-4 0,-1-1 0,-2 3 483,0-3 1,-2 2 0,0-2-377,-2 4 0,-1-4 1,0 2-1,-3 4 437,-3 5 0,-1 4 0,-2 2-30,-2-16 0,-2 3-108,-2 9 1,-3 4 17,-14-19 1475,-9 24-1565,-5 28 0,-7 31 0,2 29-164,21-14 1,3 5 163,1 7 0,4 4 0,1 5 0,5 4 241,4-3 0,4 5 0,1-3-241,1-14 0,2-1 0,1 0-507,3 11 1,1 2 0,3-5 326,4-3 0,3-5-90,0-5 0,2-3-269,-1-5 0,1-3-630,22 18 1470,-5-17-301,15-27 0,-18-21 0,9-22 0</inkml:trace>
  <inkml:trace contextRef="#ctx0" brushRef="#br0" timeOffset="7533">16450 2307 23094,'-29'-39'659,"-1"0"1,1 4 0,-2 2-946,0 6 0,0 4 465,-28-6 227,-5 30-316,26 17-45,21 12 0,7 5-45,17 18-45,4-17 0,4-2 45,22 12-45,-8-24 0,2-2-44,12 0 217,6-10-128,-29-42 0,-26-30 0,-9-1-170,-1 25 1,-3 4-101,-13-7-359,1 7-181,5 13-213,5 10 1023,20 33 0,16 1 0,16 23 0</inkml:trace>
  <inkml:trace contextRef="#ctx0" brushRef="#br0" timeOffset="7973">17047 1665 14812,'-33'-42'359,"0"-1"1,-1 1 0,-3 1 0,-2 0 0,-2 2-7,-6 0 1,-3 2-1,-2 2-293,-3 3 0,-2 2 0,-6 3 189,11 10 0,-5 1 0,-3 2 1,0 3-1,0 4-160,-1 4 1,0 5 0,-1 2 0,0 3 0,1-1-145,-1 1 0,-1-1 1,1 3-1,1 3 0,3 4 91,2 6 0,1 3 0,2 4 0,3 2 0,5 3-14,1 4 1,6 3-1,2 4 1,1 7-11,8-5 1,0 7 0,1 3 0,1 3 0,1 1 0,1-2 0,1-1-13,1-1 0,2-2 0,1 0 0,1 1 0,1 4 0,0 5-51,4-12 1,0 4-1,0 3 1,0 2-1,1 2 1,1 0 0,0 2-1,2-1 1,1-1-1,1-1 1,2-3 20,3 6 0,1-1 0,3-1 0,1-1 0,1 0 0,0 0 0,2 0 0,-1 0 0,0 0-55,-1-1 1,0 1 0,0 1 0,0-1 0,1 0 0,1-1 0,1-1 0,2 0 0,1-2 72,2 3 1,2 1 0,2-2 0,0 0 0,2-2 0,0-2-1,2-2 1,0-4-7,6 8 0,2-4 0,1-3 0,2-2 0,2-1-36,-1-2 0,2-1 0,2-2 0,1-1 1,1-3 17,1-3 0,2-2 0,1-2 0,1-2 0,1-2-77,12 3 1,1-3-1,2-4 1,1-4 34,1-5 0,1-3 0,1-4 0,-1-4-35,0-3 1,0-3 0,0-6 0,3-6 67,-10-4 0,2-6 0,1-5 0,0-2 0,-2-1 0,-4 0 63,-1 0 0,-3-2 0,-2-1 0,0-2 0,1-3 7,-6 2 1,1-2 0,1-2-1,0-2 1,-2-1 0,-3 0 0,-4 1 45,3-11 1,-5-1 0,-4 0 0,0-2 0,-2-1-12,-3 7 0,-1-1 0,-1-2 0,0 1 0,-2-2 0,-1 1 0,0-3 0,-1 0 0,-1 0 0,-1-1 0,0 0 0,-2-1-38,0 1 0,-1-1 0,-1 0 0,-1 0 0,-1-1 0,-1 2 22,-1 0 1,-1 0 0,-1 1 0,0-1 0,-2 1 0,0 0-9,-1-8 0,-1 0 0,-1 1 0,-2 0 0,-1 1-18,-1 3 0,-1 2 0,-1-1 0,-1 2 0,-2 1 235,0-9 1,1 1 0,-6 1 0,-14 1-254,-3 20 0,-9-2 0,-8 0 0,-4 1 0,-1 2 0,0 1 0,4 4 0,6 3 0,-4-4 0,6 6 0,-2 2 0,-8-1 0,-7 6 0,-1 0 0,1 0 0,-1-1 0,1 1 0,-1 0 0,1 0 0</inkml:trace>
  <inkml:trace contextRef="#ctx0" brushRef="#br0" timeOffset="8688">19037 2542 22374,'-31'25'2069,"1"-4"-1709,5-4 0,5-9-1,9-2-179,10-6 0,14-4-90,19-7 90,25-10-135,-18 5 0,7-3-794,-3 2 0,6-2 0,2 0 0,-2 0 809,5-3 0,-1 1 0,7-2-45,-12 5 0,6-2 0,2 0 0,1-1 0,-2 2 0,-6 1-15,17-6 0,-6 2 0,2 0 22,-4 1 1,3 0-1,-2 0 1,-5 2-23,-9 2 0,-4 1 0,-2 1 90,13-6-1,-4 1-44,-8 4 0,-3 1 733,16-10-778,-17 7-90,-16 2-90,-10 5-450,-12 2-449,-8 4-271,-9 3 1501,-5 6-151,1 1 0,1 6 0,4 1 0</inkml:trace>
  <inkml:trace contextRef="#ctx0" brushRef="#br0" timeOffset="9876">21989 1515 20755,'-5'-20'2519,"0"0"-2070,-2 2-179,0 2 90,6 2 180,-2-1-180,3 3-181,0 0 1,0 6 0,0 4 360,0 2-360,-6 0-90,-2 10 0,-14 8 0,-11 21-90,11-13 0,-3 2-309,-4 6 1,-2 2 308,-3 5 0,0 0-477,-1 2 0,0 1 477,3-1 0,1 0 0,5-4 0,1-1 0,5-3 0,2 0-311,-6 24 311,11-10 0,15-6 0,14-9 0,17-7 0,14-7 0,10-10 0,6-4 0,2-12 0,-3-4 0,-6-10 0,-9-7 0,-10-9 0,-23 1 0,-5-3 217,-7-28-217,-6 19 0,-5 0 0,-4 9 0,-5 1 0,-7-15 0,-1-1 0,3 3 0,2 0-45,0 2 0,5 1 511,6 8 1,7 5-467,19-7 0,13 5 0,16 4 0,10 14 0,6 7 0,-23 8 0,1 3-1073,24 1 0,-4 9 1118,-28 10 0,-5 5-45,1 4 0,-3 3-63,-1 5 1,-2 3 62,-4 0 0,0 3 0,-3-1 0,3 7 0,-3 0 0,2 13 0,-3-1 0,-6-15 0,-2-4 0,-1 13 323,0-4-233,-4-59-180,4-14 90,2-38 0,-1 28 0,2-4 0,3-5 0,2-5 0,0 3-1208,4-10 1,1 1 1207,-2 7 0,1-2 0,0 3 0,3 1 0,-1 3 834,-2 6 0,0 2-834,11-18 0,-3 19 203,5 21-203,8 30 0,0 10 0,4 19 0,-9-8-151,5-2 151,3-6 90,3-10-90,4-9 0,-2-10 3267,0-13-3267,-5-9 0,-3-33 90,-17 4-45,-15 14 0,-5-1-45,-17-16 0,-10 17 0,-5 2-256,6 8 1,-1 3 255,-14-5 0,-1 4-90,-19 4 90,0 10-270,6 7-270,4 11-1349,17 14 0,4 5-809,0 12 2535,9-5 0,6 1 0,25 8 0,3 1 0</inkml:trace>
  <inkml:trace contextRef="#ctx0" brushRef="#br0" timeOffset="10072">23203 2008 23903,'0'28'1619,"0"-5"-1439,0-6-90,-5-9-90,3 2-90,-3-9-269,5 3-361,0-4-1979,2 0 181,2 0 2518,4-6 0,6-6 0,3-6 0</inkml:trace>
  <inkml:trace contextRef="#ctx0" brushRef="#br0" timeOffset="10783">23946 1113 22194,'21'-41'2519,"-3"3"-2159,-8 10 89,-4 8-179,-11 11 0,-10 17-90,-11 17 0,-9 23-180,15-17 0,1 3-1490,-1 6 0,1 2 1490,2 3 0,2 1 0,0 1 0,3 1-294,5-1 0,2-1 294,1-3 0,2-2-45,5-5 0,4-1-45,11 21 0,11-15-90,24-18 180,-14-23 0,12-21 0,-25-22 0,-7-18 0,-13 26 0,-2-3 45,-1-24 0,-3-6-314,1 23 1,-1-1-1,-1 1 269,1-1 0,0 0 0,0 2 0,1-13 0,2 6 2435,5-3-2435,30 9 0,1 23 726,24 18-681,-22 23 0,-3 7 0,-9-4 0,-1 5-15,0 5 0,1 6 0,-5-1-30,-2 10 0,-5-1-252,2-1 1,-4-1 251,-7-6 0,-2-5 1315,-1-1-1315,-3-9 89,2-12-89,2-5 0,1-10 0,4-9 582,6-14-582,9-16 0,-9 14 0,0-1-1666,4-4 1,1 0 1665,2-2 0,-1 1 0,1 0 0,-1 2 0,-1 4 0,-1 1 0,2-2 0,0 3 0,4-6 90,1 5-90,-14 26 0,1 12 0,3 8 0,2 5 3421,6 4-3421,26 6 0,-4-16 0,-15-7 0,1-2 0,17-14 0,-4-8 180,-8-13 89,-9-12-89,-15-8-90,-15 10 0,-6-1-90,-12-16 0,1 20 0,-4 4-90,-18-2-270,-7 11-449,-1 10-450,0 17-270,2 15-900,5 16 2429,3 10 0,8 10 0,3 2 0</inkml:trace>
  <inkml:trace contextRef="#ctx0" brushRef="#br0" timeOffset="10921">25047 1687 22323,'11'49'629,"1"0"1,-1-6 0,-1-4-540,3-1-65,-3-11-384,-2-9-892,-4-9 1251,-2-19 0,-2-7 0,0-15 0</inkml:trace>
  <inkml:trace contextRef="#ctx0" brushRef="#br0" timeOffset="11099">25242 1004 23634,'14'-54'1798,"4"0"-1528,8 2-90,12 0-180,-14 28 0,3 2 45,5 0 0,3 1-90,4 3 0,3 2-1841,4 1 1,2 3 1345,3 3 1,0 2-496,0 2 1,0 1 1119,-4 4 1,-2 2 0,-6 3 0,-3 2 0,28 9 0</inkml:trace>
  <inkml:trace contextRef="#ctx0" brushRef="#br0" timeOffset="11701">21660 3302 21020,'-55'0'2698,"2"0"-1471,8-2-957,9-3 184,17-4-274,15-6 230,29-6-320,1 6 0,8-1 0,9 0 0,9-2 0,6-1 0,3-1-524,-5 3 1,3-2 0,3 0 0,2 0-1,1 0 1,-1 0 445,-7 2 1,1-1 0,0 1 0,1 0 0,1 0 0,0-1 0,2 1-286,-2 0 1,2 0 0,1-1 0,1 1-1,-1-1 1,0 1 0,-1 1 0,-3 0 284,-1 1 1,-1 1 0,-1 1 0,-1-1 0,-1 1 0,1 0 0,1 0-230,0 0 0,1-1 0,-1 1 1,1 0-1,0 1 0,-1-1 1,0 0 216,8-1 0,0 1 0,0-1 0,0 0 0,-1 1 0,-1 0 0,-3 1 0,-1-1 0,1 1 0,-2 0 0,0 0 0,-1 1 0,5-2 0,-1 0 0,-1 1 0,0-1 0,1 0-88,2 0 1,1-2-1,-1 1 1,-1 0-1,-2 0 88,-2 0 0,-1 0 0,-3 0 0,-1 1 278,13-5 0,-3 1 0,-8 0-458,-6 2 0,-14-1-539,-24 1-361,-25 8 1243,-23 3-2232,-21 14 2069,19-3 0,-3 2 0,-8 6 0,-2 2 0,-5 1 0,-1 1 0</inkml:trace>
  <inkml:trace contextRef="#ctx0" brushRef="#br0" timeOffset="12132">22204 3564 24983,'-47'23'599,"-1"1"1,7-4 0,3-2-510,-11 4 359,87-27 1,27-9-270,-6 2 0,8-3-1259,-19 3 1,7-1 0,3-1 0,1 0 0,-1 0 1114,-3 1 0,-1 0 0,1 0 0,1 0 0,0-1-252,6 0 1,2 0 0,0-1-1,0 0 1,2 1 215,-9 1 0,0-1 0,1 1 0,1 0 0,-1 0 0,1 0-74,1 0 1,0 0 0,1 0 0,-1 0 0,1 0-1,-1 0 74,0 0 0,0 0 0,0 0 0,0 0 0,-1 0 0,0-1-169,-1 2 0,-1-1 0,-1 0 0,0 0 0,0 0 0,-1 0 169,8-1 0,-1-1 0,-1 0 0,-1 0 0,-1 0 122,-5 0 0,-1 1 1,-1 0-1,0 0 1,1-2-123,4-1 0,1 0 0,0-1 0,-2 0 0,-2 0 0,1-1 0,-2 1 0,-2-1 0,0 1 0,13-5 0,-1 1 0,-6 1 0,-3-1 0,-9 3 1317,3-3-1317,-22 12 1970,-1-1-1970,-15 9 1597,-4 2-3486,-5 6 357,-6 2 1532,-10 5 0,-10 1 0,-6-1 0</inkml:trace>
  <inkml:trace contextRef="#ctx0" brushRef="#br0" timeOffset="12990">8337 13216 16295,'-37'-10'2699,"2"4"77,5 4-2326,4 12 1378,7 13-1198,5 26-450,10-14 0,2 5-79,0 9 0,0 4-56,2 9 0,0 4 240,1-17 0,0 1 1,1 1-286,-1 4 0,1 0 0,1 1 0,1 1 0,0 0 0,0-1 0,0-1 0,1 0 0,-1-1 0,1-5 0,-1 0 0,1-2 0,0 14 0,0-2 0,0-10 0,-2-4 0,1 21 0,-13-75 0,1-41 0,1-11 0,2-10 0,4 19 0,1-2 0,1-2 0,2-6 0,2-1 0,1-2 0,0 14 0,1-1 0,1 0 0,1 0 0,-1 1 0,0 0 0,3-1 0,9-3 0,7 5 0,10-6 0,5-2 0,3 1 0,0 1 0,-2 4 0,-6 7 0,-1 1 0,-5 6 0,2 3 0,7-2 0,1 2 0,7-4 0,5-2 0,2 2 0,-3 6 0,-5 9 0,-8 14 0,11 21 0,-7 16 0,9 8 0,-7 6 0,-24-4 0,-6 1 0,-4-1 0,-4 1-33,-4 12 1,-4-1 32,-4 15-585,-2-21 1,-2-5-856,2-15-449,-2-1-989,9-34 3046,5-15 0,7-25 1,-2 19-1,-1-1 1</inkml:trace>
  <inkml:trace contextRef="#ctx0" brushRef="#br0" timeOffset="13265">9624 13175 22914,'23'61'1439,"-1"-2"-6829,2-2 5569,4-7 1,9-11 1172,9-14-1307,-5-19 0,6-9-45,6-16 0,1-7 0,0 2 0,-3-6 307,-2-13 0,-8-6-37,-19 8 0,-8-2 90,-6-2 0,-7-1 44,-6 0 1,-7 1-90,-6 2 0,-7 4-91,-4 4 1,-5 6-180,-4 6 0,-3 7-45,-2 8 0,0 7-1039,-2 9 0,2 7 1039,2 9 0,5 6 0,2 9 0,6 4 211,5 8 0,7 3-211,7 5 0,6 2-260,9 3 1,6 1 199,0-22 0,2 0 0,5 1-570,6-2 0,6 2 1,1-1-1,0-3-30,2 0 1,0-4-1,6 0 660,8-1 0,8 0 0,2-3 0,-5-8 0,-6-8 0,-3-7 0,3-2 0,14-1 0,1-1 0,-1 1 0</inkml:trace>
  <inkml:trace contextRef="#ctx0" brushRef="#br0" timeOffset="13533">11431 12524 24713,'0'-38'1079,"0"1"1,-5-29-990,-2 14 89,-5 16 181,-1 13 0,-2 12-90,-4 13-90,-5 10-90,-6 12 0,-3 12-90,-4 16-297,13-5 0,1 6 297,2 8 0,2 2-757,2 1 1,3 0 756,4-3 0,6-2 0,11-4 0,4-3-1422,-1-15 0,1-2 1332,6 9 0,4-5-90,16 0-748,5-10-62,5-15-244,8-10-1105,5-15 2339,-26 0 0,0-4 0,1-5 0,-1-4 0,2-3 0,-1-1 0</inkml:trace>
  <inkml:trace contextRef="#ctx0" brushRef="#br0" timeOffset="13900">12138 12298 25792,'-6'-12'1529,"-1"5"-1439,-3 11 0,4 16-90,2 17 0,8 17 0,4 10 0,2-13 0,3 1 0,-2-14 0,1 0-45,9 19 0,2-2-45,6-5-541,9-1 451,-10-35-90,16-36 270,-5-14 0,-12 3 0,-1-5 0,-5-2 0,-3-1-227,1-6 0,-2-2 362,0-1 0,-1 0-921,-2 0 1,-1 2 920,-3 6 0,0 2-90,-2 6 0,0 1 221,6-23-176,-4 28 426,4 16-516,-2 35 0,6 18 0,5 18-135,-10-26 1,0 0-614,2 3 0,-1 1 253,-1-3 1,2 0-856,5 6 1,1-3 1238,11 11-2138,9-7 91,-13-39 2159,-3-20 0,-1-18 0,-4-11 0</inkml:trace>
  <inkml:trace contextRef="#ctx0" brushRef="#br0" timeOffset="14220">13059 12293 15134,'11'-33'1409,"-1"0"0,1-5 0,0 3 1425,4-8-1665,2 15 352,-8 36-1251,-3 24-2274,0 11 2094,-4 7 1318,2 3-1318,0 10-90,0-20 0,0 2-90,0-31 0,2-14 90,2-18-45,10-29 0,3-8 45,-6 18 0,1-1 0,1-5 0,2-4 0,-1 5 918,0 6 0,-1 4-828,15-24 90,-5 17 0,4 26-180,-11 21 0,6 27 0,-15-3 0,-2 4-90,6 17-45,-6-18 0,0-2-314,3 3-451,0-9 1286,2-13-1825,2-8-360,8-14-629,5-13 2428,9-13 0,-16 9 0,1-2 0,2-2 0,-1-1 0</inkml:trace>
  <inkml:trace contextRef="#ctx0" brushRef="#br0" timeOffset="14485">14286 11330 23274,'21'-53'3688,"-7"8"-2879,-19 13 1,-16 16-810,-18 24 0,-12 20 0,22-3 0,1 5-425,-2 3 0,2 4 425,2 2 0,3 6 0,9-1 0,5 5 0,5 1 0,7 3 0,7 1 0,2-1 0,-1 3 0,3-1 0,4-1-431,7-1 1,6-2 0,0-3 430,9 4 0,2 0 0,-5-4 0,1 3 0,-2-2 0,-10-11 0,-2-1 0,0 1 0,3 10 0,0 3 0,-7-4 0,-9 2 0,-7-2 0,-5-1 0,-5 0 0,-5-4 0,-5-2-45,-1-3 0,-3-2-495,1-4 1,-1-3-848,-18 15-142,9-13 1529,27-65 0,13-11 0,6-4 0,0 1 0</inkml:trace>
  <inkml:trace contextRef="#ctx0" brushRef="#br0" timeOffset="14651">14684 12099 21505,'18'-47'899,"1"0"1,-1 0-1,-1 3 1,1 2 0,-2 0-631,4-11 1,-1 2-448,-4 10 1,0 4 626,5-18 1,-4 26 0,-4 24-114,0 26-336,2 26 0,-6-14 0,-1 2-156,1 8 1,0 3 20,0 2 0,0 2-1250,0-1 0,0 0 620,0-3 1,1-2-271,-1-4 1,0-3-2166,4 22 3200,-2-16 0,-4-22 0,-2-11 0</inkml:trace>
  <inkml:trace contextRef="#ctx0" brushRef="#br0" timeOffset="14772">15004 11013 23727,'-10'-53'-30,"0"-1"0,0 6 0,0 1-1139,0 1 0,3 3 1362,4-2 0,8 13 0,14 39 1</inkml:trace>
  <inkml:trace contextRef="#ctx0" brushRef="#br0" timeOffset="15049">15683 11371 24983,'-2'34'719,"0"-1"1,-4 33-360,-5 0-631,5-5 540,2-4-89,10-8 0,6-8-180,12-11 296,12-14-296,14-12 0,9-17 0,-16-7 0,-1-5 0,-12 1 0,-1-2-218,8-10 0,-6-3 218,-16 4 0,-5 0 0,-4-1 0,-4 1 0,-6-2 0,-4 1 0,-5 4 0,-3 1-45,-4 1 0,-3 3-315,-28-14-720,11 24 1,-2 5-630,-18 6 494,21 9 1,4 5 1214,-4 17 0,13 7 0,4-1 0</inkml:trace>
  <inkml:trace contextRef="#ctx0" brushRef="#br0" timeOffset="15355">16296 11366 24533,'47'-4'2429,"-6"1"-2160,-9 1 91,-8 8-90,-4 6 0,4 18-180,-5 4-90,-2-1 360,-6-14-360,-7-13 0,8-28 0,1-5 0,12-31 0,-9 27 0,1 0-192,3-3 0,3 0 192,1 1 0,3 2 0,0 2 0,1 3 0,0 5 0,1 4 0,28-6 0,-2 19 0,-4 15 0,-5 18 0,-5 11 0,-5 9 0,-5 6 0,-7-1-1574,-10-19 0,-2-1-1124,2 11 2698,3 2 0,-9-27 0,0-4 0</inkml:trace>
  <inkml:trace contextRef="#ctx0" brushRef="#br0" timeOffset="15606">18233 10973 28581,'-27'-20'0,"6"-5"0,13-3 0,20-5 0,24-4 0,-6 17 0,5 2-724,11-3 1,3 1 723,8 0 0,5 1 0,-16 7 0,6-1 0,-1 1 0,-2 1 0,1 0 0,-3 1 0,3 0-248,2 0 1,5 0-1,-2 0 1,-5 2-1950,8 2 1,-6 2 1791,-2-2 0,-5 2-584,3 4-450,-36 4 1439,-37 5 0,-7 3 0,-28 3 0</inkml:trace>
  <inkml:trace contextRef="#ctx0" brushRef="#br0" timeOffset="17165">21250 10620 15718,'-5'0'4228,"-2"0"-3059,6 0-449,-6 4-271,3-3-89,-5 7-180,0-7 180,-4 3 449,-8-4-269,3 0-90,-6 0 89,10-4 1,0 1 360,3-4-541,5 5-89,2-2-180,4-1 90,33-14-180,6-1-273,-3 5 1,6-1 272,1 1 0,4-2 0,-1 2-536,12-4 0,1 0 506,-4 1 0,3-2 0,-3 3-1271,9-2 0,-2 1 1076,0 1 0,-2 0-90,-4 4 1,0-1-1245,4 0 0,-2 0 929,-20 4 1,-3 2 682,5 1 1,-14-1 0,-27 4 0,-16 4 0</inkml:trace>
  <inkml:trace contextRef="#ctx0" brushRef="#br0" timeOffset="17533">21485 10394 22374,'-61'22'3058,"2"1"-2608,5 0-1031,3 5 1121,0 6-316,26-11 1,2 2-90,-1 2 0,1 2-45,1 5 0,1 0-45,1 2 0,1 1-45,3 0 0,2 1 0,1-2 0,1 0 0,2-2 0,2-2 304,0 27-214,4 3-90,10-23 0,10-2 245,34-26-335,4-11 135,-12-3 0,3-3-665,-4 0 0,1-2 620,6 0 0,2 0-45,2 3 1,2 0 44,-1 1 0,0 2 0,-2 6 0,-2 2-45,-6 1 0,-3 3 45,-5 3 0,-5 6 149,-4 13 0,-9 5-149,-9 21 0,-12-14 0,-7 0 0,-7-11 0,-6 0 0,-13 12 0,-3 0 0,11-13 0,-1-1-1550,-9 6 0,1-3 1100,-6 0-844,9-9 305,9-13 504,13-6-3743,19-39 4228,11-5 0,0 1 0,1-4 0,0 3 0,1 1 0</inkml:trace>
  <inkml:trace contextRef="#ctx0" brushRef="#br0" timeOffset="17939">22265 9670 22734,'-24'-56'599,"1"1"1,-7 1 0,-5 3-420,-8 5 0,-7 4-1553,11 15 0,-2 3 1,-3 3 1522,-6 1 0,-2 3 0,-2 3 89,-7 2 1,-1 3 0,-2 3-362,11 3 1,-1 2 0,-1 2 0,-1 2 278,-3 2 0,-1 1 1,-1 4-1,-5 4-55,14 2 1,-4 2 0,-1 4 0,-2 1 0,1 2 0,1 0 0,3-1-235,1 2 0,3-1 0,0 2 0,1 0 1,0 2-1,-3 3 132,4-2 0,-1 2 0,-3 2 0,1 1 0,1 1 0,1 0 0,2 1 0,4-1 0,-1 7 0,2-1 0,3 2 0,2 0 0,1 1 0,0 0 0,1 1 0,0 0 0,1 1 0,2 1 0,1 3 0,1 4-119,4-4 1,0 3 0,1 2 0,1 2 0,1 1-1,3 3 1,2 0 0,4 1 118,4-4 0,3 2 0,3 2 0,2 1 0,1 1 0,2 0 0,0 0 0,0-1 0,0-2 0,0-1-35,-2 6 0,0-2 1,-1 0-1,2-2 1,1 1-1,1-1 1,4 0-1,4 1 35,1-3 0,3 3 0,3 1 0,1 0 0,3-2 0,1-1 0,1-4 0,2-5 0,1-5-36,11 5 0,2-8 1,3-4-1,1-3 0,2 0 36,1 0 0,1-1 0,3-2 0,2-2 0,5-2-26,-2-6 0,4 0 1,4-3-1,1-1 1,1-1-1,-2-2 1,-2-2 10,-2-1 0,-2-2 0,0-1 0,-1-3 0,3 0 0,2-1-18,2-1 1,4 0-1,2-1 1,0-1 0,-1-3-1,-2-1 1,-4-4 14,7-4 0,-4-4 0,-2-3 0,-1-2 0,1-2 18,-2-1 0,1-2 0,-2-3 0,0-1 0,-2-3 0,-1-3 0,-1-1 0,-1-3 0,-2-2 0,-2-2 0,-1-2 0,-1-2 0,-2-2 0,-2-2 0,-2-2 18,-1-2 0,-2-2 0,-3-2 0,-1-2 0,-2-1-11,-7 8 0,-1-1 1,-1-1-1,-2-1 1,-2-1-1,-1 0-7,0-1 0,-1 1 0,-1-1 0,-2-2 0,-4-5 0,-3-6 6,-6 16 1,-1-5 0,-3-4 0,-1-3 0,-2-3 0,-1-1 0,-1 0 0,-1-1 0,-1 1 0,-1 1 0,0 2 0,-1 4 0,0 3-109,-3-11 1,-3 3 0,-1 4 0,-1 1 0,-1 0 0,-1 0 0,0-3 0,0-4 41,4 10 0,0-3 0,0-4 0,0-1 0,0-2 0,-1 1 0,-1 1 0,-1 2 0,0 3 0,-2 4 0,-1 5 0,-2 6-138,-17-17 0,-4 10 0,-2 6 1,-1 6-1,3 4-12,-9-1 1,1 7-1,-1 4-300,4 3 1,0 4-1,-4 3 510,4 7 0,-3 3 0,0 2 0,3 2 0,-1 1 0,3 3 0,-2 3 0,-13 4 0,0 0 0,0 0 0</inkml:trace>
  <inkml:trace contextRef="#ctx0" brushRef="#br0" timeOffset="19018">26399 7422 11124,'-1'-48'2578,"0"0"1,-1 0 0,1 21-1269,0-15 1,-1 14-1311,1 56 0,2 34 0,-1 0 0,-1-15 0,-1-1 0,1 4 79,1-1 0,0 3 1,0 2-1,-1 0-102,1 2 1,-2 1-1,1-1 1,1-2-163,-1 0 1,1-2 0,1 1-116,0 11 0,1 2 1,0-7-376,1-8 0,1-5-225,1-7 1,2-4 575,5 16 324,-1-24 0,0-25 0,0-15 0</inkml:trace>
  <inkml:trace contextRef="#ctx0" brushRef="#br0" timeOffset="19382">26460 7540 23094,'-25'-55'2878,"3"5"-2698,2 14 0,5 9-90,7 7-90,4 10 90,6 10 0,8 20 0,10 21-90,-4-10 0,3 3-342,4 8 0,3 1 342,2 5 0,1 1-761,2 1 1,1 0 760,0 0 0,1-2 45,-2-3 0,-1-2-45,-1-4 0,-1-3 0,-4-4 0,-1-3 270,15 18 90,-7-13 89,-11-9 91,-4-13-360,-9-10-180,-4-17 0,-3-17 0,-5-22 0,2 17 0,1-1-1139,-1-8 1,-1-1 1138,0-4 0,1-1 0,3-1 0,-1 0 276,-1 2 1,1 2-277,1 3 0,0 1 0,0 7 0,0 1 0,0-21-180,0 13-540,0 15-269,0 8-270,0 13-2699,0 3 4739,-4 12 1,-2 3-1,-5 7 1</inkml:trace>
  <inkml:trace contextRef="#ctx0" brushRef="#br0" timeOffset="19990">23914 8322 24533,'-21'-20'2608,"3"2"-2338,2-1-180,4 6 0,5 4-90,0 4 0,6 3 0,-3 10 90,4 12-90,0 19-135,0 7 0,0 3-90,0-9 1,0 0-484,0 17 0,0 0 33,0-19 1,0-1 654,0 4 1,0-3 0,0 8 0,0 0 0</inkml:trace>
  <inkml:trace contextRef="#ctx0" brushRef="#br0" timeOffset="20139">23743 7562 23870,'-6'-47'299,"0"0"1,2 5 0,1 1-480,-2-22 195,5 18-465,5 21-383,7 18-1056,15 24 1889,10 16 0,-14-9 0,1 2 0,1 4 0,1 0 0</inkml:trace>
  <inkml:trace contextRef="#ctx0" brushRef="#br0" timeOffset="20599">24279 8218 22284,'15'55'990,"-1"-3"-900,-2 2 0,0-4 0,0 0 0,-1-7-90,0-7 0,0-9 0,1-7 0,9-10 0,-1-10 0,10-12 0,-4-8 0,3-8 0,-1-3 89,2-5 91,1-3 90,7-8-180,-11 15-90,0 2 0,-13 21 0,-2 5 0,0 4 90,9 12-90,-5-9 0,6 9 0,-8-12 0,-2-2 0,2-11 0,3-14 0,1-25-933,-8 17 1,-1-4 1021,1-9 1,-1-2 135,0-6 0,-1-3-60,-1 2 1,1-3-1,-1 3 105,0-6 0,-1 1-137,-1 5 0,-1-3 0,-1 8-88,-1 14 0,0 5 45,-2-14-90,3 56 0,4 43 0,-3-14 0,2 3-701,1 8 0,0 2 656,1 5 0,0 2-180,1 1 0,1 0-565,-1-2 1,0 0 69,0-5 0,0 0-528,-1-6 1,0-2 1247,0-7 0,-1-1 0,5 22 0,-2-11 0</inkml:trace>
  <inkml:trace contextRef="#ctx0" brushRef="#br0" timeOffset="20758">24917 7875 24893,'-13'-26'1169,"5"4"-1079,10 2-90,12 0 0,18-1-360,17-2-135,-16 12 1,3 2-451,3-1 1,2 2 944,2 0 0,0 2 0,-1 2 0,-1 1 0,-1 1 0,1 0 0</inkml:trace>
  <inkml:trace contextRef="#ctx0" brushRef="#br0" timeOffset="28317">23654 9770 22734,'-43'0'1349,"4"0"-1079,7 0-90,6 0 90,7 0-90,9 0 0,10 0 0,17-4-91,29-6-44,-6 3 0,6-2-734,-1 2 1,3-2 0,3 1 710,-3 0 1,2-1 0,2 1-1,1-1-673,10-1 0,2 0 0,2 0 0,1-1 651,-7 1 0,0 0 0,2-1 0,1 1 0,0-1-303,-6 2 1,0 0-1,1 0 1,0 0-1,1-1 1,0 1 302,3 0 0,1-1 0,0 1 0,0-1 0,1 1 0,-1 0-174,-7 0 1,0 1-1,1 0 1,-1 0-1,1 0 1,-1 0 0,0 0 173,1 1 0,-1-1 0,0 0 0,0 1 0,0 0 0,0-1 0,0 1-63,7-1 1,1 0-1,-1 0 1,0 0-1,0 0 1,-1 0 62,-4 1 0,0 0 0,0-1 0,-1 1 0,0 0 0,-1 1-6,7-2 0,-1 1 1,-1-1-1,0 1 1,-2 0 94,7 0 1,-1-1 0,-1 1 0,-3 0 189,-7 1 1,-2 0 0,-2 1 0,-1-1-40,6 0 0,-3 0 0,-2 1 720,9-1 1,-5 0-781,-12 1 0,-3-1-180,14-3 1807,-18 2-1807,-15-2 2703,-11-2-2703,-7-7 0,-6-7 0,-4-13 0,-5-13 0,4 15 0,0-3 222,-2-8 0,0-7-222,0 4 0,-1-7 0,0-3 0,0 3-550,2 7 1,1 1 0,0-1 0,-2-3 549,0-4 0,0-3 0,-1-2 0,0 1 0,1 2 0,-1-3 0,2 2 0,-1 1 0,1 0 0,-1-2 0,0-1 0,1 1 0,-1 0 0,0 1 0,1 0 0,-1 1 0,1 0 0,0 2 0,-1 1 0,1 0 0,0 1 0,0 3 0,1 1 0,-1 1 0,0 1 0,-1-11 0,-1 1 0,0 2 0,1 6 0,1 2 0,0 2-175,-5-15 0,1 4 175,3 10 0,0 4 0,0 8 0,-2 2 0,-2 1 0,-3 4 0,-16-6 0,-18 8 0,-10 21 0,21 10 0,-6 4-268,-1 0 0,-8 3 0,-3 1 1,3 0 267,3 0 0,2 0 0,-1 1 0,-4 0-66,-5 2 0,-5 1 0,-2 0 0,1 1 0,1-2 66,8 0 0,0-1 0,1 0 0,-1 0 0,0 0-186,-4 0 1,0 1 0,0 0-1,-1-1 1,-1 1 185,-1-1 0,0 1 0,-1 0 0,0-1 0,0 0-247,0 0 0,0 0 0,0 0 0,0-1 0,0 0 247,1-1 0,2 0 0,-1 0 0,-2 0 0,-1-1 0,10-1 0,-2 0 0,-1-1 0,-1 1 0,1-1 0,2 1 0,2-2 0,-4 1 0,3 0 0,1-1 0,0 0 0,-2 0 0,-7 2 0,-2-1 0,0 0 0,1 0 0,4-1 166,2 0 0,3-1 0,3-1 0,2 0-166,3 0 0,3 0 0,-1-1 204,-10 1 1,-2 0 0,9-1-205,-12 0 1779,7 3-1779,34-7 2203,8 3-2293,6-4 1506,2 0-1416,4 0 981,-4 0-981,4 0 0,-8 6 0,4 2 0,-1 10 0,-4 2 0,-1 41 0,-5 2-585,6-11 1,0 4 584,0-2 0,0 1-446,2-12 1,0 2 0,1 0 445,-1 3 0,0 1 0,0 4 0,0 4 0,-1 6 0,0 0 0,2-2 0,-2 2 0,2-3 0,-1 6 18,2-6 0,0 5 0,0 2 0,1-2 0,0-7-48,0 2 0,2-5 0,-1 1-608,1-3 1,1 2 0,0-2 0,0-4 637,0 16 0,2-5 0,0-3 0,1-1-636,1-5 0,1-2 591,0-6 0,2 0 141,0-5 0,0-2-456,6 27-90,1-6-179,1-10-1,-2-2 21,8 4-21,-9-15 2560,5 3-3279,-5-13 2346,-2-9-3066,3-2 2146,-4-9 0,2-4 0,1 0 0</inkml:trace>
  <inkml:trace contextRef="#ctx0" brushRef="#br0" timeOffset="29155">24222 11647 16254,'-19'-23'2519,"-15"-4"-46,7 8-1574,-16-5 731,25 24-1360,1 10-135,12 21 0,6 8-135,-1-4 0,0 1-714,0 20 0,0 3 714,1-10 0,0 0 0,0 1 0,0 0-129,1-2 0,0-1 84,-1-3 0,0-2-169,0-5 1,0-1-327,1 24-449,-2-14-271,2-15 1260,-2-17 0,-3-20 0,-2-14 0</inkml:trace>
  <inkml:trace contextRef="#ctx0" brushRef="#br0" timeOffset="29317">24072 10918 23544,'-24'-34'629,"1"3"-989,3 5 1,9 8-271,4 9-539,7 5-1170,5 12 2339,6 4 0,7 11 0,5 2 0</inkml:trace>
  <inkml:trace contextRef="#ctx0" brushRef="#br0" timeOffset="29795">24507 11615 19365,'0'38'1709,"0"5"-1619,-6 7 90,1 8-90,-1 8 455,3-18 1,2 1-546,3-14 0,2 0-45,5 17 0,5-5-135,15-8 373,4-22 0,3-9-193,16-24-45,-15-4 0,-3-5 20,-8-6 0,-3-4 25,0-5 0,-1-2 90,-1-3 0,-2-1 45,-1 1 0,-1 1-45,-1 2 0,-2 2-45,-2 7 0,-1 1 45,7-20 941,-6 18-1031,0 16 452,-2 18-452,4 20 0,4 18 0,5 15 0,5 6-403,3 0 223,3-9 0,3-11-179,2-18-91,19-39 360,-13-15 90,-7-18 0,-4-8 0,-15 16 0,-2-2-591,-2 2 1,0-3 0,-2 3 725,-2-7 0,-2 2 45,0 0 0,-2 1 41,-1 6 0,-2 0-41,0-2 0,-2 2-90,0-9-90,-2 8 90,0 39-90,6 49-450,-1 10-290,-2-9 0,2 4-115,-1-6 1,-1 1-450,-1 1 0,-1 1 1304,1-1 0,0-1 0,-4-5 0,0 0 0,0-3 0,-1 0 0</inkml:trace>
  <inkml:trace contextRef="#ctx0" brushRef="#br0" timeOffset="29926">25396 11479 22464,'14'-43'0,"4"2"0,25 7 0,9 2 0,-16 11 0,3 1 0,7-1 0,1 1 0,-1-1 0</inkml:trace>
  <inkml:trace contextRef="#ctx0" brushRef="#br0" timeOffset="30139">26651 11045 23993,'-15'-9'1439,"1"4"-1259,-2 17-90,9 14-90,-2 24 0,9 13-45,1-27 0,3 3-705,4 10 1,1 6 0,1-5-151,-1-2 1,1-2-95,1 2 1,1 2-1,-1-8 994,2 6 0,-3-15 0,-4-8 0</inkml:trace>
  <inkml:trace contextRef="#ctx0" brushRef="#br0" timeOffset="30393">26704 11307 22464,'3'-62'1019,"1"0"1,-2 28-1,1 1-884,3-13 0,3 13 135,6 33-90,25 47-180,-2 6-687,-10-16 0,3 5 0,-1-2 687,0-1 0,0-2 0,10 13 0,0-4-144,-15-19 1,-1-4 233,17 9-90,-9-15 0,-6-25 0,-6-17 0,-3-27 0,-10-3 0,-2-5-233,0 11 0,0-3 113,-2-7 0,-1-6 0,1 4-915,0-3 1,0 3 179,0 3 1,-2 4-353,-6-3 1207,-8 64 0,-15 27 0,-5 19 0</inkml:trace>
  <inkml:trace contextRef="#ctx0" brushRef="#br0" timeOffset="30768">24385 13691 23993,'-10'11'1979,"0"4"-1889,-1 12 0,5 16-90,2 18 0,5-22 0,2 2-576,0 4 1,0 2 485,2 4 0,1 1-135,-1 0 0,2 0-270,-1-1 1,0 0-316,-1-4 1,0-1-406,-1-5 1,-1-3 1214,0 26 0,-3-17 0,0-9 0</inkml:trace>
  <inkml:trace contextRef="#ctx0" brushRef="#br0" timeOffset="30933">24222 12854 23903,'-9'-34'495,"0"-1"0,-7-24-675,3 19-180,7 19-359,6 21-631,12 19-1258,9 19 2608,11 14 0,-14-20 0,1 2 0,1 2 0,1 1 0</inkml:trace>
  <inkml:trace contextRef="#ctx0" brushRef="#br0" timeOffset="31408">24799 13790 22914,'7'59'1529,"-2"-2"-1259,-5-5-90,0-7 0,4-6 0,0-10-180,15-6-360,23-18 270,2-12 45,-13-5 0,0-5 45,16-25 0,-17 5 0,-1-4 45,-8 11 0,-2-1-126,5-8 0,-3 1 171,-1-2 90,-4 13 0,-5 13 0,2 34-180,-2 11 0,2 13 0,2 6 0,3 1 0,2 0-660,7 9 0,1-4 570,-6-12 0,3-10 133,36-14-43,-28-41-45,-7-20 0,-2-12 75,-11 10 0,-4-3 0,0-1-1002,1-3 1,-1-1-1,-1-1 1062,0-6 0,-2-1 0,0 2 30,-2 12 0,0 1 0,0-1-76,0-10 0,0-2 0,0 4 90,0-2 1,1 1 386,-1-15 1,3 15-162,1 41-270,1 18-90,-3 23 0,-2 12 0,3 20 0,1 4 807,-2-14 1,0 2-1078,0-7 0,0 1 1,1-2-361,0-1 1,1-2-316,-1-5 1,0 0 1139,1 1 0,0-3 0,-1 8 0,0 0 0</inkml:trace>
  <inkml:trace contextRef="#ctx0" brushRef="#br0" timeOffset="31551">25619 13523 24083,'-24'-25'2249,"1"3"-2249,3 2 0,9 4-90,6-2-360,16 2-449,12-2-450,19 0-990,15 0 2175,-23 9 0,2 2 1,1-1-1,1 0 1,1 1-1,-1 0 1</inkml:trace>
  <inkml:trace contextRef="#ctx0" brushRef="#br0" timeOffset="31768">26976 13202 25702,'0'-5'1260,"-6"7"-1081,-1 14 91,-5 14-90,0 15-90,8-1 0,1 3-135,1-10 0,1 0-603,2 15 1,4-1 18,5 14-156,4-8-475,3-9-179,-3-14-540,-2-10-269,-2-14 2248,-5-15 0,-2-19 0,-3-11 0</inkml:trace>
  <inkml:trace contextRef="#ctx0" brushRef="#br0" timeOffset="32003">26980 13429 21655,'-4'-38'1139,"0"0"0,1 3 1,1 2-960,-2-19 449,4 16-89,20 50-360,1 14-180,0 5 0,2 5 45,11 13 0,0-1-389,-7-13 1,0 0 343,9 10 0,0-3 0,7 1 0,-7-15 257,0-32-257,-16-21 45,-9-24 0,-5-9 0,-2 11 0,-2-1-382,-2 0 0,0-3 0,0 3 337,2-8 0,0 3 0,-1 1 0,0 2-225,1 7 1,0 1-811,0 1 1,0 5-945,0-2 1979,0 18 0,-11 43 0,-2 15 0</inkml:trace>
  <inkml:trace contextRef="#ctx0" brushRef="#br0" timeOffset="32420">25144 15952 22194,'0'-11'2339,"0"2"-2159,0 4 180,-3 13-90,2 13-1,-7 19-89,8 21-631,-2-19 1,1 5 0,0 0 495,1 12 0,0 2-627,0-4 1,0 4 0,0-2 581,0-14 0,-1-1 0,2 1-30,1 14 0,1 2 1,-1-3-348,1 4 1,0-2 316,0-14 0,1 2 0,0-7-300,3 18-90,-3-21-90,-3-24 765,-1-51-855,-5-16-180,1 6 1,0-10 0,0 3-183,-3-8 0,0-1 992,1 5 0,-1-4 0,1 4 0,0-7 0,-1 3 0,0 0 0,0 0 0</inkml:trace>
  <inkml:trace contextRef="#ctx0" brushRef="#br0" timeOffset="32641">24966 15378 22374,'-35'-57'2789,"2"7"-2609,7 5-91,5 11-89,11 9-1439,28 21 180,8 19-1080,27 22 2232,-27-15 0,0 3 0,3 3 1,1 1-1,-1 0 0,1 1 0</inkml:trace>
  <inkml:trace contextRef="#ctx0" brushRef="#br0" timeOffset="33117">25522 15943 24533,'10'38'1349,"-2"1"-1079,-2 4 90,2 12-270,-1-15-90,4 1-90,2-27-90,5-8 0,4-10-90,7-7 90,1-10 0,3-12 1,-1-8 89,-1-7 90,-1 2 0,-5 5 0,-3 10 90,-6 10-1,0 10-89,-1 13 90,-1 10-90,7 14 0,6-3 0,-1-3-179,5-12-1,-8-8 0,1-4 90,-1-3 0,-3-9 0,3-16 180,-1-25-45,-12 26 0,0-2-239,-1-8 0,-2-2 329,-1 4 0,-2-1 45,0-4 0,0-1 0,-1 0 0,-1-1-1,0 4 1,-1 0 225,0-4 0,-2 3-45,1-7-180,0 22-90,-3 46-90,2 29-180,-3 15-90,5-28 0,2 0-1005,-1 2 0,0 0 645,3-1 1,0-1-900,6 29-3387,-5-28 1,0-2 4019,1 10 0,-2 0 1,-5-26-1</inkml:trace>
  <inkml:trace contextRef="#ctx0" brushRef="#br0" timeOffset="33233">26123 15703 21565,'-23'-9'3238,"3"0"-3238,6 2-90,5 1-2609,31-9 2699,33-4 0,-22 7 0,2 1 0,9-2 0,-1 1 0</inkml:trace>
  <inkml:trace contextRef="#ctx0" brushRef="#br0" timeOffset="33425">27146 15283 27231,'-7'28'630,"1"9"-540,-2 10-90,5 8-180,6 4-787,3-19 0,0-1-23,6 19 360,-3-24 1,1-1-2810,12 9-6392,-6-15 9599,2-8 1,-12-19-1,-5-7 1</inkml:trace>
  <inkml:trace contextRef="#ctx0" brushRef="#br0" timeOffset="33689">27170 15495 23004,'-3'-34'1799,"2"-5"-1439,8 15-270,7 9-90,35 43 0,-17-3 0,0 4 45,1 0 0,0 0-45,1 3 0,-3-3 89,7 3 181,-4-7 180,-14-46-135,-11-32 0,-6-15-255,-3 17 0,-1-3 0,-1-1-608,1-6 1,-1-1-1,0 2 428,1 10 0,0 2 1,0 5-286,1 5 0,0 4-854,0-19-720,2 22 1979,0 40 0,0 21 0,0 29 0</inkml:trace>
  <inkml:trace contextRef="#ctx0" brushRef="#br0" timeOffset="34117">25319 17666 17087,'-14'36'2069,"-2"7"-135,-3 18-1889,10-26 0,0 2-45,-1 6 0,2 0 263,1 4 0,1 1-398,1 2 1,2 0-91,0 2 0,2 0-161,1-2 0,0-2-109,2-2 1,0-1-361,0-7 1,0-1-1485,6 21 2339,1-19 0,-3-21 0,0-12 0</inkml:trace>
  <inkml:trace contextRef="#ctx0" brushRef="#br0" timeOffset="34255">25254 17314 21924,'0'-37'1979,"0"7"-2159,0 10-359,2 11-451,2 5-1258,4 8 2248,4 3 0,2 7 0,3 2 0</inkml:trace>
  <inkml:trace contextRef="#ctx0" brushRef="#br0" timeOffset="34774">25672 17617 23760,'5'31'1889,"0"3"-1709,-3 0-19,2 0-71,2 0-90,2-4-180,3-5-66,3-3-1013,20 8 731,-13-11-11,15 3-1,-19-16-54,-1-6-935,13-22 1169,-5-4 1035,4-5 0,0-3-136,9-12-89,-6 11 0,0 4-90,4 4-180,4 2-1,-4 49-89,-10 6-90,-6 6 0,-1 3 0,0 10-1036,5 12 766,-11-34 0,4-7 0,0-11 0,16-33 270,-5-9 0,-3-19 0,-2-7-520,-7 12 0,-1-2 580,-2 3 0,-1-4 0,-1 1-143,3-13-1,-2 2 354,0-2 0,-1 1-45,0 2 0,0 2 0,0 8 0,-2 2-46,0 9 1,-1 2-428,7-14 338,-4 25 0,0 23 0,2 55-90,-1 6-57,-4-12 1,0 3 11,-1-6 0,0-2-45,0 2 0,0-1 277,-1-2 1,0 0-638,0-5 1,0 0-631,5 23-539,1-12 1763,3-5 1,-5-21-1,0-3 1</inkml:trace>
  <inkml:trace contextRef="#ctx0" brushRef="#br0" timeOffset="34952">26602 17223 22464,'-20'8'2609,"1"2"-2339,3 8-91,7 0 1,4 0-180,10 1-809,24-5-1710,24-5 181,10-11 2257,-25-3 0,-1-2 1,20-13-1,2-6 1</inkml:trace>
  <inkml:trace contextRef="#ctx0" brushRef="#br0" timeOffset="35185">27877 16888 25522,'-18'-25'1889,"-2"11"-1799,-3 10 0,1 23-90,1 22 0,12 11 0,2 6-802,2-8 0,1 2 622,2-5 0,0 3 1,1-2-823,2 5 0,2-2 282,-2-1 1,2-3-271,2-5 1,0-2-3927,-1-5 1,1-2 4333,3 19 0,-2-18 0,-2-8 1</inkml:trace>
  <inkml:trace contextRef="#ctx0" brushRef="#br0" timeOffset="35508">27873 16631 21670,'2'-38'1799,"0"11"-520,18 26-1189,7 18-90,23 24 0,-22-16 0,1 2-115,5 4 1,1 2 114,1 1 0,1 2-30,-1-2 0,1 1 0,-2-1 30,4 3 0,0 0-45,9 9 0,-3-4-45,2 2 323,-5-15-233,-22-25 556,-3-23-466,-21-33-439,0 14 0,0-3 349,-3-10 0,-1-3-231,0-8 0,0-3 231,2 20 0,1-2 0,0 1-30,-1-1 0,1 1 0,-1 0-150,-1-19 0,0 3-180,1 7 0,0 1-944,0 0 0,2 4-1368,-1-10 2672,-2 10 0,1 43 0,-5 10 0</inkml:trace>
  <inkml:trace contextRef="#ctx0" brushRef="#br0" timeOffset="38269">28649 6753 19946,'-37'0'3957,"2"-2"-3237,7-1 179,5 1-89,5 0-90,10 0-271,2-1-89,6-5-90,11-4-90,12-10-90,25-6-45,-15 10 0,3-2-596,11-1 1,2-1 550,6-3 0,2 0-385,-15 8 0,1 0 0,0-1 385,1 0 0,-1 0 0,1 0 0,-2 1 0,1 0 0,-2 0 0,17-6 0,-2-1-45,-7 4 0,-2 0-180,-7 2 1,-1 1 89,-8 4 0,-1-1-1304,21-10 180,-24 14 626,-7 0-1796,-25 10 2758,-6 0 0,-7 4 0,-3 1 1</inkml:trace>
  <inkml:trace contextRef="#ctx0" brushRef="#br0" timeOffset="38754">30508 5532 19504,'16'-48'839,"-1"1"1,0 1-1,-1 1-479,-2 2 0,0 2-91,-2 4 1,0 1 0,5-20 1373,-5 13-1643,-6 22 642,-3 19-642,1 26 0,2 24 0,-1-14 0,1 3 145,1 3 0,1 2-145,7 17 0,1 1 45,-1-19 0,1-1 198,7 8 0,2-6-243,16-5 0,7-23 90,5-21-90,6-25 0,-27 7 0,-1-4 0,2-6 0,-1-3 0,0-4 0,-1-3 90,-2 1 0,1-3 30,-4 5 0,1-4 0,-2 6-120,-3 5 0,0 3 45,5-14 0,-2 19 45,-11 43-90,-5 33 45,-5-10 0,-1 4-833,0 10 0,-2 3 788,0 6 0,-1 4-30,1-4 0,1 4 0,0-2-30,-1-14 0,-1-3 0,1 2-210,1 11 0,0 2 1,0-5-361,1-3 0,0-4-135,1-5 1,0-2-392,1-7 0,2-2 1156,9 18 0,7-24 0,3-14 0</inkml:trace>
  <inkml:trace contextRef="#ctx0" brushRef="#br0" timeOffset="39451">32108 5012 24173,'-5'-60'1170,"-2"10"-991,-16 24 1,3 28-90,-12 29-90,7 25-217,13-21 1,0 3 216,-2 18 0,1 0 45,3-15 0,2 0-45,-1 8 0,2-3 0,-4-1 107,10-11 72,-8-12 91,8-12-180,-3-13-90,8-11 90,2-4 237,8-3-327,3 7 0,3 5 0,9 15 90,-4 33-90,-5 2 0,-9 23-2596,-16-16 2596,-4-5 0,-5-7 0,-2-9-720,-4-3-1259,4-15 810,1-7-1,8-21-179,4-12 540,12-12 809,6-10 1169,11 1 1264,5 0-1803,0 9-270,-3 4-91,-4 12 1,-3 7-90,-5 11-90,0 9 90,2 21-180,-1 0 1243,3 16-1243,-4-9 89,0-1-89,2-7 0,3-8 0,3-12 90,4-14 270,-5-9 0,-1-5 270,15-21-569,-14 13 1,-1-1 297,6-15-140,-5 9-129,-7 11 90,-6 24 89,-6 26-179,-11 35-45,0-14 0,-1 4-469,-5 8 0,-1 2 424,-2 6 0,0 0-396,-2 2 0,1-1 396,-1-2 0,1-1-180,2-5 0,-1-2-341,3-6 1,0-2-155,3-7 1,0-2 674,-4 15 0,9-31 0,6-15 0</inkml:trace>
  <inkml:trace contextRef="#ctx0" brushRef="#br0" timeOffset="39679">32912 4975 17888,'25'-59'1889,"-4"7"-903,-9 16-716,-6 17 922,-5 13-1012,-6 19 414,-2 16-594,-7 17 90,0 15-90,4-9 0,2 3-45,2-3 0,2 0 479,-1 0 1,1-2-660,4-12 0,0-5-1538,0-4 144,0-25-360,4-15 1979,2-25 0,5-12 0,1-6 0</inkml:trace>
  <inkml:trace contextRef="#ctx0" brushRef="#br0" timeOffset="40300">32803 5052 19496,'-37'48'2698,"6"-5"-2338,1 5-270,17-17-90,6 1 90,15-23-90,8-3 0,8-12 0,7-7 0,5-10 0,3-11 0,2-3 90,-2-3 0,-5 3 0,-5 5 0,-7 10 0,-6 6 0,-5 7 0,-6 9-90,-3 7 0,-2 9 90,2 4-90,2 5 0,8 8 0,3-8 0,9 3 0,4-18 0,7-6 0,4-13 0,-9-4 0,0-4 0,16-13 45,-11 2 0,-1-1-45,0-3 0,3-3 0,-23 17 90,-6 7-90,-4 2 0,-4 4 0,0 3 0,0 2 0,0 4 89,0 11-89,3-7 0,2 12 0,5-19 180,2 5 180,1-6 630,4-6-451,-7 3-89,-1-6-90,-7 7 179,-2 0-539,4 8 90,11 17 0,7 1-90,14 15-225,-3-16 1,3-2-226,-7-4 0,0 1-1484,7 10 0,-2 0 1934,-4 0 0,-18 2 0</inkml:trace>
  <inkml:trace contextRef="#ctx0" brushRef="#br0" timeOffset="42053">28405 548 21655,'0'-10'1439,"0"-1"-1169,0 4-90,0-2-1,0 0 1,0 0 90,0 0-90,0 2 0,0 1 90,0-5-180,0 5 90,0-2 0,0 6 89,0 2-179,-5 0 0,-2 6-90,-7 5 90,-1 10-90,-1 6 0,2 7 0,5 2 90,22 27 0,15-15-90,-3-14 0,6-2-333,3-8 0,3-3 378,5 2 0,2-1-45,4 2 0,0 1 0,-1 1 0,0 1 0,-2 1 0,-2 2 0,-5 1 0,-3 2 0,-6 0 0,-3 2-45,-5-2 0,-8 4 45,-11 11 0,-9 0 0,-3-14 0,-4-1 45,-11 8 0,-7-5-223,-9-15 1,-2-8 177,-19 4 0,23-15 0,4-7 0,4-22-90,19-23 90,12 18 0,6-4-173,6-6 0,6-5 1,0-2 202,2-5 0,2-1 0,0-1-466,1-1 1,1 0-1,-2 1 436,-1 1 0,-1 1 0,-5 4 0,-2 0 0,-5 2 73,-4 5 0,-2 1-73,-5 5 0,-2 3 0,-16-22-45,-2 29 0,-4 5-224,-21-1-46,15 14 0,-1 6-585,-19 19-539,2 16-989,6 11 2428,9 7 0,17 4 0,8 1 0</inkml:trace>
  <inkml:trace contextRef="#ctx0" brushRef="#br0" timeOffset="42438">29428 421 22644,'35'-26'1259,"-3"6"-1079,-9 11 0,-5 23 0,-8 19-180,-4 30 45,-4-23 0,-2 2-437,-1 4 0,-1 2 392,1 1 0,1-1 0,-2-3 0,0-1 0,0-5 0,0-1 90,2 21-90,-8-17 90,7-14 0,-2-15 0,5-15-90,7-14 784,11-14-694,15-6-90,12-1-90,6 5 90,2 16 0,-5 10 0,-10 17 0,-15 9 0,-15 10 0,-20 6 0,-18 3 0,-18 2-249,19-22 1,-3-2 68,-1 0 0,-1-2-539,-28 10-91,8-9-899,13-7-719,18-11 2428,19-12 0,23-13 0,10-8 0</inkml:trace>
  <inkml:trace contextRef="#ctx0" brushRef="#br0" timeOffset="42734">29883 837 20935,'21'-12'1889,"-3"5"-1709,-6 7-180,-2 12 90,2 6-90,0 11 0,8 1 0,1 2 0,5-7 0,1-11 0,1-6 90,1-16 270,-1-6 269,-1-9 181,1-12-630,-13 12 89,-2 1 1,-11 30-90,-11 22 0,-4 27-150,0-17 0,-3 6 0,1-1-824,-3 10 0,-1 1 764,2-6 0,-1 4 0,2-5-285,-2 2 0,3-2-1329,1 3 0,4-2 1644,4 4 0,19-15 0,17-47 0</inkml:trace>
  <inkml:trace contextRef="#ctx0" brushRef="#br0" timeOffset="42925">30772 489 22734,'-3'-25'1619,"-9"21"-1349,-7 37-180,4-1 0,0 5-45,-2 10 0,1 4-753,-2 6 0,1 2 708,0 2 0,2 0-270,1-1 0,1-2-180,2-2 1,0-3-451,3-6 1,0-3-4017,1-6 1,0-4 4307,-7 16 0,-1-25 0,-1-13 0</inkml:trace>
  <inkml:trace contextRef="#ctx0" brushRef="#br0" timeOffset="43334">30533 928 22284,'12'-44'1170,"-2"8"-1080,0 13 0,2 12-1,6 13-89,10 10 0,13 8 90,12 7-223,-23-13 0,1 0 133,2-1 0,0-1 0,28 8 0,-6-10 0,-11-4 0,-7-10 0,-7-3 0,-7-7 0,-4-4-90,-2-5 90,1-6 177,2-7-177,3-9 89,1-7-325,-3-7 596,-9-3 90,-10 5 0,-14 7 0,-12 16-1,-13 16-179,-10 24-90,-6 22-120,25 7 0,2 12 0,3-3-839,3-1 0,4 1 779,0 5 0,3 5 0,7-7 0,13-8 0,7-5-149,3 0 1,3-3-32,3-2 1,3-3-181,0-4 0,1-1-989,28 14-995,-6-11 2344,-10-11 0,-18-3 0,-10-5 0</inkml:trace>
  <inkml:trace contextRef="#ctx0" brushRef="#br0" timeOffset="44337">28604 1913 21475,'-46'17'719,"-1"-1"1,6-1 0,1-1-541,8-2 1,2-2 90,-15 6 90,16-6 0,19-2-90,25-7-91,35 3-965,-6-4 0,6 0 816,-6-2 0,4 0 0,2 0-613,10-1 0,2 0 0,3-1 605,-11 0 1,2 0-1,1-1 1,6 0-11,-11 1 1,5 0 0,2 0 0,2 0 0,0-1 0,-1 1 0,-3 0-380,0 0 0,-2 0 0,0 1 0,-1-1 0,2 0 0,3 1 379,2-1 1,4 0 0,2 0 0,0 0 0,0 0 0,-3 1-1,-3 0-325,5-1 1,-3 1-1,-2 0 1,0 0 0,-1 0 330,-3 0 0,-1 1 0,-1 0 0,1 0 0,1-1-119,6 1 0,1 0 0,1-1 0,-3 1 0,-4 0 221,12 1 0,-6-1 0,0 0 79,-10 1 0,0-1 0,-1 0 0,-8-1-64,2 1 0,-7-3 1350,22-10-1395,-13-12-90,-13-16 800,-19 13 1,-3-5-801,-1-8 0,-2-4 0,1-10 0,-2-4 436,-4 15 1,0-2 0,-1-1-437,0-4 0,1-2 0,-2 0 30,-1-3 0,-1 0 0,0-1-30,1 0 0,-1 0 0,-1 0 0,-3 2 0,-1 0 0,0 1 30,1 3 0,-1 1 0,-1 1-30,-1 3 0,-2 1 0,0 2 0,-4-17 0,-1 4 0,-3 5 0,-2 2 298,0 8 1,-3 2-299,-4 5 0,-4 4 0,19 24 0</inkml:trace>
  <inkml:trace contextRef="#ctx0" brushRef="#br0" timeOffset="44337">28215-1 20788,'-43'3'0,"-16"0"0,11 0 0,5-2 0,-16-1 1569,21 0-1569,22 0 2346,8 0-2346,12 0 2177,-3 8-2177,3 11 0,-9 17 0,-3 12 0,3 1 0,0 7 0,1 0-271,-1 1 1,-1 0 0,2 3 292,0-7 1,1 2 0,0 0-1,2-3-22,1 1 0,2-4 0,-1 1 0,1-1 0,0-1 0,1 0-294,3 18 1,2-1 293,1-6 0,2-3 0,0-4 0,3 0 0,6 7 0,1-1 0,-6-18 0,1-1 0,5 8 0,-1-3-90,7 6 15,-1-7-15,-3-5 0,3-2 90,-11-12 1651,2-7-1651,-7-11 615,-3-6-615,3 0 98,-4 0-98,2 5 0,2-4 0,6 3 0,35-4 0,-8-1 0,4 0 0,-4 0 0,3 0 0,0 0-180,3 0 0,1 0 1,-1 1-811,-2 0 1,0 0-1,-4 2-449,4 0 0,-5 3 1439,20 6 0,-34 3 0,-6-1 0</inkml:trace>
  <inkml:trace contextRef="#ctx0" brushRef="#br0" timeOffset="47354">29672 12094 23882,'-33'9'390,"0"0"0,-1 1 0,0 0-346,-1 0 1,0-1 45,-28 9 0,12-8-90,13-4 56,19-6-56,14-4 18,24-5-18,16-9 0,22-8-501,-21 12 0,1-1 501,4 0 0,2 0 0,3 2 0,1 1 0,0 2 0,0 2 45,-1 2 0,0 3-45,-4 4 0,-1 4-112,-5 3 1,-2 5 201,19 21 0,-21 15 0,-16 8 0,-23 9-45,-2-30 0,-4 0-261,-5 3 1,-2-1 260,-2 2 0,-1 0-45,-1-3 0,1 3 30,2 0 0,-1 3 0,4-3-30,2-4 0,3 0 37,-5 16 1,7-3-128,24-10 149,13-10-239,13-8-225,4-17 0,4-3 90,-7-3 1,0-1-369,19-5 1,0-3 232,-13 0 0,-2-3-315,1-2 1,-1-3-271,-1-1 1,-2-2 1034,-2-2 0,-1-3 0,-3-1 0,-1-1 0,-2-2 0,1 1 0</inkml:trace>
  <inkml:trace contextRef="#ctx0" brushRef="#br0" timeOffset="47645">30906 12085 21655,'-9'-43'2698,"-6"6"-7549,-31 25 5121,7 15 1409,-16 20-1499,20 9-90,10 4-90,11 3-90,16 0-90,14-5 680,18-7-860,16-13-90,11-6-140,4-14 500,-1-8 90,-9-11 90,-12-9 3414,-15-7-3325,-19-2 1,-18 0-90,-21 2 0,-15 9-180,-14 8-223,25 17 0,0 2 133,0 1 0,-1 2-135,0 5 0,1 2-749,-29 9-1185,9 11 2249,12 7 0,15 4 0,8 3 0</inkml:trace>
  <inkml:trace contextRef="#ctx0" brushRef="#br0" timeOffset="48452">31459 11561 23094,'-8'-26'2428,"-2"6"-1978,1 4-360,-3 21 0,7 14-45,2 20 0,1 6-45,1-7 0,2 1-357,0 18 0,2 0 312,-1-14 0,2-2 0,3 9 0,2-3-45,2 16 90,-2-25 0,0-6-90,-1-12 90,2-5 0,0-24 0,4-5 0,4-9 0,7 0 0,3 1 714,3 6-624,1 6-90,-1 14 0,-4 15 0,-9 13 0,-8 13 0,-10 7 0,-10 5 0,-10 0-45,-3-23 0,-5-2-45,-17 9-45,14-21 0,-1-4-134,-13-8-181,4-16-90,7-8-719,7-34-360,20 4 494,9 12 1,5-1 1124,23-20 0,-8 25 0,3 1 0,2 0 0,0-1 0</inkml:trace>
  <inkml:trace contextRef="#ctx0" brushRef="#br0" timeOffset="48969">31987 11846 22374,'10'0'1889,"-2"8"-1799,-6 4 0,-8 10 0,5 3 0,-4 0-180,5 0 90,1-4-90,5-3 0,17-5 0,2-8 90,15-7 0,-5-12 90,19-22 90,-15 6 135,-8 6 0,-2-1 134,-4 3 181,-2 2-180,-17 24-180,-14 17-180,-2 21-45,-9 9-1,-2 4-474,4-10 1,1 2 399,-1-2 0,-1 2 0,2-3-60,-3 4 0,3-2-135,1-3 0,1-1-90,1-5 0,2-3-494,-5 22-1440,13-13 810,8-26-180,15-18-180,7-28 180,5-21 764,-5-4 1,1-6 919,-6 8 1,1-2 863,-3 4 1,1-5-1,-1 2-879,-4 8 0,-1 1 1,0-1 308,0-2 1,0 0 0,0-1-120,0 0 0,-1 0 0,0 0-214,-1 3 0,0 0 0,-1-3 273,4-15 1,0-4 0,-1 6-75,0 8 0,-1 1-45,-3 6 0,1-2 0,-3 13 269,-1 12 181,-8 45-540,-8 22-90,2-1 0,0 4-504,-3 3 1,0 2 413,-1 7 0,1 0-180,1 3 0,-1-1 297,1-1 1,1-2-523,3-4 0,1-1-151,0-7 0,0-2-254,3-8 1,0-2-1260,4 20 2159,1-20 0,3-15 0,0-11 0</inkml:trace>
  <inkml:trace contextRef="#ctx0" brushRef="#br0" timeOffset="49308">32636 11805 21025,'16'-38'869,"-1"0"1,-1 4 0,-1 1-601,9-22 91,-4 15 90,-4 14-90,-2 13-90,-2 17-181,-2 11 1,2 10-180,8 20 1,1-11-361,24 7 0,12-33 270,2-13 135,-17-14 0,-1-5 45,4-21-953,-16 12 0,-2-3 1042,-10 5 1,-3-1 45,-1-2 0,-2 0 90,-2-1 0,-2-1 405,1-29-95,-11 10 95,-10 16-91,-13 19 1,-11 26-180,-8 20-315,22-3 0,1 3-45,0 6 0,1 2 0,2 5 0,3 2 134,3 0 0,2 2-134,3-1 0,5 2-180,9 10 0,5 0-164,-1-16 1,5-1-782,17 14 1,9-6-630,-1-21 0,4-8 1754,9-2 0,0-6 0,-10-6 0,-1-6 0,-7-6 0,0 0 0</inkml:trace>
  <inkml:trace contextRef="#ctx0" brushRef="#br0" timeOffset="50769">32478 10552 20577,'-22'-43'629,"0"0"1,-4 1 0,-4 2-585,-7 2 0,-3 4 0,-8 0 0,-4 4 45,-6 3 0,-4 2-205,19 9 0,-2 2 1,-7 1 308,2 5 1,-8 1 0,-5 0 0,-1 2 0,2 0 0,4 2-696,-7 0 0,5 2 0,-1 1 0,-6 0 539,11 1 1,-5-1-1,-3 1 1,0 1 0,0 0-1,2 2 1,5 2-176,-1 3 0,2 1 0,3 2 1,0 2-1,-1 0 173,-2 1 0,-1 0 0,1 2 0,-2 2 0,-4 3-135,11-3 1,-3 4 0,-1 1 0,-2 1 0,0 1 0,1 0 0,1 0 0,3-1 113,-7 3 0,3-1 0,2 1 0,0 0 0,-2 2 0,-1 1-79,5-2 0,-2 0 1,0 2-1,-2 0 1,1 1-1,0 1 1,2 1-1,2 1 86,2 0 1,0 2-1,2 1 1,0 0-1,1 1 1,2-1-1,1 0 1,1-1 12,-2 3 0,2-2 0,2 0 0,0 0 0,1 4 0,-1 3-35,0 3 0,-1 5 0,-1 2 0,0 3 0,2 0 0,3-1 0,3-1 0,5-5 0,1 5 0,5-3 0,4-1 1,1 0-1,2 5 0,-1 0 0,1 3 0,1 2 0,2-1 0,4 0 0,4-5 0,5 10 0,6-3 0,5-2 0,2 1 0,3 0 0,4 0 0,3-1 0,3-2 0,-2-10 0,3-1 0,1-1 0,3-1 0,1 0 0,3-1 0,3 0 0,1-2 0,2 0 0,2-2-18,3 1 0,2-2 0,2-1 0,2-1 0,1-2 3,-6-5 0,1-2 0,2-1 0,0 0 0,2-2 0,0-1-20,4 1 0,1-3 0,1 0 0,1-1 0,1-2 0,1 0 35,-7-3 0,1-1 0,1-1 0,1 0 0,-1-2 0,1 0 0,1 0 0,2-1 0,0-1 0,1-1 0,0 0 0,1-1 0,-1-1 0,1-1 12,1 1 1,0-2 0,0 0 0,1-2-1,0 1 1,-1-2 0,1 0-1,-1-1 1,-1-1 0,0 1 0,0-2 0,2-2 0,1 0 0,2-3-13,-9-1 0,3-2 0,2 0 0,1-2 0,0-1 0,1-1 0,-1 0 0,-2 0 0,-1-1 0,-2 1 0,2-1 0,-2-1 0,-2 0 0,-1 0 0,0-1 0,1-1 0,0-1 0,3-1 0,-4 1 0,1-1 0,2-1 0,0 0 0,1-1 0,0-2 0,-1 0 0,-1-1 0,0-2 0,-3-2 0,1-1 0,-1-3 0,1-1 0,-1-1 0,-1-1 0,-2-1 0,-1 0 0,-2-1 0,-3 0 0,-3 1 0,8-11 0,-6 1 0,-3 0 0,-2-2 0,0-4 0,1-5 0,-8 8 0,1-3 0,2-4 0,0-2 0,-2-1 0,-1-1 0,-2 0 0,-4 2 0,-5 2 0,-4 3 0,-5-8 0,-9 21 0</inkml:trace>
  <inkml:trace contextRef="#ctx0" brushRef="#br0" timeOffset="50769">33866 10568 18093,'-11'-56'-165,"-5"-4"-15,-4 3 1,-4 4-1,-5 7-90,-11 4 0,-6 8 0,-5 4 1,-4 3-73,-1 4 0,-6 3 0,-3 3 0,-2 2 1,0 2-79,4 2 0,-1 1 0,-2 2 1,-1 2-1,1 0 0,0 1 420,-1 1 0,1 2 0,-1 0 0,0 1 0,1 1 0,-1 1 0,1 2 0,0 0 0,0 2 0,0 0 0,0 1 0,0-1 0,1 3 0,-1-1 0,1 0 0,0 0 0,0 0 0,0 0 0</inkml:trace>
  <inkml:trace contextRef="#ctx0" brushRef="#br0" timeOffset="55641">7983 9905 23274,'-48'13'569,"0"-1"1,2 0 0,1-1-525,4-2 0,1 0-534,3 0 0,1 0 489,-27 7 180,10 0 0,11-7 343,9 1-523,10-9 266,11 7-86,36 4 0,21-6-91,-2 0 1,10-2-23,-2-7 1,8-5 0,4-1-1,-3-1-825,-5 1 1,0 0-1,0-1 1,5-2 787,-5 1 0,2-1 0,2-1 0,2-2 0,3 0 0,1-1-232,-7 1 1,2-1 0,2-1-1,1 0 1,2-1 0,-1 0 0,1 0-1,-2 0 1,-2 1 201,2 0 0,-2 0 0,-1 0 0,0 1 0,0-1 0,1 0 0,3 0 0,3-1-127,-11 3 1,3-1-1,1 0 1,2-1 0,1 0-1,1 1 1,0-1 0,-1 0-1,1 0 1,-2 1 0,-1 0-1,-1 1 127,3-1 0,-1 0 0,-1 1 0,-1-1 0,0 1 0,0 1 0,0-1 0,0 0 0,1 0 0,0 0-93,-1 1 1,-1 0 0,1-1 0,0 1 0,0 0 0,1 0-1,-1 0 1,1-1 0,0 1 0,0 0 0,0 0 92,1-1 0,-1 1 0,0 0 0,0 0 0,1 0 0,-1 0 0,2-1 0,0 0 0,2 1 0,2-2 0,1 1 0,-9 1 0,3 0 0,0-1 0,3 1 0,0-1 0,1 0 0,1-1 0,0 1 0,1 0 0,-1-1 0,0 1 0,-1 0 0,0 0 0,-2 0 0,-1 0 0,-2 1 0,3 0 0,-1-1 0,-2 1 0,-1 0 0,0 0 0,-1 0 0,0 1 0,0-1 0,1 0 0,0 0 0,1 0 0,1-1 0,2 0 0,-4 1 0,2 0 0,1-1 0,2 0 0,0 0 0,0-1 0,1 1 0,1-1 0,-2 0 0,1 1 0,-1 0 0,-1-1 0,-2 1 0,0 1 0,-3 0 0,-1 0 8,8-2 0,-2 0 0,-1 1 0,-2 0 1,-1 1-1,-1-1 0,0 1 0,0-1 0,-1 1 1,1-1-1,1 1-8,4-2 0,-1 1 0,0-1 0,-1 1 0,0 0 0,1-1 0,0 1 0,2-1 0,0 0 0,3 0 0,-8 1 0,3 0 0,1 0 0,1-1 0,0 0 0,2 1 0,-1-1 0,0 0 0,0 1 0,-2-1 0,-1 2 0,-1-1 0,-2 1 0,3-1 0,-2 1 0,-2 0 0,-1 1 0,0 0 0,-1-1 0,1 1 0,0 0 0,2 0 0,0-1 0,3 0 0,2 0 0,1-1 0,1 0 0,0 0 0,0 0 0,-1 1 0,-1 0 0,-3 1 0,-2 0 0,-4 2-15,16-4 0,-4 2 0,-3 0 0,-3 2 0,0-1 0,-1 1 33,7-1 0,-2 1 0,-1 0 0,-1 1 0,-2 0 104,6 0 1,-1 1-1,-3 0 1,-1 1-101,-10 1 1,-1 1-1,-3 0 1,-1 1 162,5 0 0,-3 0 1,-3 1-51,8-1 0,-5 1-45,-13 1 0,-5 0 1398,8-4-1398,-22 0 2002,-20-2-2092,-11-2 1394,-11-3-1394,-5-4 2711,-3-8-2711,-1-13 0,-3-15-498,18 18 1,1-4 497,-2-7 0,0-8-685,4 4 0,1-9 1,-1-2-1,2 2 685,1 4 0,1 1 0,0-1 0,0-4-360,1 6 1,0-4 0,0-2 0,0 0 0,0-1 0,1 3 359,0-5 0,1 3 0,0-1 0,0-3 0,1-3-181,0 7 1,0-3 0,0-3 0,0-1 0,0-1 0,1 0 0,-1 2 0,1 2 180,0 3 0,1 2 0,-1 2 0,1-1 0,0-1 0,-1-3 0,1-4-63,1 11 0,-1-3 0,0-4 0,0-1 0,1-2 0,-1-1 1,0 0-1,1 1 0,-1 2 0,1 1 0,0 3 0,0 4 63,0-12 0,0 5 0,0 2 0,1 1 0,-1 1 0,1-2 0,-1-3-22,0 6 0,0-3 0,0-2 0,0 0 0,0 0 1,0 0-1,0 3 0,1 1 0,-1 5 22,-1-17 0,0 6 0,1 1 0,-1 2 0,-1 0 48,1 3 0,-1 2 0,0-1 1,-1 0-1,-1-2-63,0 2 0,-1-1 0,-1-1 0,-1-1 0,0 2 0,-2 0 15,-3-7 0,-1 0 0,-2 1 0,0 1 0,0 0 0,0 1 0,0 0 0,-1 0 0,-1 3 0,-1 1 0,-5-5 0,-2 2 0,-1 4 0,-1 4 157,0 4 1,-1 6-1,-2 1-157,0 2 0,-1 2 0,-5 1-23,-3 6 1,-6 1 0,-1 2-1,1 2-7,-4 1 0,-1 3 0,-3 1 63,1 4 0,-4 1 1,-1 2-1,2 4-78,8 6 0,1 3 0,-1 2 1,-1 1 21,-6 2 1,-1 1-1,-1 1 1,-2 2-29,7-1 1,-2 0 0,0 2 0,-1 0-1,-1 0 33,-5 1 0,-1 1 0,0 1 0,-2 0 0,0 0 18,7-1 0,0 0 0,-1 1 0,0 0 0,-1 0 0,0 0 0,6-2 0,-1 1 0,0 0 0,0 0 0,-1 0 0,0 1 0,0-1-82,-3 1 0,-1 0 0,0 0 0,0 1 0,-1-1 0,0 0 0,0 1 70,6-2 1,0 0 0,1 0 0,0 0-1,-2 0 1,-1 0 0,-3 1 0,-2 0-9,7-1 1,-2 1 0,-3 0 0,-1 0-1,-2 0 1,-1 1 0,1-1 0,-1 1-1,1 0 1,1-1 0,1 0 0,3 0 19,-3 0 0,2-1 0,2 1 0,0-1 0,1 0 0,0 1 0,-1-1 0,-1 0 0,-2 1 0,-1 1-5,4-2 0,-2 1 1,-1 0-1,-1 0 1,-2 1-1,1-1 1,-1 1-1,0-1 1,1 1-1,1-1 1,1 0-1,1 0 1,3-1 4,-11 2 0,2 0 0,1 0 0,2 0 0,0-1 0,1 0 0,-1 1 0,1-1 0,-2 0 0,0 0 0,1 1 0,-1-1 0,0 0 0,0 0 0,0 0 0,0 0 0,0 0 0,1 0 10,0 0 0,1 0 0,0-1 0,-1 1 0,1 0 0,0-1 0,0 0 0,0 1 0,1-1-10,1 0 0,0 0 0,1 0 0,0-1 0,-1 1 0,1-1 0,1 1 0,-1-1 0,1 0 0,-4 1 0,0 0 0,0-1 0,0 1 0,1-1 0,0 1 0,0-1 0,1 0 0,-5 1 0,0 0 0,0 0 0,1-1 0,1 1 0,0-1 0,0 0 0,4 0 0,1-1 0,0 0 0,1 0 0,0 0 0,0 0 0,2 0 0,-6 0 0,2 0 0,0 1 0,0-1 0,2-1 0,0 1 0,-5 0 0,1 0 0,1 0 0,1-1 0,1 0-23,-5 1 1,1 0-1,2-1 1,2 0 145,-8 1 1,2-1 0,4-1-124,11 0 0,2-2 0,1 2 443,-19 2 1,7 1-444,22-3 0,3-1 1548,-31 5-1548,45-3 2449,10-7-2359,1 3 1785,8-4-1875,-3 0 881,4 4-881,0 3 0,0 10 0,0 13 0,0 17-232,1-13 0,-2 4 232,-2 10 0,-1 3-496,-1 11 1,-1 7 495,0-9 0,-1 7 0,0 2 0,0-3-728,0-9 1,1-2 0,0 2-1,0 3 743,1-7 0,0 4 0,-1 1 0,1 1 0,0-1 0,0-2-346,-1 3 0,1-3 1,0 1-1,0 1 1,-1 6 330,2-8 0,-1 5 0,-1 3 0,1 1 0,0 1 0,0 0 0,-1-2 0,1-2-194,0-2 1,1-2-1,-1-1 1,0 0-1,1 0 1,-1 2 0,0 3 193,0-4 0,0 3 0,-1 2 0,1 1 0,0 0 0,-1-1 0,1 0 0,0-3 0,0-2-127,-1 11 1,0-2 0,0-2 0,0-1 0,1-1 0,-1 2 141,0 0 0,0 0 0,1 0 0,-1 0 0,0 0 0,0-1-30,0 1 0,1-1 0,-1 0 0,0 1 0,0-1 0,1-1 15,0-1 0,-1-1 0,1-1 0,0 2 0,0 0 0,0 3 0,1-8 0,-1 3 0,0 2 0,0 0 0,1-1 0,-1 0 0,1-1 0,1-4-26,-1 4 1,1-2 0,0-2-1,1-1 1,-1 1 0,0 3 25,1-2 0,-1 3 0,0 2 0,0-1 0,0-2 0,1-2 0,0-4 0,2 13 0,0-6 0,0-2 0,0 0 0,0-2 0,0-1 0,0-1 0,0 0 115,0 14 1,0-2 0,0-1-206,1-4 0,1-1 0,-1-2-150,0-3 0,1-2 0,-1-1-90,2-4 0,0-2 1,0-1-301,1 16 0,2-3 314,-2-7 0,2 0 316,3 4 0,1-2 0,-2-18 0,0-2 0,3 4 0,0 0 0</inkml:trace>
  <inkml:trace contextRef="#ctx0" brushRef="#br0" timeOffset="75988">7338 12058 22824,'-19'8'2608,"1"2"-8088,4-9 5660,5 3 1409,4-4-1319,5 0 1039,0 4-949,5 1-91,4 6-89,9 0 3482,3 5-3122,19 6-270,-6-4-270,15-3 0,-8-5 0,3-9 0,7 3 0,8-10 0,-9-2 0,5-5-1131,-12-2 0,2-2 1,0-1 1130,2 2 0,0-1 0,0-1 0,2-4 0,1-1 0,-2 0-339,7-4 0,0 0 339,-2 1 0,3-1 0,-3 1 0,-11 5 0,-3 0 0,3 0-526,9-4 0,3-1 0,-3 1 526,1-3 0,-3 2 0,-1 2 0,2-2-297,-6 1 0,3-1 0,-2 1 297,7-3 0,0 0 0,-8 4 0,2-1 0,-3 2 0,5-1 0,-3 1 0,0 2 0,2 1-48,-3 2 0,4-1 0,-2 2 48,6-2 0,1 0 275,2 1 0,5-1 0,-6 2-275,-8 3 0,-2 1 0,13-2 0,-3 2 0,-20 5 0,-3 0 0,34-3 950,-6 0-950,-17 3 0,2-1 0,3-2 0,2 1 1084,0-2 1,-1 0-1085,2-1 0,-2 0 0,-11 2 0,-1 1 0,1-1 0,0 0 0,1-2 0,1 1 0,-3 0 0,1-1 0,2-1 0,-1-1 0,-1 0 0,-1 0 0,2 0 0,1-2 0,15-7 0,3-1 0,-14 6 0,0 0 0,1 0 0,-1 1 0,0-1 0,2 0 0,11-5 0,2 0 0,-4 3 0,-3 3 0,-1 1-381,-8 1 0,2-1 1,-3 2 380,2 0 0,-1 1 0,17-7 0,0 0 0,-15 5 0,0 0 0,13-5 0,-1 1-388,-18 6 0,-1 0 388,1-2 0,-1 1-115,0 1 0,-1 0 115,1-1 0,-1 1 0,0 1 0,0 1 0,-2-1 0,1 1 0,-3 2 0,1 0 0,29-12 0,-3 3 0,2-3 0,-2 1 0,-28 9 0,1 0 0,-1-2 0,1 0 0,0 0 0,1-1 0,-1-1 0,1 0 0,0-1 0,1 0 0,1 1 0,0-2-774,3-1 0,0 0 774,1 0 0,3-1 0,-2 1 0,2-1 0,-1 1 421,8-4 0,1 0-421,-8 5 0,1-2 0,1 2 0,2-1 0,0 2 0,-3 0 0,8-1 0,0 1 0,4-2 0,4 0 0,-6 1 0,-5 4 0,-1 1 0,13-6 0,-1 1 0,-18 6 0,-1 1 0,0-2 0,1 1 0,0 2 0,-1 0 0,0-1 0,0 0 0,-2 0 0,1 1 374,14-4 1,-1-1-375,-13 4 0,1 0 0,24-6 0,-1 0 0,-26 7 0,-2 0 0,10-2 0,0 0 0,16-4 0,0 1 0,1 1 0,-29 5 0,-1 0 0,2 1 0,1 0 0,17-5 0,0 0 0,-11 3 0,-1 0 0,13-2 0,0 0 0,-17 2 0,-1 2 0,0 1 0,1 0 0,13-5 0,2 0 0,-13 5 0,2-1 0,4-2 0,3 0 0,-3 0 0,-3 2 0,-1 1 0,13-4 0,-1 0 0,-14 3 0,-2 0 0,-1 1 0,1 0 0,-1 0 0,1-1 0,-2 0 0,1 0 0,-2 1 0,1 0 0,14-5 0,0 0 0,-13 5 0,2-1 0,23-7 0,1 0 0,-25 7 0,-1 1 0,12-5 0,-2 0 0,-11 4 0,-1 0 171,1-2 0,1 0-171,16-5 0,7-3 0,-13 5 0,5-2 0,1 0 0,-2 0 0,9-2 0,-1 1 0,1-1 809,7-3 0,0 1 1,-3 1-810,-14 4 0,-2 2 0,-4 1 0,-4 1 0,-1 0 0,11-2 0,-1 0 0,12-3 0,-2 1 0,-20 3 0,0 0 0,20-4 0,-22 6 0,0 0 0,10-2 0,-3 0 0,1 0 0,-1-5 0,5 0-2075,2-2 2075,2 0 0,1 0-316,1-2 316,0-1 0,2 1 0,-2-1 0,3 1-67,-9 4 0,9-2 0,-3 0 67,3-2 0,-1 1 554,1 0 1,3-1 0,-5 2-555,-5 1 0,-6 1 0,-8 4 0,-1-1 0,1 0 0,1-1 89,18-5 0,2-1-89,-14 5 0,1 0 0,14-6 0,0 1-174,-16 5 0,-1 0 174,19-8 0,0 0 0,-15 6 0,0-1 13,15-5 1,-1 0-14,-19 7 0,-1 1 0,19-6 0,0 0 0,-15 5 0,0 0 0,13-4 0,-1 1 0,-18 6 0,-1 0 0,0 0 0,-1 0 0,-1 1 0,-1 1 0,0-1 0,-1 1 0,26-9 0,-2 2 0,-3 0 444,-17 4 1,-1 0-445,20-9 0,-3-1 0,2-1 0,-16 9 0,0-1 0,8-4 0,-1 0 0,-10 7 0,-3 1 0,16-7 0,-3 0 0,1 0 0,2-1 0,1-1 0,-9 8 0,2 1 0,-8 2 0,0 0 0,11-2 0,0 0 0,-11 3 0,-1 2 0,1 0 0,1 0 0,14-3 0,0 0 0,-12 4 0,1-1-230,10-2 0,-1 0 230,13-1 0,0-2 117,-21 3 0,0 0-117,19-7 0,-13 3 0,0 0 0,5-4 0,-3 3 0,1-1 0,17-5-658,-19 7 1,2 0 657,-7 2 0,1 1 0,4 1 0,1 0-212,6-1 1,4-1 211,3 0 0,6-1 0,-2-1 0,-13 4 0,-2 0 0,6-2-182,-3 0 0,6-1 1,2-2-1,-1 1 0,-6 1 182,4-1 0,-5 1 0,5-3 0,-5 2 0,4-2 0,3-1 0,-3 0 0,-6 2-102,3 0 0,-5 0 1,3 0 101,8-3 0,5 0 0,0-1 0,-7 3 217,-10 2 1,-4 2 0,1 1-218,11-3 0,3-1 0,-2 2 0,-6 2 0,-1 1 0,-2 1-48,7-2 1,0 0 47,10-2 0,1-1 698,-8 2 1,-3 0-699,-14 3 0,-1-1 151,23-6 0,-1 0-151,3-4 0,-22 6 0,0 1 0,14-5 0,3 2 0,-14 4 0,0 1 0,-10 3 0,1 0 0,9-3 0,0 0 0,14-2 0,-19 5 0,-1 0 0,16-4 0,-11 5 0,-2-1 0,0-1 1057,8 0-1057,-10 0 932,-14 4-932,8-4 0,-13 4 0,1-1 831,1-1-831,-1 2 0,1-3 0,-2 3 357,0-2-357,1 3 0,-1-1 0,0 1 0,1-1 0,-1 3 0,4 0 0,2 2 0,9 0 0,4 0 0,3 0 0,1 0 0,-4 0 0,-5 0 0,-5 0 0,-5 0 0,-4 0 0,-5 0 0,-5 0 0,-4 0 0,0 0 0,-7 0 0,3 4 0,-3 3 0,6 10 0,2-2 0,1 5 0,0-9 0,-5 1 0,0-3 0,-1 0 0,0 6 0,1-5 0,0 5 0,-1-2 0,1-3 0,-1 5 0,-2-3 0,0 12 0,0-4 0,0 8 0,0-3 0,0 2 0,0 3 0,0 1 0,0 1 0,1 16 0,2-10 0,-1 10 0,0 0 0,-2-15 0,1 10 0,0-18 0,1 2 0,0-4 0,0 3 0,2 0 0,-2 1 0,0-2 0,-2-1 0,0 11 0,2-7 0,0 11 0,6 5 0,-3-9 0,2 9 0,-3-15 0,2-2 0,-1-2 0,4 12 0,-2-4 0,1 2 0,-4-7 0,0-10 0,-2 2 0,2-1 0,0 3 0,0-1 0,0 5 0,2 2 0,0 4 0,3 1 0,-1 1 0,2 5 0,-2-3 0,2 3 0,5 15 0,4 1-1696,-6-21 0,-1-1 1696,9 14 0,0 2 0,-2-12 0,-4 1 0,0-3 0,-3 0 0,-5-10 0,3 9 0,-6-8 0,2 3 0,-2-2 3392,2 0-3392,0 0 0,-2-2 0,4 2 0,-3 3 0,2-1 0,-2 3 0,1-3 0,0 1 0,-2-3 0,6 14 0,-4-10 0,4 10 0,-2-14 0,2 0 0,-1 0 0,1 2 0,1 11 0,-3-10 0,1 9 0,-5-16 0,0 2 0,0-3 0,-1 1 0,0 0 0,1-1 0,1 3 0,2 0 0,-2 0 0,1 2 0,0-2 0,0 4 0,2 3 0,2 4 0,0 4 0,-1-6 0,0 2 0,5 20-1696,-4-5 0,1 2 1696,2 12 0,-6-20 0,0 0-114,-2-11 0,0 0 114,-2 1 0,0 0 0,0 1 0,0 0 0,-2 1 0,0-1 0,0 0 0,0 2 0,0 16 0,0 3 0,1 6 0,0 0 0,-1 1 0,1 0-272,0-2 1,-1-2 271,-1-16 0,0 0 0,0 1 0,0 0-1007,0 1 1,0 1 1006,0 1 0,0-1 0,0 0 0,0-1 786,0-1 1,0 0-787,1 0 0,0-2 0,1-1 0,0 0 0,2-1 0,0 2 0,3 16 0,0 1 0,0-13 0,-1-1 0,1 17 0,0-2 0,-1-17 0,-2 1 0,-2-1 0,0 4 0,-1-1-208,1 7 0,-1 0 208,0-6 0,-2 3 0,1-4-134,0 7 0,0-2 134,0 2 0,0 1 0,0 0 0,0 1 0,0 0 0,0 1 0,0 1 0,0-1 0,0-1 0,0 2-108,0-5 0,0 4 0,0-2 108,0 8 0,0 0 0,0-10 0,0 3 0,0-4 0,0 4 0,0-3 0,1-1 0,0 0 0,2-2 0,0-1 55,2 0 0,0-1-55,3 0 0,1-1 0,0 0 0,2-1 0,0-1 0,0 0 0,2-1 0,1 0 0,5 17 0,1 1 0,-4-16 0,-1 0 0,5 11 0,2 4 0,-2-6 0,1 4 0,-2-6 0,-2-6 0,-1-1-129,3 6 1,1 5 0,-4-8 128,0 14 0,-2-1 1168,-3-1-1168,-1-1 847,-1 0-847,-2-19 0,0 3 0,0-1 0,0 1 172,-2-1 1,0 0-173,-2-4 0,-1-2 0,-2 15 795,1-15 0,-2 0-795,-2 19 0,0-20 0,-1 0 1488,-6 11-1488,2-15 0,0 1 0,1 18 0,-1-18 0,1 1 0,2 14 0,-5 1 0,6 1 0,-4 2-393,8-2 393,-4 4 0,4 0 0,0 3 0,0 2 0,0 4 0,0-17 0,0 2 0,0-11 0,0 1 0,1 11 0,2 0 0,3 17 0,6-3 0,3 0 0,1-2 0,2 0 0,0 0 0,4-2 0,1 0 0,0 0 0,-8-15 0,1 1 0,-6-10 0,0 0 0,4 10 0,-1 2 0,-1 0 0,-2-1 0,-2-10 0,0-1 0,2 10 0,-1-1 0,2 17 0,-6 3 0,-2 3 0,-1-20 0,0-1-141,-1 19 1,0-3 140,-1 3 0,0-26 96,0-3-96,0-2 0,0-5 0,0-2 0,0-2 0,0-2 0,0-1 385,0 1-385,0 2 641,0 12-641,2-7 0,-2 11 0,2 5 0,-2-19 0,0 11 0,0-24 0,-6-7 0,1 5 0,-5-6 0,2 1 0,-2-3 0,0-4 0,-4 0 0,-2 0 0,-5 0 0,-5-2 0,-3-3 0,-5 0 0,-2-1 0,-21 3 0,10 1 0,-14 2 0,16 0 0,1 0 0,-3 0 0,13 0 0,0 0 0,-21 0 0,21 2 0,0 0 0,-13-1 0,3 9 0,-1-4 0,0 1 0,1 3 0,-1-5 0,0 7 0,-1-1 0,-3-6 0,-2 5 0,13-7 0,-2-1 0,-23 3 0,21-2 0,0-2-709,-21-1 709,-2 0 0,31 0 0,1 0 0,-32 0-16,17-2 1,-2-2 15,0 1 0,-1-1 0,-1-2 0,1 0-281,3 1 0,2 1 281,-19-2 0,2 1 0,19 4 0,0 0 0,-22-1 8,24 1 0,0 2-8,-13-1 0,3 0 0,-1 0 0,2 0 0,-1 0 0,-3 0 0,2 0-176,14 0 1,0 0 175,-18 0 0,20 0 0,2 0 0,-12 0 0,6 0 541,1-3-541,-9-1-90,11-1 0,-22 0 843,26 3-753,-8 2 433,-3 0-433,11 0 0,-28 0 0,8 0-90,3 0 90,0 0 0,19 0 0,-1 0 0,-14 0 0,11 0 0,-11 0 0,15 0 0,-1 0 0,1 0 0,-15 0 0,9 0 90,-11 0 0,12 4-90,-10-3 0,11 3 0,-7 0-90,15-3 90,-1 8 90,1-8-90,0 7 0,-1-7 0,-15 3 0,9-4 0,-12 4 0,13-3 0,-1 3 0,-1-4-3392,-1 0 3392,2 0 0,1 0-90,-27 0 90,21 0 0,-23 0 90,30 0-90,-1 0 0,1 0 0,-1 0 3392,-15 0-3392,10 0 0,-11 0 0,17 0 0,-3 0 0,1 0 0,0 0 0,-1 0 0,-15-2 0,9-1 0,-13 1 0,14-2 0,-1 3 0,-3-1 0,10 2 0,0 0 0,-22-2 0,7-1 0,-1 0-90,-12-5 0,6 2 0,-3-1-45,3 0 0,0 0-370,-2 1 0,0 0 505,-3 0 0,1 1-871,13 2 0,2 0 871,-1 1 0,-1 1-45,0 0 0,-2 0-340,4 0 0,-2 0 0,1-1 340,-6 1 0,-2-1 45,-3 0 0,-6 0 0,6 0 0,5-1 0,2 1 0,-15 0 0,1 0 0,20 0 0,3 1 0,0-1 0,0 0-238,2 1 1,-1 0 237,2-2 0,-1 1 0,2 0 0,1-1 45,1 1 0,-1 0 0,-14-3 0,0-1 0,14 3 0,-2-2 0,-27-3 0,1-1 0,26 4 0,2 0 0,-14-2 0,2-1-45,14 2 0,1 1 0,-1-2 0,1 0 45,-2 0 0,1 0-45,-1 0 0,1-1 45,-1 0 0,-1 0 0,-17-5 0,0 0-45,12 3 0,-3 0 0,-4-1 0,-5-1 0,0 0-526,4 3 0,1 1 0,-1-1 526,0 0 0,-1 0 0,-2 0 0,2 1 0,-2 1 0,0 0 0,4 0 166,-17 0 0,2-1-166,8 2 0,-3 0 0,3 1 0,-7 0 0,3 1 0,-3 0 0,0-1 0,-1 1 0,0-1 0,-1 2 0,0-1 0,1 0 0,-2 0 0,6 1 0,-3 1 0,3 0 0,14-1 0,1 0 0,-3 0 0,-6 0 0,-5 1 0,0-1 0,6 1 23,-12 0 1,2-1-24,10 2 0,-2 0 0,3-1 0,-4 1 0,3 0 0,2 0 0,-2 0 65,5-1 0,-2-1 0,-1-1-65,1 1 0,0-1 0,0 0 552,-1 0 1,1 0 0,0 0-553,4-1 0,0 1 0,3 0 0,-5-1 0,3 1 0,-2-2 0,0 1 0,1-1 0,-1 0 0,0-1 0,-1 0 0,-1 1 0,0-1 0,0 1 0,-3 0 0,1 1 0,-3-1 0,1 0 0,-9 0 0,-2 0 0,10 0 0,-6 0 0,0 0 0,5 0 0,8 1 0,3 0 0,-3 0 0,-10-1 0,-6-2 0,0 1 0,6 0 0,8 1 0,5 1 0,-3-1 0,-13-2 0,-3 0 0,4 0 0,-3-1 0,-1 0 0,4-1 0,-4-1 0,3 1-117,12 4 0,2 0 1,-2-1 116,-13-1 0,-2-2 0,3 3 0,14 2 0,2 2 0,0 0 0,-1 0 0,0 1 0,-1 0 0,0 0 0,-2 0 0,-2 1 0,-1 0 0,-3 1 0,-2-1 0,4 1 0,-5 0 0,2 0 0,-2 0 0,4 0 0,-3 0 0,0 0 0,4 0 0,-1 0 0,3 0 0,1 0 0,-2 0 0,1 0 0,0 0 0,0 0 0,0 0 0,0 0 0,0 0 0,0 0 0,0 0 0,1 0 0,0-1 0,-3 0 0,-1-1 0,-4-1 0,0 0 0,3 0 0,-3 1 0,2-2 0,-5 0 0,5-1 0,-6-2 0,-2 0 0,1-1 0,6 1 0,-7-1 0,5 0 0,-3-1-119,3-1 0,-3-1 1,0 1-1,4-1 119,-1 0 0,3 0 0,-4-1 0,-2-1 0,-4 0 0,-1-1 0,4 1 0,12 3 0,2 0 0,0-1 0,-5 0 0,1 1 0,-3-2 0,-4 0 0,-1 0 0,0 1 0,1-1 0,-2 1 0,-1 1 0,0-1 0,-1 1 0,2 0 0,2 0 0,-4-1 0,3 1 0,1 0 0,-2 0 0,-3 0-251,6 1 1,-4 0 0,-1 0-1,-1 1 1,2-1 0,4 1-1,6 1 251,-16-3 0,7 2 0,-2-1 0,3 0 0,-3 1 0,1-1 0,3 0 0,2-1 0,4 1 0,-1-1 0,1 0 0,0-1 0,-3 0-100,0-1 0,-3-1 1,-1 0-1,4 1 100,-3-2 0,4 1 0,-5-1 0,6 2 0,-5-1 0,-1-1 0,1 1 0,7 1 0,-4-1 0,6 1 0,-2 0 0,3 1 0,-2-1 0,0 0 0,5 1-349,-19-4 0,4 1 349,1-1 0,0 0 0,5 2 0,-2-1 71,7 2 0,-2-1 0,2 1-71,-7-1 0,1 0 387,9 3 0,-3-2 0,4 2-387,-2 2 0,1 0 0,0 1 0,1 1 0,0 0 0,0 1 0,2 0 0,-3 1 0,-17-3 0,-1 1 0,15 0 0,-1-1 0,-14 0 0,0-1 0,20 0 0,1 0 0,2 1 0,1-2 0,2-1 0,1 0 518,2 1 1,2 0-519,-26-12 0,7 3 0,8 2 2644,10 3-2644,2 0 1423,15 7-1423,3-2 817,11 6-817,4-3 18,0-6-18,0-17 0,0-8 0,-1-8 0,-2-8-1131,1 7 0,-2-4 1,0 0 1130,1-3 0,-1-2 0,0-1 0,0 6 0,0-1 0,0-1 0,0 1-411,0-9 1,0 2 0,0-1 410,0-5 0,-1-1 0,0 0 0,2 14 0,-1 0 0,0-1 0,1 1-361,-1-1 1,0 0 0,0 0 0,0 0 360,-1 1 0,1 0 0,0 0 0,0 0 0,-1-14 0,0 1 0,-1 0 0,1 4 0,-1 1 0,1 1 0,-1 4 0,1 1 0,0 1 0,-1 3 0,1 1 0,-1 2-127,-1-16 1,0 0 126,1 13 0,0-1 0,0 3 0,1-4 0,-1 1 0,-1-8 0,0 3 0,-1-11 0,2 24 0,-1-1 0,-4-21 853,3 24 0,0-2-853,0 3 0,0 2 0,-5-18 0,-1-10 0,8 29 1233,2-4-1233,4 12 2367,0-4-2367,0 13 596,0 3-596,0 3 415,0 1-415,0 2 0,0 0 0,0-2 0,0-3 0,0-4 0,0-2 0,0-11 0,0 8 0,0-5 0,0 10 0,0 0 0,0 0 0,0-2 0,0-13 0,0 6 0,0-9 0,0 12 0,-4 3 0,3 1 0,-2 2 0,3 0 0,0 0 0,0 0 0,0-10 0,0 5 0,0-8 0,0 9 0,0-11 0,0 2 0,0-7 0,0 14 0,0 7 0,7 16 0,2 7 0,9 3 0,2 2 0,5-2 0,5-4 0,5-1 0,27-4 0,-8-4 0,-19 1 0,3-1 0,5-5 0,0-1-325,-11 2 0,1 0 325,11-3 0,-1 0 0,15 0 0,-3 2 0,-2 2 0,-4 5 0,-5 0 0,-3 2 0,-3 6 0,-1-1 0,0 6 0,17 2 0,-13-7 650,12 2-650,-4-8 0,-13 0 0,13 0 0,-17 0 0,17-2 0,-11-2 0,9-3 0,0-6 0,-15 5 0,7-3 0,-18 9 0,-5 0 0,-2 2 0,-4 0 0,0 0-180,-4 0-1169,-2 0-91,0 0-718,-4 6 2158,2 1 0,-2 7 0,0-1 0</inkml:trace>
  <inkml:trace contextRef="#ctx0" brushRef="#br0" timeOffset="83015">3383 13994 19256,'-61'11'2699,"3"-4"-1220,6 3-1119,7-8 407,10 4-407,7-6 120,10 0-300,7 0 571,6 0-661,5 4 90,2 3 0,7 7 0,33 18-1,9-4-282,-11-8 1,8 0 132,2-8 0,5-2 0,0-1-494,-8-2 1,-2 0 0,4-2 463,1 0 0,4-1 0,0 0 0,-3-2-477,4 1 1,-3-2-1,0 0 477,1-1 0,-1 0 0,0 0 0,-3 0 0,-1 0 0,-1 0-316,18 0 1,-3 0 315,-8 0 0,-1 0 44,2 0 1,-3 0-45,13 0 90,0 0 103,-41 0-193,-8 0 907,-6 0-2256,-6-2 1739,-5-1-1919,-6-2-82,-7-1 1611,-4-3 0,-5-5 0,-1-2 0</inkml:trace>
  <inkml:trace contextRef="#ctx0" brushRef="#br0" timeOffset="83506">4524 13867 22194,'-8'-16'2879,"3"3"-2699,-2 2-90,6 5-1,3 2-89,12 4 90,16 0-180,19 0 45,-17 0 1,3-2-450,5 1 0,2 0 404,2-2 0,3-1-90,18 3 0,0-1 180,-17 0 0,-1 0 0,11 2 0,-5 0-117,4 0 477,-5 0 270,-25 18 0,-19 39-496,-11-19 1,-5 4-744,-7 18 0,-2 4 654,3 0 0,-1 2-45,5-18 0,-1 0 0,0 1 0,1-1 0,-1 0 0,1 2 30,-1 11 0,0 3 0,1-3-134,3-10 0,0-3 1,1 0 103,1-2 0,-1 1 0,2-5 174,2-1 0,0-7 6,2-5 0,0-15-90,-3-6 1283,-2-20-1373,-5-17 0,-4-30-1021,4 17 0,-2-5 1021,-1-10 0,-3-3 30,4 15 0,-1-1 0,0 0-805,-1-2 1,0-1-1,-1 0 745,0 1 0,0 1 0,0 0 30,1 3 0,-1 1 0,1 1-141,-5-15 1,0 2 95,2 9 0,1 2-135,3 8 1,0 2-361,-7-18-180,4 14-1259,5 7 2698,5 16-2787,2 3 2068,4 20 0,0 4 0,0 9 0</inkml:trace>
  <inkml:trace contextRef="#ctx0" brushRef="#br0" timeOffset="100612">6980 6554 23544,'-24'-45'929,"0"-1"0,0 1 1,1 0-525,0 0-1,1 2-2027,2 2 0,1 2 1803,2 3 0,0 2 0,-8-21 933,5 17-1023,12 17 538,2 21-628,8 23 0,4 20 0,4 16-181,-3-26 1,1 1 225,1-1 0,0-1-45,8 27 0,1-11 0,-2-12 0,2-17 1958,26-31-1958,2-26 0,-9 4 0,4-8-490,-11 5 1,2-6-1,1-1 1,-2 1 369,4-4 0,-1 2 0,2-4-530,0 1 0,1-4 1,1 1-1,-3 3 170,-1 3 0,-3 2 1,1-1 479,4-6 0,0-1 0,-4 3 0,-3 0 0,-4 2 0,0-6 0,1 0 0</inkml:trace>
  <inkml:trace contextRef="#ctx0" brushRef="#br0" timeOffset="100877">6859 5563 23274,'-32'16'1259,"10"6"-899,14 5 179,20 12 1,18 9-360,-7-22 0,3 0-363,4 2 1,2-2 362,2-1 0,1-2-46,-2 0 1,5-5 213,8-8 1,7-5-1,-3-9-303,4-16 0,-2-9-45,-2 10 0,3-1 0,-7-7-30,-12-10 0,-7-7 0,-1 1-60,0 5 0,-1 0 0,1-2-470,0-2 0,2-1 1,3-3-305,2 3 1,4-5-1,2 0 1,-1 1-1,-2 4-2413,3-4 0,-1 5 0,2-2 2789,3-2 1,5-4-1,-2 4 1,-4 12-1,-2 11 1,-3 9-1,-2 6 1,0 0-1</inkml:trace>
  <inkml:trace contextRef="#ctx0" brushRef="#br0" timeOffset="101382">3253 12976 24173,'8'24'1080,"2"12"-451,2 23-359,-4-21 0,0 3-926,3 4 1,0 2 835,2 2 0,1-1-45,2-2 0,2-1-1,1-4 1,3-2 0,1-7 0,4-3 45,2-7 0,3-5-90,5-9 0,1-7-90,6-9 0,0-9 0,5-9 0,1-11 0,-12 1 0,2-8 0,0-3 0,-3 2 0,4-7 0,-2 1 0,1-4-614,-10 12 1,2-4 0,-1 0-1,-1 0 1,-2 2 313,5-11 0,-3 2 0,-2 1-180,-1 3 1,-2 1-1,-1 2-444,6-13 0,-3 3-515,-7 11 0,-4 4 1439,-3-13 0,-25 26 0,-16 19 0</inkml:trace>
  <inkml:trace contextRef="#ctx0" brushRef="#br0" timeOffset="101630">3850 12642 23723,'-54'-18'2069,"9"-1"-1979,11 1 270,17 6 90,21 18-1,22 25-269,0 2 0,6 8 0,-1-1-120,-3-5 0,-1 0 0,3 3-545,0 1 0,3 4 0,0 0 0,-1-3 575,2 2 0,-1-3 0,4 0-45,-1-2 0,4 0 0,1-2 0,-2-2-45,1-2 0,-1-4 0,2-1 0,10 4 0,2-2 0,-2-10-1162,1-13 0,-1-12 1162,2-9 0,-1-10 0,-15 1 0,-1-4 0,-1-3-529,4-8 1,-2-4-1,1-3 236,-9 6 1,0-1 0,0-3 0,-1 0-476,2-5 0,0-1 0,-1-1 0,0-1 183,2-3 1,-1 0-1,0-1 1,1 1 584,-1-3 0,1 1 0,0-1 0,1 1 0,0 3 0,0-1 0,1 2 0,0-1 0,0 1 0,0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12:16.094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17128 2936 20036,'-12'9'3687,"3"-4"-2697,6-1-720,3-4 449,0 0-359,7 0-270,4 0 0,13-2 90,7-3 0,14-3 0,4-1-135,-16 2 0,4 1-45,15-2 0,13-1 0,5 0 0,-4 1 0,-7 2 0,-2 1 0,2 0 0,4 0-411,-7 1 0,4-2 0,3 1 0,-1 0 0,0 1 0,-3 0 411,-1 0 0,-1 2 0,-1-1 0,0 1 0,2-1 15,-3-1 0,3 0 0,1 0 0,-1 0 0,-3 1 0,-5-1-268,15-1 1,-7 1 0,2-1 252,-9 1 0,1-2 0,0 1 0,1-2 0,2 0 0,1-2 0,-1 1 0,-1 1 0,8 0 0,-2 1 0,3-1 0,-12 1 0,3-1 0,1 0 0,1 0 0,-1 2 0,-1 1 0,1 1 0,-1 1 0,-1 1 0,-2-1 0,17-1 0,-4 0 0,-1 0 0,-1 2 0,-2 1 0,1-1 0,-1 1 0,1 1 0,-2-2 0,-3 0 0,0-2 0,6 1 0,-4 1 0,6 0 0,2 0 0,-1 0 0,-6 0 0,9-2 0,-5 1 0,1 0-207,-5 0 0,3 0 0,-3 2 1,-11 0 206,-11 1 0,-2 2 0,22 2 0,9 1 0,-7 0 0,-13-2 0,0 0 0,15 3 0,7 0 0,-7-1-140,-12-5 1,-6-1 139,18 4 1874,3-4-1874,-56 4 840,-1 1-840,-7 4 1243,0 32-1243,2 10 0,0-6 0,2 2 0,-2-11 0,0 4 45,1 13 0,-1 12 0,0 3 0,-1-4-15,0 1 0,0-2 0,-1 5-30,1-10 0,-1 3 0,1 3 1,-1 1-1,0 1 15,0-7 0,0 2 0,0 1 0,0-1 0,0-2 0,0-4-455,0 3 0,0-5 0,0 0 0,0 4 440,0 4 0,1 6 0,-1 1 0,0-3 0,-1-9 0,1-5 0,-1-6 0,-1 4 35,-2 2 1,0 6 0,-1 2 0,0-3 0,0-6-6,0-4 0,0-6 0,-1 7-12,-2 9 0,-1 8 0,-1 5 0,0-2 0,2-7-155,1-8 1,0-4 0,1-1 0,0 5 172,0 6 0,0 4 0,0 2 0,1-1 0,0-4-36,1-1 0,0-3 0,1-1 0,0-1 0,1 12 0,1-3 0,1 1 30,0 2 0,0-1 0,0-7-30,0-18 0,0 1 0,0 20 0,0 9 0,0-7 0,0-10 0,0-3 116,0-5 0,0 1 0,0 0-71,0 18 0,0-2-45,0-15 0,0-1 848,0-2 1,0-1-849,0-9 0,0 3 60,0 13 0,0 8 0,0-3 30,0 1 0,0 1-90,0-9 0,-1 6 0,1 0 0,1-6 405,1 5 1,1-3-406,0 7 0,1 0 0,6 2 0,1-2 0,-1-7 0,0 2 0,0-1 0,1 3 0,0-3 0,-1 2 0,0-2 0,0 1 0,-1-3 0,3 14 0,-7-26 0,0 0 0,-5-14 0,0-7 0,0-5 0,0 1 0,0 2 0,0-3 0,0 3 0,0-2 0,0-2 0,-5-1 0,0-4 0,-5 0 0,-15 3 0,-7 6 0,-11-5 0,-16 0 0,-8 0 0,24-4 0,-1-1 0,-3 0-444,-17 2 1,-3-1 0,0 1 443,0 2 0,1 0 0,1 1 0,0-2 0,1 0 0,-1 1 0,13-1 0,-2 0 0,1 1 0,1-1 0,-4 1 0,2 0 0,-7-1 0,8-1 0,-6 0 0,-3 0 0,-1-1 0,3 1 0,6-1 0,-13 2 0,7 0 0,-7 0 0,11-2 0,-8 0 0,-2 0 0,0 0 0,4 0 0,7 0 0,-10 3 0,8 0 0,1-1 0,0-1 0,1-1 0,3 1 0,-1 3 0,-4 0 0,8-3 0,-8 1 0,-5 0 0,-2 0 0,3 0 0,-1 1 0,0-1 0,0 1 0,-1 0 0,-2 0 0,4-1 0,-2 1 0,-1-1 0,0 1 0,0 0 0,1 0 0,3 0 0,-1 0 0,1 1 0,1-1 0,2 1 0,2 0 0,-11 3 0,4 0 0,2 1 0,0-1 0,6-1 0,1-1 0,1 0 0,-2 2 0,-8 3 0,-1 0 0,0 1 0,7 0 0,8-2 0,5 0 0,-5 2 0,-2 1 0,-6 2 0,-3 2 0,2 0 0,5-3 0,-4 2 0,5-2 0,-5 2-158,4-1 1,-5 2 0,-3 0 0,2 0 0,5-2 157,-12 3 0,5-2 0,1-1 0,9-3 0,1 0 0,-1 0 0,-10 2 0,-2 0 0,8-2 0,11-5 0,2 0 0,-13 2 0,-3 2 0,12-3 0,-2 1 0,4-1 0,2-1 0,-7 0 0,2 0 0,-12 3 0,-8 1 0,-5 0 0,1 1 0,2-2 0,8-2 0,-7 0 0,6-2 0,-1 0 0,-11 0-245,24-2 0,-7 0 1,-4 0-1,-3 1 0,-2-1 1,-1 1-1,0-1 0,1 0 1,4-1-1,2-1 1,6-1 244,-10-1 0,4-1 0,4-1 0,1 0 0,0-1 0,-2 0-210,-2 0 0,0 0 1,0 0-1,0 0 1,1-2-1,2-1 210,-8-2 0,-2-2 0,3-1 0,5 1 0,9 0-557,-2 1 1,2 1 556,0 0 0,-10 0 0,-2 0 0,3 0 0,10 3-507,6 1 0,-2 2 507,-5 0 0,-10 1 0,-8 0 0,-2 1 0,2-1 0,8 0 61,2-1 1,5-1 0,1 1 0,-4 0-62,-6 1 0,-4 0 0,-1 1 0,2-1 0,6 1 379,-4 0 0,5 0 0,6 1-379,4 1 0,3 1 0,-2 2 0,-1 0 850,-3-3 0,1-1-850,8-2 0,3 0 2542,-14-2-2542,1 0 2566,34 0-2566,-14 0 0,3 0 0,-21 4 0,-4 11 0,1 0 0,-11 3 0,9-1 0,18-5 0,1 0-330,-16 4 0,-6 1 0,20-8-2098,30-9 2428,-1 0 0,6 0 0,-3 0 0</inkml:trace>
  <inkml:trace contextRef="#ctx0" brushRef="#br0" timeOffset="4659">17835 12203 20126,'-40'-13'6206,"0"1"-5666,0 0-271,15 4 1,16 8-180,8 0 270,12 0 90,45 0-360,-20 0 0,6 0-352,3-2 0,8-1 1,5-2-1,4 1 262,-10-1 0,5 0 0,3-1 0,1-1 0,1 1 0,-2-1 0,-2 1-503,2-1 1,-2 1-1,-1 0 1,1-1-1,1 0 1,2 0 502,-4 1 0,3-1 0,2-1 0,0 1 0,0-1 0,-2 1 0,-2 0 0,-5 1-255,6-1 0,-4 0 0,-3 0 0,0 1 0,1-1 255,0 1 0,-1 0 0,1 0 0,1-1 0,2 1 0,1-2 0,3 1 0,1-1 0,1 1 0,-1-1 0,-1 0 0,-2 0 0,-2 0 0,1 0 0,-1 0 0,2 1 0,0-1 0,-1 0 0,1 0 0,1 1 0,0-1 0,-1 0 0,-1 1 0,-3 0 0,4-1 0,-2 0 0,-1 0 0,-1 0 0,1 1 0,3 0 0,1 1 0,0-1 0,-3 2 0,-4 0-280,1 0 1,-4 1 0,4 0 279,6 0 0,7-1 0,-1 1 0,-6 1 29,-11 1 0,-5 0 1,8 0-30,-2 0 0,8 0 0,4-1 0,-1 0 0,-2 1 0,-8 0 0,4-1 0,-7 2 0,7-1 247,3 0 1,9 0 0,3 0 0,-5 0 0,-11 1-248,5 0 0,-7 0-273,-5 1 1,1 0 0,-3 0 272,-2 0 0,-3 0 0,-2 0 0,-1 0 946,25 0-946,4 0 546,-21 0-546,-4 0 871,-19 0-871,-12 0 3392,9 32-3392,-2 27 0,-2 9 0,0-17 0,0 4-207,-3-4 1,1 8 0,-1 2 0,1 0 206,0 1 0,0 1 0,0 0 0,0-2-563,-3-8 1,0-1 0,1 0 0,-1 2 562,3 12 0,1 2 0,-1-1 0,-1-6 0,-2-11 0,-1-4 0,-1 5 0,0 0 0,1 7 0,-1 2 0,0-1 0,0-5 0,0 7 0,-1-3 0,0 5 0,-1-10 0,0 7 0,0 3 0,0-1 0,-1-3 0,-1-7 0,-1 5 0,-1-6 0,0 4 0,0-4 0,0 5 0,0 2 0,-1-1 0,1-3-343,-1 2 0,0-2 0,0-1 0,0 0 343,0 1 0,0 1 0,0-1 0,0-2 0,0 15 0,0-1 0,0-5 0,0 4 0,0-1 0,0-5 0,0 3 0,0-2 0,0-14 0,0-2 0,0 4-205,0 6 1,0 6 0,0 0 0,0-6 204,0 12 0,0-3 0,0-8 0,0 1 0,0-4 0,0 0 0,0-2 0,0-6 0,1 3 0,-1-3 0,2 6 0,1-1 0,-1 12 0,2 1 194,3-6 1,1-1-195,0-1 0,1 1 0,-1-10 0,-1 2 0,1-4 301,1 7 0,0-4-301,-1-2 0,-2-3 1162,1 11-1162,-4 2 0,-3-4 549,0-15 0,0 0-549,0 15 0,2 13 71,-1-24-71,0-3 0,-1 0 1507,0 0-1507,0 27 0,0-11 0,0-5 0,0 1 345,0 8-345,-1-10 0,-1-1 0,-3-5 89,-3 9-89,-4-31 0,0-5 0,-4 1 0,-8-3 0,6 0 0,-5-6 0,6-1 0,-12-4 0,5 0 0,-26 0-3392,1 4 3392,1-3 0,-1 3 0,-8 4 0,10-5 0,13 3 0,-1 2 0,-20-1-229,-7 5 229,28-7 0,0 1 0,-1-1 0,-3-1 0,-15 0 0,-5 1 0,6-1 0,-3 1 0,2-1 0,8-1 0,1 1 0,-1-1-210,-7 0 0,-2 0 0,5 0 210,6 1 0,1 0 0,-20-2 0,-5 1 0,5 3 0,-3 2 0,2-1 0,10-2 0,1-1 0,0 1 138,-10 3 0,-2 0 1,7 0-139,10-2 0,1-1 0,-17 3 0,1-1-110,17-4 1,-1 1 109,-11 2 0,-6 1 0,7 0 0,13-4 0,1 1 0,-10 2 0,-7 2 0,8-1 0,13-2 0,1 0 0,-6 0 0,-5 1 0,5 0-79,2-1 0,2 0 79,-12 1 0,-3 1 0,-1 0 0,2-1 0,12-3 0,-1 0 0,-5 2 0,-4 2 0,3-3 0,4-3 0,0 0 0,-3 3 0,-4 1 0,-1-2 0,-1-2 0,-1-1 0,1 0 0,-13 2 0,-1 0 0,3-1 0,-3-1 0,7-1-1,12 0 1,3 0 0,-17 0 0,1 0 0,19-2 0,-2 1 0,-5 1 0,-6 0 0,4 1 0,1-2 0,-1 2 0,-8 1 0,-7 1 0,1 1 0,2 1 0,0 0 0,3 1 0,14 0 0,2-1 0,-2 0 164,-11 1 0,-3-1 1,9 0-165,16 1 0,3-2 0,-33 3 49,19-2 0,-1 1-49,11-3 0,-1 1 0,-23 1 0,-1 0 0,25-4 0,1 1 0,-11 1 0,2 0 408,-19-2-408,21 0 0,-2 0 0,-1-3 0,1 0 370,0 1 1,0 0-371,-16-7 0,2 0 0,20 3 0,1 0 0,-9-1 0,1-1 0,-13-1 2273,17 5-2273,1-1 0,-26-3 0,12 0-701,16 3 0,1 1 701,-22 0 0,0 2 0,-2 0 0,2 1-340,7-1 0,0 0 340,-11 2-179,15-1 1,1 0 178,4 1 0,1 0 0,3 0 0,-1 0 0,-10 0 0,11 0 0,0 0 0,-4-2 0,0-3 0,-21-6 0,13 1 0,6 1 0,1 1 0,-8-2 0,18 3 0,0 1 0,0 1 0,1 1 0,-19-5 0,9 4 0,-2 1 0,9 0 0,2 1 0,0 0 0,1 1 0,-4 1 0,3 0 0,-2 1 0,-18 0 0,24 0 1410,-8 0-1410,-5 0 770,9 0-770,-11 0 460,-3 4-460,9 1 0,1-2 0,-2-1 0,-12 2 0,-11 0 0,12 1 0,7 6 0,1-5 0,1 6 0,-20-5 0,29 0 0,-1 0 0,-8 1 0,0-1 0,-22 2 0,16-1 0,-5 2 0,10-4 0,-6 6 0,-2 1 0,-2-1-133,8-1 1,2-1 132,-2-5 0,11 2 0,-2 1 0,0-4 0,1 0 0,-1 2 0,1 1 0,-27 0 0,23 1 0,1-2 0,-12-3 0,12 4 0,0 0 0,-5-2 0,0 4 0,-2 0 0,-3 1 0,-14 4-622,11-4 0,2 1 622,-8 3 0,0 1-51,2-1 51,18-3 0,-1 0 0,-16 2 0,12-4 0,0-1 0,-3-3 0,-10-1 0,21-4 0,-10 0 0,13 0 0,-8 0 0,17 0 0,1 0 0,3 0 1500,-5 0-1500,6 0 60,-4 0-60,11 0 0,-9 0 0,-2-4 0,-10-1 0,8-2 0,1 1 0,3 3 0,5-1 0,-4 2 0,8-1 0,6-1-2159,0 4-1079,-1-7 3238,-4-2 0,-5-7 0,-2-4 0</inkml:trace>
  <inkml:trace contextRef="#ctx0" brushRef="#br0" timeOffset="41519">1316 2994 12278,'-17'4'4858,"-2"-3"-2626,3 3-2052,-1-4 975,10 0-795,-4 0 519,10 0-520,-8 0 1423,8 0-1512,-6 0-90,6 0 809,-3 0-809,4-4-90,0-3-90,0-8 0,-5-6 0,-2-8 0,-9-1-3302,-17-16 3302,2 16 90,-17-5-108,6 23 18,-7 12 90,-8 12-90,26-1 0,-1 2-111,-2 4 1,-1 5 110,0 3 0,-1 5 0,1-1-381,-6 8 0,1 2 411,5-3 0,-1 2 0,3 0-30,-1 5 0,3 0 0,2 3 0,1 0 45,3-1 0,3 1-45,7-3 0,2 2 0,1-2 0,1 5 0,2 0 45,3 14 0,5-2-45,6-21 0,3-3 0,3-2 0,2-1 45,1-1 0,3-3 2724,19 23-2769,5-6 0,2-10 11,-12-18 1,4-3 33,10-7 0,2-4-45,-2-3 0,-1-3 0,-1-4 0,-4-4 0,17-26 0,-32 15 289,3-7-199,-13 12 1073,0 2-1163,-6 5 59,1 2-59,-9 5-2429,2 2 540,0-2 1889,4-4 0,2-4 0,4-3 0</inkml:trace>
  <inkml:trace contextRef="#ctx0" brushRef="#br0" timeOffset="41899">1312 3560 22374,'-25'-20'1709,"-1"1"-1439,1 1-90,-1 4 0,4 7-180,1 9 90,3 12-90,4 13 0,5 14 0,4 11 0,5 7 0,4-15 0,3 0 90,6 19-90,-1-24 0,4-4 0,17 1 90,5-11-90,27-20 0,-15-12 0,-18-4 0,-1-5 90,5-23 0,-11-11 0,-11-7-677,-14-2 587,-10-2 90,-11 7-304,-7 4 214,-7 9-90,-4 11-720,-17 10-1529,0 27 2339,-3 17 0,22 11 0,14 4 0</inkml:trace>
  <inkml:trace contextRef="#ctx0" brushRef="#br0" timeOffset="42609">1750 3293 21835,'11'-12'1529,"-2"5"-1439,-2 3 90,0 10-1,2 4 1,14 30-180,-3-2 0,-4-8 0,0 0-750,7 18 840,-3-1-90,-4-6 0,-6-3 89,-4-6-89,-4-5 0,-7-4 0,-2-7 0,-7-7 90,-1-5-90,-1-6 841,0-7-841,7-9 0,2-13 0,10-10 0,7-9 0,9-3 0,6 1 90,5 2-221,1 9 221,1 10 0,0 13-90,1 13 270,12 36-180,-11 7-90,-13-5 0,-3 3 0,-5-4 0,-4 0 0,-1 2 0,-1 0-289,1 30 289,-5-8 0,-3-8 0,0-12 0,0-7 0,-3-10 33,-3-77-33,7 22 0,2-3 0,-2-18 0,3-2-704,6 8 1,3 3 703,-2 15 0,2 3 0,15-22 331,5 11-331,16 14 90,-11 27 0,9 18-45,-26 18 0,-6 7 0,-3-10 0,-1 2-45,1 14 0,-1 2-180,-7-1 0,-2-1-630,0-3 1,-1-1-1,0-2 1,-2-3-1619,-4 18 1945,0-41 1,-1-7-1,2-10 1</inkml:trace>
  <inkml:trace contextRef="#ctx0" brushRef="#br0" timeOffset="43096">2794 3293 22284,'2'-14'1709,"0"5"-1529,-2 5 90,0 18-180,0 11 90,0 25-494,1-16 0,0 2 359,1 6 0,0 5-45,0 0 0,0 6 0,0-3 0,2 10 0,0-1 51,-1-10 0,-1 2 0,-1 0-81,2 0 0,-1 1 0,-1-9-60,2 10 45,-2-10 0,-1-16-45,-3-72 90,0 13 0,-1-4 0,-1-7 0,0-5 60,1-2 0,1-6 0,0 3-474,-3-9 0,2 0 504,2 8 0,1-1 0,-1 5-584,0 1 1,1 5 628,0 4 0,2 1-80,-2-1 1,2 3-56,2-13 90,7 5-90,11 31 90,29 27-90,-6 7 0,-6 11 0,-1 4 0,2 19 0,-17-16 0,-3 3 0,-7 20 0,-16 2-257,-13-1 257,-13-6 0,-7-10 0,-2-10 0,2-14-90,5-10-540,-6-16 90,21-9 467,-3-9-1097,20-1 1618,9-10 1,-3 10 0,7-7 0</inkml:trace>
  <inkml:trace contextRef="#ctx0" brushRef="#br0" timeOffset="43395">3269 3329 23454,'10'-16'2158,"-2"2"-1798,-2 3-180,-3 6-90,-2 1 90,1 10-180,6 24 90,-1 9-1281,-1 7 0,1 12 1,-1-6 1055,-2-11 0,0 0-15,1 7 0,0 6 0,-2-7-1431,-1-7 0,-2-6-668,2 5 2249,-7 0 0,-2-48 0,-5-12 0</inkml:trace>
  <inkml:trace contextRef="#ctx0" brushRef="#br0" timeOffset="43530">3196 2899 22644,'-13'-32'1034,"1"0"1,-10-22-1125,10 30-180,5 8-180,4 5-359,3 6-540,0 9-990,0 6 2339,3 12 0,2 7 0,3 8 0</inkml:trace>
  <inkml:trace contextRef="#ctx0" brushRef="#br0" timeOffset="43799">3480 2890 23454,'0'-34'2428,"-4"5"-2248,4 4 0,-4 9 90,4 17-90,0 19-90,4 32-90,-2-14 0,2 4-545,1 10 0,0 4 545,1 5 0,0 6 0,-2-18 0,0 4 0,-1 1 0,0-3-60,1 2 0,0-3 0,-1 2-1161,1 13 1,-1 2 0,0-1-249,2-4 0,0-1 0,0-6 1469,0-7 0,0-1 0,3 16 0,2-8 0,2-29 0</inkml:trace>
  <inkml:trace contextRef="#ctx0" brushRef="#br0" timeOffset="44154">3846 3591 22374,'6'-5'1439,"2"1"-1259,-2 10 0,6 4-90,16 12-90,22-10-180,4-4-45,-11-21 1,-1-8 134,8-17 90,-13-6 0,-6-5 89,-17 17 1,-5-1 180,0-25 0,-7 0 0,-15-6-298,1 24 1,-3 4 296,-15 2 1,-9 16 90,-4 24 0,-3 24-225,20-4 0,3 6-442,-2 9 1,3 2 351,0 5 0,3 7-23,10-7 0,2 7 1,3 1-1,0-5-67,1 12 1,5 0-46,1 0 0,4 4 0,6-11-180,5-21 0,5-7-225,2-3 1,2-5-1054,31 3-611,1-17 2159,-2-23 0,-6-18 0,-27 12 0,0 0 0</inkml:trace>
  <inkml:trace contextRef="#ctx0" brushRef="#br0" timeOffset="44604">4434 3162 23813,'-4'-28'1979,"-3"6"-1889,6 6 90,-3 9 0,8 9 180,16 40-270,-1 0 0,2 6-589,0 2 1,1 3 498,-5-11 0,1 2 0,-2 2 0,3 8 0,-1 2 0,-2-4 0,-1-3 0,0-3 45,7 24 0,-3-26-45,-12-51 0,-3-43 30,-4 5 0,0-9 0,-1 1-554,1-9 0,0 0 554,1 7 0,0-3 0,3 3-30,6-11 0,3 6 45,-2 21 0,3 3-45,3-6 0,5 7 90,19 17 0,4 14 44,-8 22 1,-2 7-45,5 8 45,-11-3 0,-7 0 45,-14 2 872,-4-5-872,-10 2-180,0-16-360,-7 1-626,-6-18-3331,-9-9 4317,-1 2 0,-6-2 0,8 9 0</inkml:trace>
  <inkml:trace contextRef="#ctx0" brushRef="#br0" timeOffset="45917">508 5088 22464,'-5'-5'1799,"-4"1"-180,-7-2-1169,2 5 0,-9-7 179,-1 5-179,-5 1-270,-1 0-90,5 2 90,14 0 90,9 0-270,47-12 0,-14 5 0,4-1-255,6-2 0,6-1 1,1 1 254,9-2 0,4 0 0,2-1-706,-6 2 1,2-1 0,2 0 0,2 0 705,-8 2 0,-1 0 0,3-1 0,4 1 0,5-2 0,-12 3 0,6-1 0,4 0 0,3-1 0,1 0 0,1 0 0,-1 0 0,-2 1 0,-2 0 0,-5 0 0,3 1 0,-4 0 0,-3 0 0,0 1 0,1-1 0,3 1 0,5-1 0,-9 1 0,3-1 0,4 1 0,1-1 0,2 0 0,1 0 0,0 0 0,0 0 0,-1 0 0,-2 1 0,-2 1 0,-3-1-276,11 1 1,-1-1-1,-2 1 1,-1 1-1,-2 0 1,-1 0-1,-1 0 1,-2 0 275,5-1 0,-2 1 0,-3-1 0,0 1 0,0 0 0,0 1 0,3-1 0,3 0 0,0 0 0,-4 0 0,-7 2 0,-11 0-343,-5 2 1,-8 0 342,19-2 303,-7 3-303,-20-1 1725,-2 2-1725,-13-2 2870,-1 0-2870,-1-1 1576,-2-1-3285,1 2-540,-8-1 2249,-4 1 0,3 2 0,-3 0 0</inkml:trace>
  <inkml:trace contextRef="#ctx0" brushRef="#br0" timeOffset="46862">5328 4378 21924,'-21'0'2339,"1"0"-1889,13 0 0,2 0 359,5-2-629,4-2-90,7-3 0,12-6 0,15-1-30,0 2 0,9-1 0,-1 2-60,2-2 0,3 1-159,3-1 0,6 0 1,0 0 158,0 1 0,0 1 0,2 0-554,-11 0 0,2 1 0,0-1 0,0 1 576,0 0 1,0 0 0,-1-1-1,0 1 0,-1 0 1,0-1 0,-1 1-1,-4 0-22,16-3 0,-4 1 90,-3 0 0,-3 1-81,-7 2 1,-2 0 125,1-1 0,-3 0-135,12 0 90,-3-1 0,-30 9 360,-7 2-270,-8 0 2305,-3 0-4914,-2 0-3500,-7 0 5929,2 0 0,-9 0 0,4 0 0</inkml:trace>
  <inkml:trace contextRef="#ctx0" brushRef="#br0" timeOffset="47196">7013 3700 21025,'-8'-18'3238,"0"-2"-3058,0 5 90,3 2 0,1 7 0,4 3-180,0 1 269,6 10-89,1 8 90,5 20-90,-2 16-180,-5-18 0,0 3-392,-1 5 1,0 1 346,0 4 0,0 2-45,0-2 0,-1 4 0,0-3 0,1 6 0,1 1 30,0 1 0,0 4 0,0-7-75,1-11 0,-1-3 0,2 10 0,0-5-315,3-1-1439,-3-8 360,-3-17-899,-2-10 2338,-2-26 0,-8-18 0,-1-13 0</inkml:trace>
  <inkml:trace contextRef="#ctx0" brushRef="#br0" timeOffset="47799">6879 3736 21924,'-12'-18'2429,"0"2"-2159,5 0 0,1 5-180,6 0 90,0 2-90,2 0 0,6 4-1,23 1-44,19 14 0,7 4-1625,-18-8 0,0 2 1535,25 9 0,-2 0-45,-5-1 90,-5-2 0,8-3 90,-20-6 180,4-1 0,-26 0 269,-5 1-359,-9 0 3161,-2-1-3251,-2-4 0,-4 6-1,-2 5-89,-4 12 90,-4 11 0,1 2 0,0 5 0,-1 12 0,-1 3 0,-2 0 0,0 3-511,4-7 1,0 1 0,0-3 510,1-5 0,0-3-90,-2 12 0,-1-1-86,2-9 1,0-3 85,-5 17-9,8-24 0,1-3 9,2 3 0,4-7 0,3-3 0,0-3 1381,0-3-1381,0-8 407,0 0-407,0-9-3936,0 3 3936,0-10 0,-8 0 0,-1-5 0</inkml:trace>
  <inkml:trace contextRef="#ctx0" brushRef="#br1" timeOffset="265447">9616 14478 23184,'-7'0'1259,"-4"0"-809,6 0-90,-1 0-91,-1 0 1,6 0 630,-3 0-630,-1 0-91,-2-2-89,-7-3 0,0-4 0,-6-2 0,-3-3 0,-5 1 0,-5-1-90,-5-2 0,-7 2 90,-4-3-90,-5 3-277,-2-2 277,0 5 0,2-1 0,20 7 0,-2-1 90,-24-1-3390,2 0 3300,17 5 0,19 2 0,5 0 185,2 0-185,4 0 0,5 0 0,-1 0 3392,6 0-3392,-3 0 0,-1 4 0,-13 33 0,-2 12 0,-3 4-111,-1 4 0,0 6 111,10-13 0,1-3-395,3-9 1,0 0 394,-3 13 0,0 3 45,1-1 0,1 1-45,-1 5 0,0 1 0,0-1 0,0-1 0,0-1 0,2-3 45,3-16 0,0-1-45,-3 16 0,0 1 0,2-14 0,1 0 0,-3 11 0,0 3-92,1-9 0,-1 3 1,0-1 91,-3 17 0,-1 0-349,4-13 1,0 1 0,0-3 348,-2 10 0,0-5 0,4-14 0,0-3 0,1 1 0,0-1 48,0 0 0,0-2-48,1-1 0,-1 0 0,0 10 0,-1 2 0,0-1 0,1 1 0,-1 0 0,1-1 199,3-1 1,0-3-200,-3 18 0,5-15 0,-1-1 0,-5 21-565,6-23 1,0 0 564,-5 11 0,6 0 962,-6-4-962,6 15 0,-3-18 0,4-9 0,0-1 0,-4 2 82,3 9-82,-2-15 0,3-1 282,0 2-282,0 11 1639,-4-10-1639,3 8 0,-2-14 0,3-1 0,-4 0 0,3 9 0,-2-5-3302,3 9 3302,0-9 90,0 14 0,0-12-90,0 7 90,0-14-90,0-4 0,0-1 0,0-4 0,0-1 0,0-1 3392,0-2-3392,0-1 0,0-2 0,0-4 0,0 3 90,0-7-90,1 7 0,0-7 0,2 7 90,0-7-90,-1 3 0,0-4 0,0 0 0,3 6 0,2-5 0,3 11 0,0-4 0,0 3 0,4-3 0,1 2 0,1-5 0,2 8 0,2-3 0,1-3 0,3 3 0,13-1 0,-5 3 0,13-3 0,17 4 0,-12-11 0,-13 5 0,1 0-1836,17-6 1836,2 9 0,1-9-125,-16 3 0,1 0 125,18-3 0,-21 4 0,-2 0 0,7 1 0,-5 7 0,-5-8 0,-5 5 0,-4-5 0,-3 0 0,1 4 0,-2-8 1782,12 3-1782,1-4 0,-2 0 0,-6 0 304,-15 0-304,1 0 0,-5 0 0,1-2 0,-7-1 0,2 1-180,-2 0-900,0-1-5126,0-7 6206,-9 1 0,-4-10 0,-7 5 0</inkml:trace>
  <inkml:trace contextRef="#ctx0" brushRef="#br1" timeOffset="279613">10793 7716 21924,'0'5'900,"0"-1"2428,0-4-3328,-5 0 90,-2 0-90,-7 0 0,-4 0 0,-6 0 0,-15 13 0,-5 8 45,7 3 0,1 3-45,-14 12 0,3 3 0,17-8 0,8 1 0,10 3 0,5-3 90,5 6-90,8 8 0,10-19 0,3-5 0,7-3 0,3-6 0,1-2 0,3-7 0,-2 1 0,-1-7 0,4 3 90,-6-4-90,-4 0 0,-10 0-90,-9 0 0,-2 0-1079,4 0 269,-2-4-359,5-3-630,-2-9 1889,0-4 0,0-5 0,0-3 0</inkml:trace>
  <inkml:trace contextRef="#ctx0" brushRef="#br1" timeOffset="280131">11139 7526 15988,'4'-16'6476,"-2"-1"-5486,0 1-451,-2 3-89,0 3-90,0 5-90,0 1-90,0 1 719,0 1-719,0 12 0,0 9-90,-4 17 0,-2 14-205,-5 11 160,6-25 0,0 1-367,1 1 1,2 1 366,0 3 0,0-1 0,2 0 0,0 0-45,0-1 0,0 0 0,0-4 0,0 0 0,0 27 0,0-8 0,0-10 89,0-1-89,0-17 0,0-1-89,0-19-260,0-3-101,6-14 567,-5-1-836,6-11-271,-5 2-269,2-3-990,1 0 2249,-3 3 0,0 0 0,-2 2 0</inkml:trace>
  <inkml:trace contextRef="#ctx0" brushRef="#br1" timeOffset="281538">11610 8033 20845,'-12'-16'1439,"-1"2"-1349,3 3 0,4 4-90,-2 3 0,8 0 90,-4 3 0,4-1 90,0 0 90,0-1 0,0 1 0,-4 0 269,-6 2 1,-12 0-450,4 0 0,-5 0 0,3 8-90,5 2 90,-7 12 0,7 1-90,1 23 0,4-11 0,4 15 0,2-13 0,8 9 0,2-15 0,4 3 0,3-19 0,-1-7-90,0-2 90,2-6-90,-1-2-90,10-17 180,-9-1 0,5-20-90,-9 1 90,-1-6 0,-5-3 90,0 1-90,-4 1 0,0 8 0,0 2 0,0 8 90,0 6 0,0-2 0,0 11-90,0-2 90,0 10 0,0 3 0,0 2-90,0 6 179,3 14-179,2 5 0,3 12 90,0 0-90,0 1 0,9 17 0,3-3 0,1-3 0,0-12 0,-8-21 0,1-3 0,-2-8 0,-2-1 0,0-4 0,0 0 0,1 0 0,-1-2-90,0-5 90,0-4 0,2-19-90,1 4 90,-1-13 90,-2 9-180,-2 0 180,-2-1-180,0 6 180,-2-2-90,-2 4 0,0 1 0,0 1 0,0 1 0,2 2 0,-2 2 90,0 0-90,-2 5 0,2 2 0,0 2 90,2 5-90,0 0 0,-1 2 0,0 0 0,1 0 0,1 0 90,6 8-90,-2 2 0,5 10 0,-2 5 0,2 2 90,1 7-90,-1 0 0,0 4 90,-2 1-90,1 0 0,-1-1 0,-2-2 0,0-4 0,-2-3 0,2 0 0,-3-11 0,-1 1 90,-4-14-180,-2-1 90,0-18 0,1-2 0,3-17 0,1-1 0,1-7 0,0-2 0,-2 8 0,0 0-90,4-16-424,-3 17 1,0 1 513,2-10 0,4-10 0,-4 16 0,3-9 0,-2 17 0,-4 10 0,4 2 0,-4 12 0,4 3 1027,9 2-1027,3 10 0,14 7 45,-8 6 0,-1 5-45,16 20-672,-7-2 1,-3 5 671,-10-9 0,-4 1 0,0 0 0,-2 1 45,-5-5 0,-5-3-45,-3 12 90,-9-1 180,-9 9-180,-4-17-90,-4 3 90,8-22-90,2-7 0,3-2 0,5-6-90,2-1 1163,4-6-1433,0-4-179,0-4-361,0-5-629,4-3 1529,0-13 0,1 10 0,-2-7 0</inkml:trace>
  <inkml:trace contextRef="#ctx0" brushRef="#br1" timeOffset="282336">13003 7666 17787,'0'-13'4677,"0"-1"-4047,0 1 629,0-7-539,0 7-91,0-4-89,0 10-180,0 0-90,0 5-90,-4 0-1,-2 2 271,-14 16-90,-12 22-270,1 9-45,13-16 0,2 2 45,-2 19-90,10 4 90,2 1-90,10 0 0,2-5 0,8-3 0,5-5 0,-1-16 0,2-2 0,12 10-45,-3-11 0,0-3 45,5-5-180,5-2 0,-17-11-90,-5-4-270,-5 0-89,-2 0-181,-4-4-89,0-3-360,-4-6-540,0-5 1799,-2-15 0,0 9 0,0-8 0</inkml:trace>
  <inkml:trace contextRef="#ctx0" brushRef="#br1" timeOffset="283054">13543 7486 13829,'0'-9'3058,"0"3"-1439,0 2 180,0 4-809,-4 0-361,3 0-179,-3 0-90,1 0 0,2 0 539,-3 0-269,4-2 989,0 2-1439,6 4-90,4 6 180,18 30-180,-4-2-45,-6-7 0,-2 2 134,6 24-134,-11-26 0,-1 3-233,-2 16 1,-2 2 232,-1-11 0,-2-1-1105,-3 13 0,-3-1 1105,-2-17 0,-1-2 45,-14 26-86,4-23 1,0-2 85,-9 9 0,-11 10-90,18-37 509,2-2-509,10-14 2282,6 0-2282,0 0 55,0-6-415,0-2-180,0-5-179,0-1-450,0 3-91,4-2-539,-1 1-719,4-2 2518,0 1 0,1 1 0,0 1 0</inkml:trace>
  <inkml:trace contextRef="#ctx0" brushRef="#br1" timeOffset="284014">14062 7567 14908,'-4'-5'5487,"-3"1"-4497,6-1-361,-3 1-89,4 1-90,0 1-90,-3 2-1,-2 0-89,1 0-180,-4-2 90,4 2-90,-1 4-90,-2 5 90,6 9-90,-2 3 0,3 8 0,0-9 0,0 1 0,1-14 0,3-2 0,1-5 0,1 0 0,-2 0 0,-2-11 0,0 3 0,-2-10 0,0 7 0,0-2 0,0 3 90,-4-1-90,0 2 0,-1 2 0,-4 0 0,8 5-90,-5 0-90,6 2-2608,0 0 359,0 8 2429,0 0 0,0 10 0,0-2 0</inkml:trace>
  <inkml:trace contextRef="#ctx0" brushRef="#br1" timeOffset="284846">13985 7951 23813,'2'9'360,"0"0"-180,-2 1 0,0-1 90,0 0 0,0 0-180,0-4 359,0-1 811,0-4-1080,2 0-1,0 0-89,2 0 0,-1 0 0,0 0 0,1 0 90,4 6-180,3 3 90,-1 7-90,2 4 0,-3 1 90,0 0-90,0-1 0,-5-2 0,0 0 0,-4-2-90,0-2-90,0-1-539,-15 4-721,-6 0 541,-7 1-810,-9-8 1079,19-6 91,-5-4 179,16-4 450,-2-2 270,8-9-271,-3 3 91,4-4 0,0 5 0,0 2 0,0 0-90,0 0-90,0-2 0,0 3 90,2 0-180,0 1 90,4 2-630,4-3-539,-1 3-900,3-2 2069,-8 5 0,0 0 0,-4 2 0</inkml:trace>
  <inkml:trace contextRef="#ctx0" brushRef="#br1" timeOffset="289239">7281 5930 8280,'4'-35'3553,"1"0"0,-3 6-727,7-29-2647,-9 52 1365,0 1-1274,0 3 1357,0 0-1267,0 0 3330,0 1-3510,0-3-90,0 4 90,0-2-180,0 8 90,0 3-90,6 22 90,2 8-90,1 2 0,3 12 0,-10-23 0,4 8 0,-4-14 0,4-1 90,0-3-90,2 2 0,0-1 0,2 2 0,-1 1 0,8 14 0,-3-8 0,7 9 90,-2-12-90,1 0 0,0 0 0,1 0 0,-1-1 0,0-2 0,0-3 0,-1-1 0,-1-2 0,0-2 0,-1 0 0,13 7 0,-7-5 0,11 6 0,-8-6 0,1-2 0,1 2 0,0 0 0,3 0 0,-1-2 0,19 8 0,-11-8 0,15 5 0,-14-9 0,2-1 0,-1-2 0,1 0 0,0 0 0,-1-4 0,1 3 0,-1-7-3392,1 3 3392,19 0 0,-12-3-579,14 3 579,-15-4 0,2 0 0,-11 0 0,2 0 0,21 0 0,-11 0 0,0 0 0,6 0 0,9 0 0,-29 0 0,-5 0 0,-9 0 0,-4 0 3105,-6 0-3105,-4 0 956,-4 0-956,-2 0 0,-2 0 0,0-4 0,-5 1-90,0-3 0,-1 1-90,-3 1-450,-2-1 91,4 1-91,-8-1-1439,7 0 180,-3 1-7942,3-3 9567,-1 2 1,7-1 0,-3 1 0</inkml:trace>
  <inkml:trace contextRef="#ctx0" brushRef="#br1" timeOffset="290682">8946 6495 11554,'-15'-9'5217,"3"0"-2471,2-2-2386,2 1 1210,0-5-1210,4 7 427,0-4-518,4 7 1671,0-2-1760,0 3 180,0 1-181,0 1-89,2 2-90,4 0 0,4 0 0,17 10 90,-2-3-90,12 8 0,-8-4 0,0-2 0,-3-2 0,-4 1 0,-1-3 0,-5 0 0,-4-1 0,-4-4 0,-4 5 0,-2-4 0,-2 7 90,2-1-90,2 10 0,-1-2 0,2 5 0,-3-5 0,1 2 0,-2 1 0,-1 0 90,0 2 0,-3 10-90,-4-2 0,-3 7 90,-2-6-90,-2 1 90,1 1-90,-3 1 90,4 0 90,-9 9-180,7-9 0,-6 8 90,8-13 0,-6 8-90,5-8 90,-3 6-90,6-11 180,2 11-180,0-8 90,0 6-90,3-11 90,-2 6-90,6-2 0,-2-1 0,-1-6 0,-1-8 0,1 0 89,0 0-89,4-3 270,0-2 90,0-4-360,0-11 0,0-3 0,0-15 0,0-9 0,0-2 0,0-2 0,0 7 0,0 0-1013,0-15 1,0 0 1012,0 14 0,0 1 0,2-30-1213,0 6 1213,2 9 0,-1 7 0,-1 11 0,-2 4 0,0 7 0,0 3 1726,0 2-1726,0 5 1512,0 0-1512,0 2 0,0 4 0,0 1 0,0 4 0,0-2 0,0-1 0,0-1 0,0 1 0,0 1 0,0 0 0,0-1 0,0-1 0,0-1 0,0 3 0,0 0 0,0-4 0,0-4 0,0 0 0,0 0 0,0 5 0,0 3 0,0 0 0,0 0 0,0-1 0,0-1 0,0 1 0,0 1 0,0 0 0,0 0 0,0-3 0,0-1 0,0 1 0,0 0 0,0 1 0,0 3-1889,0-1 810,-4 2 449,3 0-1169,-3 0-1169,4 4 2968,0 1 0,-5 1 0,-2-2 0</inkml:trace>
  <inkml:trace contextRef="#ctx0" brushRef="#br1" timeOffset="292526">28466 0 26065,'-3'20'-164,"-4"35"224,2-10 0,0 3 0,1 1-604,-2 10 0,1 3 0,-1 1 611,2-10 1,0 1-1,0 1 1,0 0-634,0 5 1,0 0 0,0 2 0,0-1 610,-1 4 0,1 0 0,-1 1 0,1 0-27,0-12 0,0-1 0,0 1 0,0 2 0,-1 3-226,1-1 1,-2 4-1,1 3 1,-1 0 0,0 1-1,0-2 1,1-3 222,-1-2 0,1-1 0,0-2 0,1 1 0,-1 1 0,-1 2-120,2-4 0,-1 2 1,-1 2-1,1 1 1,0 0-1,0-2 1,0-1-1,1-3 105,-1 13 0,1-2 0,0-3 0,0 0 0,1 0 0,-1 0 0,1-1 0,0 0 0,0 0 0,0-1 0,1-1 0,0-2 0,0 1 0,0-1 0,0-1-44,-1-1 1,1-1 0,0 0 0,-1-1 0,1 0 43,-1 10 0,0 0 0,0-1 0,0-1 0,-1-2 0,1 0 0,-1-1 0,0-1 0,0-2 0,0-2 0,-1 0 0,0 0 30,0 13 1,-1 0 0,1-2-31,-1-5 0,0-1 0,0-2 0,0-5 0,1-2 0,-1-2 452,-2 15 0,0-4-452,1-9 0,0-3 45,0-10 0,0-2-45,-4 19 1784,1-14-1784,6-10 1773,-3-10-1773,6-4 2886,-3-13-2886,11-8 739,13-13-739,26-12 0,-7 11 0,5 0-730,-4 2 1,3 1 0,3-1 729,12-3 0,4 1 0,3-1-667,-12 4 0,-1-1 1,8 0-1,15-1 667,-35 10 0,5 0 0,5-1 0,4 0 0,3 0 0,5-1 0,2 1 0,3-1 0,2 0 0,2 0 0,1 0 0,1 1 0,0-1 0,0 0 0,0 1 0,-1 0 0,-1 0 0,-2 0 0,-2 1 0,-2 0 0,-4 1 0,-3 0-128,10-1 1,-4 1-1,-2 0 1,-1 1 0,-3 1-1,0-1 1,0 1-1,0 0 1,0 0 0,1 0-1,3-1 1,1 0-1,2 0 1,4-1 127,-12 1 0,1 0 0,3-1 0,2 0 0,1 0 0,2-1 0,1 0 0,1 1 0,1-2 0,0 1 0,1 0 0,-1 0 0,1 0 0,-1 1 0,0-1 0,-1 1 0,0 0 0,-2 0 0,-2 1 0,-1 0 0,-2 0 0,-2 1 0,-2 1 0,-2 1-100,18-1 1,-1 1-1,-1 1 1,-3 0 0,0 1-1,-3 1 1,-3 0 0,-1 0-1,-4 0 1,-2 0 0,-3 0-1,-4-1 100,28-1 0,-11 1 0,-4-1 0,4 1-13,-1 0 0,7 1 0,-2-1 0,-12 0 0,-23-1-1786,-22-3 2148</inkml:trace>
  <inkml:trace contextRef="#ctx0" brushRef="#br1" timeOffset="293183">29461 5898 15066,'-23'-12'2879,"3"1"-20,4 4-2320,2 1 1021,1 3-1111,7 1 478,-5 2-747,2 0 2053,-9 8-2143,-4 6 0,-7 14 0,0 11 0,1 4-90,-5 14-205,8-10 1,4 0 204,12 3-143,11-5 143,7-6 89,11-9-89,4-10 0,25-17 0,-10-13 0,12-15 90,-19-13-3209,-5-8 3209,-7-4 90,-7-2 90,-8 4-180,-3 1-90,-2 6 9,-7 3-99,-2 6-269,-5 7-271,0 5 1953,-13 10-2762,4 12-630,-11 10 2069,10 9 0,5 2 0,3-1 0</inkml:trace>
  <inkml:trace contextRef="#ctx0" brushRef="#br1" timeOffset="293832">29656 6034 23184,'2'-18'3238,"0"-2"-2429,0 1 1,-2-7-630,2 10-180,-2-1 0,0 13 90,2 2-90,3 26-90,13 38 0,-2-8-576,-4-15 1,2-3 575,4-5 0,2-6 0,2-10 1,1-7-1,1-12 0,-1-7 90,1-12 0,-3-11 1240,1-9-1105,-10 6 0,0 0-45,5-18 0,-7 21 0,-2 1-90,0-3 0,-4 13 0,-2 8 0,-2 8 0,0 33 0,0 1 0,2 27 0,2-9 0,4-4-90,4-3 0,6-6-90,3-7-270,18-11 271,-8-10 89,14-15-90,-10-14 90,2-13 90,-1-16-301,-19 21 0,-1 0 346,0-4 0,-2-1 45,-2-1 0,-1 0-45,-1 1 0,-2 0 90,-2 3 0,-2 1 45,2-27-90,-4 14-90,-2 10 0,0 13 0,0 12 0,-5 12 90,-8 36-90,2 5 0,4-8 0,2 3 0,1 25 0,6 2-45,3-22 0,3 2-450,2-4 0,1 0-90,2-2 1,0-2-855,15 19-450,-8-29-540,-2-5 2579,0-11 1,-5-7-1,-1-7 1</inkml:trace>
  <inkml:trace contextRef="#ctx0" brushRef="#br1" timeOffset="294470">30330 5758 21655,'-27'-25'1979,"5"2"-1800,9 5 1,6 2-180,7 5 0,5 2-180,7 4-359,14 3-1260,35 14 450,-8-3 719,-16 0 0,0 0-179,12 2 1168,-4-6 3329,1 3-2608,-19-7-181,-1 3-179,-16-10 179,-3-1-89,-3-7-181,-3 0-269,-1 3-180,0 4-180,0 3 90,0 4-90,2 10 0,2 12 45,-1 12 0,-1 6-45,0 12 0,0 3 0,-1 0 0,0 0-209,-1 4 0,0-4 209,-2-20 0,0-2 0,1 28 0,-6-12 90,6-10-90,-3-10 0,4-11-270,0-9 270,0-37-90,0-8 90,2 0 0,0-3 0,1 0 0,0 0-434,3-5 1,1 0 388,0-1 0,2 1 90,-1 1 0,0 2-45,1 4 0,0 2 0,8-24-90,-3 14 90,2 11 381,0 11-381,5 12 0,3 5 0,3 16 0,-3 6 0,-2 14 904,-5 6-904,-11-1 0,-4 1-90,-2 7 90,-8 18-180,-7-41-269,-3-4-181,0-9-1259,-17-1-989,-7-6 629,-3 0 2249,4 0 0,15-2 0,4 0 0</inkml:trace>
  <inkml:trace contextRef="#ctx0" brushRef="#br1" timeOffset="295153">31081 5812 20305,'12'-11'2879,"-1"2"-2519,-2-3-91,0 5 1,-3 3 90,0 2-270,-2 10-90,2 4 90,0 13-90,2 6 0,-2 8 90,0 4-90,-2 0 0,-1-2 0,-2-7 0,1-3 0,2-7 0,3-4 0,-1-11-90,2-3 90,-2-8-90,4-6 90,13-31 0,-2-1 45,-6 8 0,1-3 90,-1-1 0,-2 0-45,5-15 0,1-5-90,-14 31 0,-2 11 90,-3 34-90,0 5 0,0 30 0,0-7 0,4-2 0,0-3 0,6-7-90,3-5 0,3-5-90,4-6 90,4-11-180,23-17 180,-8-11 45,-12-1 0,-1-3 45,11-27-96,-21 19 0,-2-3 231,4-19 0,-2-1-45,-6 13 0,0 0-45,1-12 0,-3 2 44,-2-6 1,-4 10-90,-2 11 0,0 10 90,0 13 90,0 23 90,0 18-180,-2 13 0,0 4-90,2-8 0,-1 1-370,0 15 0,-1 1 370,2-16 0,0-1 0,0-2 0,0 0 0,0 28-360,0-10-359,0-11-1629,2 0 2348,2-23 0,-2-3 0,2-21 0</inkml:trace>
  <inkml:trace contextRef="#ctx0" brushRef="#br1" timeOffset="295315">31572 5808 23094,'-6'-18'1259,"6"-1"-1169,15 1-90,14 0-180,16 2-360,10 3-766,8 4-1033,3 2 2339,-5-2 0,-8 2 0,-7-4 0</inkml:trace>
  <inkml:trace contextRef="#ctx0" brushRef="#br1" timeOffset="298183">28681 561 13919,'-4'-11'4318,"0"2"-2879,4 2 540,0 0-1530,0 4-89,4-1 0,0 2 90,4 0-90,0-5-1,2-2 1,1-2 90,-1-3-90,0 1 629,-2-9 0,-2 0-719,-2-1-90,-2 4 180,-2 1-360,0 8 90,0-1-90,0 9 0,0 2 0,4 24 0,-1 30 0,1 13-1440,-3-23 0,-1 0 1440,1-10 0,-2 0 0,1 0 0,0 0-55,0 29 55,0-6 0,0-7 0,0-10 0,0-8 90,0-7-90,0-13 2858,0-4-2858,0-10-13,0-5 13,2-6-90,2-8 90,3-4 0,3-2-90,2 0 90,2 2 0,4 4 0,-1 5 0,1 9 0,-2 3 0,0 4 0,1 6 0,4 12-90,1 14 90,0 2-180,-4 3 90,-4-12-180,0 0-539,11 1 449,-6-12 0,8 0 1,-10-18 89,1-7 90,0-12 90,8-29 90,-10 4 90,1-16-90,-13 19 90,-2 5 0,-2-7-90,0 13 0,-7 5 90,0 22-90,-7 17 90,2 15-90,-1 7 0,1 7 0,2 1 90,4 1-90,4 16 0,8-17 0,4 12-90,4-24 90,4-4-270,6 1 180,-6-14-180,5 1 90,-8-16-90,1-5 90,0-9 90,1-10 0,-1-8 90,0-7 0,0-5 0,-1-2 0,-1 1 0,-4 1 90,-2 1-90,-2 2 180,-4-1-90,0 5 0,-2 3 0,0 6 270,0-1-270,0 11-90,0 0 90,0 15-90,0 3 0,0 4 90,0 10-90,0 7 0,0 17 0,-5 9-90,0 9 180,-2 9-135,5-17 0,1 2 90,1-11 0,0 0-45,0 9 0,0-3-1128,0 9 1128,3-7-90,4-9-90,5-5 90,2-6-90,3-11 0,1-4-89,2-14 1037,4-8-948,-1-9 0,1-5 180,13-23 0,-10 11 0,-1-1-132,-9 6 0,-1 1 222,-1 0 0,0-4 179,-2-5 1,-1-5 0,-2 4-180,-2 9 0,0 0 0,3-22 0,-2 6 0,-9 29 0,0 8 0,0 12-45,-12 25 0,-3 15 45,1 4-90,-4 3 0,1 2 0,3 7 0,2 3 0,5 1 90,-2-3-90,8-1 0,-2-8 0,6 7 0,4-17 174,5 1-354,4-17-90,4-6-90,5-7 180,3-7 0,3-11 90,1-10 45,-8-1 0,-1-5 135,-1-2 0,-2-2-45,0 1 0,-1-1 45,6-23 0,-15 22 0,-4 5 0,2 4 90,-4-3 0,0 9 90,-2-5-90,-2 8 0,0 3-1,0 0-89,-3 6 0,-4 1-90,-3 4 0,-2 0 0,0 0 90,-1 6-90,1 3 0,-2 11 0,-6 20 0,6-5 0,1 13 0,6-10 0,6 3 0,-3 2 0,4 0 0,0 0 0,2-2 90,4-2-180,2-5 180,6-5-90,1-7 0,1-1 0,9-7 0,-4-5 0,8-9 0,-7-7 0,3-7 0,1-6 0,1-5 0,1-7 0,-1-6 0,-3-3 0,-2-4 0,-3-1 0,0-15 90,-7 2 0,-3 1-90,-12 12 0,-4 19 0,-5 2 0,-2 5 0,-3 4 0,1 3 0,-4 8 0,0 7-180,-3 7-180,-1 11-1079,-13 26-135,14-16 0,0 2 1574,1 1 0,-1-1 0,-1 4 0,1-2 0,-9 13 0</inkml:trace>
  <inkml:trace contextRef="#ctx0" brushRef="#br1" timeOffset="300430">6920 8282 21924,'-13'-14'2519,"7"2"-2159,-5 3 0,9 3-1,-3 3-89,5 1-90,0 2 0,0 6 90,7 8-90,4 3-90,9 3-90,5-4 90,3-3 0,3 1 90,1-1 89,15 5-179,-11-3 0,11 2-90,-12-5 90,17-1-90,-7-6 90,16-1-90,-14-4 0,0 0 0,-1 0 0,-3 0 0,-2 0 0,-5 0 0,-1 0 0,-5 0 0,0 4 0,-3-3 0,-1 3 0,-1-4 0,-1 0 0,2 0 0,3 0 0,3 0 0,5 0 0,0 0 0,21-2 0,5-3 0,1 0 0,-4-1 0,-21 3 0,-3-1 0,-1 2 0,-5-3 0,1 1 0,-3-1 0,-1 1 0,-1-1 0,-2 1 0,11-3 0,1 4 0,0-1 0,-5 4 0,-12 0 0,1 0 0,-2 0 0,4 0 0,1 0 0,3 0 0,1 0 0,1 0 0,-1 0 0,8-4 0,-12 1 0,6-2 0,-15 3 0,0 2 0,-4 0 0,-1 0 0,-5 0 0,-3 0-2968,-1 0-1350,-10-10 4318,3 2 0,-4-12 0,7 4 0</inkml:trace>
  <inkml:trace contextRef="#ctx0" brushRef="#br1" timeOffset="301514">9007 8087 21745,'0'-13'3328,"0"1"-2789,0 1-269,0 6-90,0 1-90,-4 4-90,3 0 90,-2 0-90,3 6 90,0 5 90,0 10 90,0 8 0,0 5-1,-4 9-179,3 3-90,-6 6 45,6-15 0,1 0-45,-4 19-618,4-20 1,0-1 617,0 6-421,0 4 421,0-18 0,0-2 0,-3-18 0,2-3 0,-6-4 1088,2 0-1178,-5-8 478,2-6-567,-2-15 89,2-10 90,3-10-90,-2-10 90,6-5-324,-3 14 0,1 0 369,2 14 0,1 0 90,-4-17 0,-1 1 135,0-7 0,-5 3-180,5 24 0,2 15-180,3 12 180,0 3 647,3 2-737,7 6-90,9 2 90,7 7 0,9 6 0,4 2 0,3 4 0,1 2 0,0-1 0,6 11 0,-11-14 0,8 10-90,-24-25 90,0 4 0,-13-13 0,-4 7 0,-1-3 0,-4 4 0,0 0 0,0 2 0,0 3 0,-6 4 0,-1 3 0,-7 1 90,0 1-90,-2 2 0,0-2 0,-3 3 0,1-1 180,-11 15-90,8-12-90,-15 14 90,17-21-90,-6 2 0,11-9 90,-6 3-90,8-8 0,-3 5 0,11-13 0,-4 3 0,7-4 0,-6 0 0,6 4 0,-2-3 0,3 9 0,0 0 0,-4-2 0,3 4 0,-2-11 0,3 3-1709,0-4 719,-4 0-179,0 4-270,-5-3-720,1 3 2159,-2-4 0,-2 0 0,-2 0 0</inkml:trace>
  <inkml:trace contextRef="#ctx0" brushRef="#br1" timeOffset="302983">3923 8548 21924,'18'-15'2249,"-2"-1"-1709,-3-6 90,-7-3-91,-2-9-89,-8-9-90,-2-5-180,-8-10 0,-7-2-91,8 29 1,-2 1-90,-20-23 90,-7 11-90,-9 16 0,-4 19-210,-8 17 210,32 2 0,1 5 0,-2 5 0,3 5 0,0 6 0,3 5-413,1 7 1,3 5 412,1 7 0,3 3-956,9-16 0,0 2 0,3 0 956,0 4 0,1 1 0,2 0 30,1 2 0,1 1 0,2 0-371,1 0 0,0 1 0,2-1 341,-1-1 0,1 0 0,2 2 0,-1-4 0,3 2 0,-1 0 0,0-4-30,-1 1 0,0-4 0,1 2-60,1 8 0,1 2 0,-1-6-135,-2-5 0,0-4-135,-1-5 1,0-1-613,3 28-377,-2-10-720,0-10 2200,-2-9 1,-1-11-1,-2-5 1</inkml:trace>
  <inkml:trace contextRef="#ctx0" brushRef="#br1" timeOffset="303165">3143 9706 22374,'-15'-36'1619,"5"-2"-1529,37-19-270,8 12-867,-2 15 1,4 3 641,-1 8 0,1 2-360,3 0 1,2 2-316,2 0 1,1 1 1079,-2 1 0,0 1 0,-3 0 0,0 1 0,-4 1 0,0 0 0</inkml:trace>
  <inkml:trace contextRef="#ctx0" brushRef="#br1" timeOffset="303504">3858 9254 21475,'0'-18'3868,"-8"0"-3239,-1 0 1,-5 2-180,0 2-271,4 3-89,3 2 0,4 4-90,3 9 90,0 10-90,7 13 0,13 27 0,2-12-180,8 16 90,-8-25-89,-1-4-1,-1-9-180,7-12 180,-3-25 180,1-9 270,-10-34-3392,-8 23 3212,-4-10 0,-3 24 0,0 7-1,0 7-89,4 13 90,1 12-90,4 14 0,4 11-269,1 4-541,4 5 2943,1-2-3932,1-5-720,0-7 2519,-1-11 0,2-11 0,0-8 0</inkml:trace>
  <inkml:trace contextRef="#ctx0" brushRef="#br1" timeOffset="303855">4337 9019 23184,'-8'-35'1979,"3"6"-1799,2 11-91,3 9 1,3 15 0,5 16-90,7 18 0,5 16-447,3 6 447,-12-30 0,0 0 0,10 26 0,-5-8 0,-4-3-90,-6-24 90,-6-3-90,-8-28 90,-3-8 0,-1-16 0,6-9 0,2-9 0,6 14 0,2 0 90,4-17 447,8-8-357,5 34 90,16 19-180,-7 16-90,9 17 0,-15 11-270,-4 5-449,-1 3-451,-5-4-539,0-4-719,-4-6 2428,2-13 0,4-9 0,3-11 0</inkml:trace>
  <inkml:trace contextRef="#ctx0" brushRef="#br1" timeOffset="304403">4942 8698 21924,'0'-8'1620,"0"16"-1620,0 6-270,4 20 90,0-15 90,4 0 90,-2-19 180,-1-9 719,-11-17-359,-3 5-90,-9-7-180,0 16-91,-1 6 1,1 10 0,-2 27-90,10 5-90,1 22 0,17-9 0,6-1-90,9-5-360,22 4 91,-9-26-91,15-5 0,-13-29 90,-1-16 1,2-17 224,-21 16 0,-1-3 45,-1-6 0,0-3-520,0-6 1,-2-2 609,-1-6 0,-1-3-1237,0-3 0,-2-1 1357,-4 18 0,0 0 0,-2-1 59,1 2 1,-1 0 0,0-2-54,-2-11 0,0-2 0,0 4 144,0-3 0,0 2-90,-2-10 0,0 5 90,0 5-180,0 17 180,-4 18 859,3 58-994,-1 12 0,0 8-135,3 5 0,0 4 68,1-12 1,0 3-1,0-3-68,1 9 0,3-1-150,0-9 0,3 3 0,-1-3-165,1 3 1,0-1-76,0-10 0,0 1 0,1-5-375,-1-5 1,0-4-357,9 20 1121,-3-12 0,-1-17 0,-2-6 0</inkml:trace>
  <inkml:trace contextRef="#ctx0" brushRef="#br1" timeOffset="304698">5259 8417 22644,'-21'-18'1529,"3"2"-1439,9 0 0,9 1-270,12-1-180,11-4-269,29-11 539,-6 8 135,-14 8 0,-1 0 315,14-3 989,4-10-540,-17 7-89,0-5-180,-21 12 179,-5 5-539,-1 17 90,5 41-270,1 9-377,-3-12 1,0 1 376,-3-8 0,1 0 0,1 13 0,1 1-360,-1-7 1,-1-1-271,0-2 0,-1-3-1349,2 13 1979,-7-39 0,0-10 0,0-9 0</inkml:trace>
  <inkml:trace contextRef="#ctx0" brushRef="#br1" timeOffset="304849">5709 7721 23723,'-24'-32'1979,"3"4"-1889,3 8-90,10 7-449,2 6-631,6 3-809,0 14 1889,0 6 0,4 16 0,0 5 0</inkml:trace>
  <inkml:trace contextRef="#ctx0" brushRef="#br1" timeOffset="305166">5900 8051 24443,'-10'-7'2698,"2"-2"-2518,-2 6 0,5-1-90,2 10 0,3 6-90,0 10 0,3 10 0,5 5 0,5 2 0,7-3 0,1-7 0,5-4 0,10-13 0,-8-10 0,4-13 0,-16-14 0,-8-11 90,-9-10 0,-8-6-90,-7-1 90,-5 8-90,1 7-180,-1 10-1079,5 6-1709,8 18 449,2 6 2519,8 16 0,4 4 0,2 4 0</inkml:trace>
  <inkml:trace contextRef="#ctx0" brushRef="#br1" timeOffset="305619">6148 7997 22374,'0'-41'3148,"0"2"-2788,0 5-180,0 5 0,2 6 90,4 5 0,4 7-90,6 4-1,5 13 1,1 12-90,2 16 0,1 14-90,-4 7 90,-3 2-90,-6-5 0,-4-7 90,-2-1-180,-8-41 90,3-9 0,-8-48 90,6 6 0,1-2-45,-2 11 0,1-1-343,2-13 0,1 1 298,5-11 0,7 11 180,4 13-1,8 16 91,3 19-270,5 19 0,1 18 0,0 16 0,-14-8 0,-1 4 0,-3-2 0,-1 0 0,-1-1 0,-2-2 0,3 19 0,-12-34-180,-2-4-629,-2-12-1473,0-9-57,-6-13 2339,-1-13 0,-5-6 0,0-4 0</inkml:trace>
  <inkml:trace contextRef="#ctx0" brushRef="#br1" timeOffset="306254">4552 9969 21924,'-8'-5'2879,"3"-1"-2699,-2 0-90,6 0-90,-2-1 0,3-2 90,3-4-90,4-7 90,3-5 89,0-5 541,-7-16-450,-9 17-90,-14-1 90,-15 30-90,-10 20 89,-8 19-134,14 5 0,3 9-75,15-14 0,3 4 0,1-1-352,0 1 0,1 0 1,4 0 291,4 20 0,10-4 0,8-22 0,8-4 0,17 6 0,6-5 0,-8-11 0,3-3 0,12 0 0,0-4-199,-12-10 1,-3-4 19,32-6-91,-6-3-270,-8-7-359,-10-4-271,-9-5-2877,-4-20 4047,-12 5 0,-1-12 0,-11 12 0</inkml:trace>
  <inkml:trace contextRef="#ctx0" brushRef="#br1" timeOffset="306559">4946 9634 22014,'-10'-39'3329,"1"3"-2790,3 4-89,3 7-180,3 5 0,0 7 89,0 6 91,7 29-270,4 10-90,-3-1 0,2 3-420,1 1 1,0 0 374,0 5 0,-1 0 0,2 2 0,0 0-45,-2 0 0,1 0 0,1-2 0,0-1-25,-2-2 1,0 0-201,4 6 0,0-2-404,4 15-361,3 1-2788,-3-34 3778,-3-19 0,7-12 0,-4-16 0</inkml:trace>
  <inkml:trace contextRef="#ctx0" brushRef="#br1" timeOffset="307467">4938 10145 20395,'0'-7'2429,"-4"0"-2249,3 3 539,-6-7-359,6 3 0,-6-3 90,6 7 0,-8 2-181,4 2-89,-7 0 0,0 0 0,-4 6-90,-1 3-90,-1 9 90,4 5-90,2 4 90,5 29-90,7-24 0,7 16 0,3-38-90,13 0 90,-10-13 0,6-2 0,-13-9 0,-4-6 0,0-1 180,-2-10-90,-4 11-90,3-6 0,-2 15 0,3 0-90,20 22-3328,21 5 3418,2 8 0,2-11 0,-24-14 0</inkml:trace>
  <inkml:trace contextRef="#ctx0" brushRef="#br1" timeOffset="308098">5206 9367 21295,'-5'-28'3598,"-2"4"-3238,6 8-91,-6 3-179,6 8 0,-2 1 90,3 14 0,0 10 0,0 21-45,3 7 0,3 5-628,-3-9 0,1 1 538,4 21 0,2 0 0,-2-16 0,0-2-45,2-2 0,0 1 45,0-5 0,1 1-176,3 7 0,0-3 131,4 16 0,-8-28 0,-1-3 0,1-3 0,-4-9-90,0-4-270,-2-5-90,-1-6 868,0-1-1407,-1-4 380,1 0-741,-2 0-988,-1-2 2338,0-7 0,0-5 0,0-6 0</inkml:trace>
  <inkml:trace contextRef="#ctx0" brushRef="#br1" timeOffset="320500">5685 13641 22644,'-23'-18'3688,"1"2"-3058,2 2-91,2 3-89,1 2-180,9 2 0,2 3-180,6 2-90,0 2 0,4 0 0,9 0 0,20 0 0,22 0 0,1-3 0,12-2 0,-3 1-487,-20 1 1,-2 0 0,4 0 486,6-2 0,7 0 0,-1 0 0,-5 0 0,11-2 0,-5 0 0,-1 1 0,-2-1 0,-4 0 0,-2 0 0,-6 0 0,-2 1 0,-8 0 0,1 0 0,8-5 0,-3 1 0,0 2-90,14-6-1799,-48 14 540,-5-2 1189,-8 0-2089,-5-7 2249,-1-2 0,2-5 0,0-2 0</inkml:trace>
  <inkml:trace contextRef="#ctx0" brushRef="#br1" timeOffset="320858">6960 13021 23004,'0'-16'3058,"-3"3"-2518,2 4-270,-3 2-90,0 5-1,3 0-179,-6 8 90,6 11-90,-6 20 0,6 19 0,-1-19 0,1 1-340,0 5 0,2 1 385,-1 3 0,0 1-45,0-2 0,0 3 0,0 15 0,0-1 0,-2-18 0,0-1-45,2 8 0,-1-3 135,-6 3-90,6-13 0,-6-8 0,6-9 0,-6-6-90,6-6-90,-3-6 411,4-4-1760,-9-9 539,1-7 181,-7-15-1,8-12-494,4 3 0,0-5-450,3-5 0,0-1 1754,1-1 0,-2 0 0,0 1 0,-1 2 0,0 15 0,-1 0 0</inkml:trace>
  <inkml:trace contextRef="#ctx0" brushRef="#br1" timeOffset="321650">6834 13175 16528,'-4'-27'5576,"-5"0"-4946,7 6-90,-8 3-91,8 5 91,-7 2-90,8 6-90,-6-1-90,6 3-91,-2-1 1,3 1 180,0 1-270,7 2 0,5 6 0,33 14-90,-4 2 0,-10-6 0,1-1 90,17 10-90,0-4 0,-5-1-90,-5-2 90,6 6 0,-17-12 90,3 6-90,-19-17 90,-6 3 0,-2-4 270,-4 0-360,0 4 0,0-3 90,0 9-90,-4-3 89,-4 9 91,-7 4-90,-7 7 90,-6 9-45,2-3 0,-1 2-45,6-9 0,-1 1 0,-7 9 0,-1 0-45,3-3 0,1-2-208,-12 12 163,14-15 0,3 0 0,-2 4 0,3-1 90,4-1-90,2-5 0,2-1 90,5-5-90,0-2 253,6-9-253,-2-2 0,3-6 0,0 4-90,0-3-6836,0 3 6926,0 2 0,0 4 0,0 6 0</inkml:trace>
  <inkml:trace contextRef="#ctx0" brushRef="#br1" timeOffset="325099">9043 16124 18596,'-5'-7'3778,"4"-1"-3328,-8 2-180,4 0 0,0 3 0,-2 1 359,6 2-179,-2 0-360,-1 0 0,-4 4 0,-1 5 0,-3 8 0,4 5 0,-2 7-90,2 6 90,-2 23-1,7-21 1,1 0-603,0 0 0,1 0 558,2 2 0,1-2 45,5 18-90,3-1 90,4-2-90,2-2 87,4-3-87,3-2 0,3-3 0,1-4 0,16 4 90,-10-15-90,13 5-90,-5-12 90,-12-9 90,4 3-90,-15-13 1026,-3 3-936,-1-4-87,-2 0-3,2 0 0,0 0 0,3 0 0,-1 0 0,2 0 0,0 0 0,8 0 0,-6 0 0,2 0 0,-3 0 0,-5 0 0,3 0 0,-5 0 0,-1 0 0,1 0 0,-4 0 0,2 0 0,0 0 0,-1 0 0,0 0 0,-2 0 0,-1 0 0,-4 0-2159,0 0-809,-11 0 2968,1 0 0,-8 0 0,4 0 0</inkml:trace>
  <inkml:trace contextRef="#ctx0" brushRef="#br1" timeOffset="326244">9490 16739 21745,'-8'-13'2428,"0"1"-1978,3 3 449,-2 2-629,6 5 0,-3 0-90,4 2-180,4 4 0,4 5 90,8 5-90,9 4 0,7 0 0,5 0 0,4 0 0,-2-1-90,-1-4 180,-5-6-90,-3-3 0,-5-4 0,-7 0 0,2 0 0,-11 0 90,2 4-90,-8-3 90,-2 3-90,-1-4 0,0 4 0,0 1 0,0 6 0,-3 3 0,-4 4 0,-3 5 90,-2 6-90,-9 25 0,7-20 0,1 2 0,-2 1 0,0-1 45,-1 1 0,0-1-45,-6 15 45,5-16 0,-1 2 0,1 1 0,0 0-45,-1-1 0,0-2 0,2-3 0,3-3 0,-2 3 0,7-1 90,4-18-90,4 1 0,0-14 179,0 0-179,0-8 0,0 0 0,2-11-89,2-2 178,4-22-89,1 3-89,3-17 89,-4 9 0,2-4-90,-3-4 90,-4 12 0,-1-2-599,0 11 0,-1 0 599,0-13 0,-1 2 0,0-13 0,2 5 0,2-4 0,-1 21 0,1 0-90,-4 20 90,0 3 0,0 5 0,0 2 0,0 5 1108,0 2-1108,0-2 0,0 0 0,0-3 0,0 3-990,0 0 1,0-6 449,0 2-179,0-8-1440,0 1 0,0 3 2159,0-1 0,0 7 0,0 2 0</inkml:trace>
  <inkml:trace contextRef="#ctx0" brushRef="#br1" timeOffset="344702">30435 584 17877,'3'-11'4407,"-2"1"-4047,1 1 360,0 5-450,1 0-1,-1 3-89,-2-1 0,0 0 0,0 2 90,1-2 0,2 2 0,1-2-91,0 1 1,-2-1-90,0 2 0,0 8-90,2 4 90,0 11-90,4 2 0,-4 4 90,2 1-90,-2 1 0,0 1 0,2 12 0,-1-12 0,-1 8 0,-2-16 0,-2-3 0,0-3 0,0-3 0,0 1 0,0-2 0,0-4 0,0-4 0,0-2 0,0-3 0,0 3 0,0 4 0,0-2 0,0 3 0,0-5 90,0-4-180,0-20 90,0 3-90,0-23 0,5-18 90,2 5 0,-1 16 0,2 0-624,6-22 624,4 2 0,-5 22 0,0 0 0,11-23 0,2 6 0,-6 19 0,-4 20 0,2 2 0,1 4 534,1 2-534,-2 3 0,0 6 0,-3 3 0,-1 7 0,-4 2 0,-2 4 0,-4-1 0,-2 1 0,-2-4 90,0-1-90,0-3 0,0-5 0,0 1 0,0-7-1919,0 3 0,0-4 1</inkml:trace>
  <inkml:trace contextRef="#ctx0" brushRef="#br1" timeOffset="345167">31012 570 20845,'0'-7'2339,"0"-1"-2159,0 5-90,0-1 0,0 10-90,2 7 0,-2 34 0,1-13 0,0 2 45,1 11 0,0 1-45,0-9 0,0-1-90,6 25 90,6-23-180,-1-22 0,18-12 180,-10-27 0,12-18 90,-13-8 0,1-6 90,-5-1-90,-4 2 89,-5 4 1,-4 7 0,-3 2-90,0 16-90,0 14 90,0 24-90,0 21 0,0 10-90,2 6 90,0 2-90,4 0-540,-2-20 1,0-1-1260,3 14 1889,-1 1 0,-4-28 0,-2-7 0</inkml:trace>
  <inkml:trace contextRef="#ctx0" brushRef="#br1" timeOffset="345717">31499 647 21205,'4'-19'1799,"0"4"-1709,0 6 90,2 4-90,1 9 90,1 8-1,0 11-89,-2 8 0,0 6 0,-4 26 0,0-17-90,-2 17 0,0-27 0,-4-2 0,0-7 0,-1-4 0,-4-11 0,8-4 0,-8-8-90,5-4 0,-1-5 0,1-11 90,4-8 0,0-8 0,2-1 0,2-1 90,8-6 0,-2 14-90,3-4 0,-5 17 0,0 4 0,4 2 0,-3 6 90,6 1-90,-6 10 0,3 3 90,-2 11-90,-1 4 0,1 7 0,-2 3 0,0 23 0,-2-14 0,-2 13-180,-2-22-90,0-2-179,0-5-361,0-4-719,0-7-810,-2-7 2339,0-5 0,-4-8 0,0-1 0</inkml:trace>
  <inkml:trace contextRef="#ctx0" brushRef="#br1" timeOffset="346275">31804 760 19226,'0'-13'3148,"0"1"-2968,0 3 0,2 2 0,0 5-90,4 0 90,0 2 0,2 4 0,0 5-90,-1 7 89,-3 7-89,-3 2 0,-1 4 0,0 1-90,0 1 0,-3 1 0,2-2 0,-8-3 0,8-5 0,-8-4 0,8-8 0,-3-4-449,4-6 89,0-14 90,0-6 180,4-16 0,2-5 90,6-2 0,3 0 90,1 2 0,-2 5 0,0 4 90,-3 5-180,-1 7 90,-2 4 0,3 7 0,0 5-90,5 12 0,-2 6 90,3 15-90,-1 4 0,-2 5 0,0 0 0,-3 1 0,-5-3 0,-2-2-180,-4-6-270,0-2-540,0-5-1078,0-5 2068,0-7 0,0-9 0,0-5 0</inkml:trace>
  <inkml:trace contextRef="#ctx0" brushRef="#br1" timeOffset="346558">32250 611 21385,'0'-7'1349,"0"0"-1259,0 5 90,2 0-90,1 6 0,1 5 0,0 5 0,0 8-90,0 3 0,-2 7 0,0 2 90,-2 4-180,0 1-360,-9 18-180,1-17-629,-6 8-1080,4-23 2339,0-13 0,0-4 0,-2-8 0</inkml:trace>
  <inkml:trace contextRef="#ctx0" brushRef="#br1" timeOffset="346741">32214 367 17787,'0'-19'1619,"0"4"-4677,0-1 3058,0 8 0,0 0 0,0 6 0</inkml:trace>
  <inkml:trace contextRef="#ctx0" brushRef="#br1" timeOffset="347285">32409 692 20395,'8'-4'2249,"-2"1"-1979,-2 1-90,0 2-90,-2 0 90,0 4-90,2 5 0,-2 7-90,2 9 0,0 3 90,-1 5-180,-1 0 90,-2-2 0,0-4-90,0 2 0,-4-15-90,-1 0 90,-3-14-90,4-8 90,0-7 90,4-12 0,0-7 0,4 0 0,0-2 0,13 0 90,6 7 0,1 9 0,2 10-90,-10 20 90,2 4-90,-1 12 0,6 17 0,-9-10-180,1 11-720,-9-7-539,-3-12-810,-2 3 2249,-1-18 0,0-4 0,0-6 0</inkml:trace>
  <inkml:trace contextRef="#ctx0" brushRef="#br1" timeOffset="347990">32949 457 20485,'-5'-13'1619,"-4"5"-1529,-7 2 0,-5 12 0,-3 4-90,-3 14 0,-3 8 90,0 15-511,-1 10 376,17-25 0,1 2 90,2 0 0,0 0-45,2 0 0,2 0 0,-2 27-90,4-9 0,5-9-180,0-13 0,5-14-90,4-12 91,9-17 179,3-14 359,5-14 1,0-14-293,-13 24 1,-1-1 157,1-3 0,-2 0 0,-1-3 0,-1 1 44,0 1 1,0 1 90,3-30 0,0 12-90,-7 11 0,-2 10-180,-3 9 498,0 8-408,0 8 0,0 11 89,0 12 181,0 15-180,-4 3 0,-1 4-90,3 27-237,-3-18 0,1 1 192,3-10 0,2 0-45,1 4 0,1 0 45,2 1 0,1 0-1623,1 3 0,2-1 1578,3-1 0,0 0 0,0 0 0,-1 0-1055,3-1 0,-2 0 1055,-1 0 0,-1 0-303,0-1 0,-2 0 303,-1-1 0,-2-1 77,-1 0 1,-1-1-78,-1-2 0,-1-1 0,-2-1 0,-3 0 90,-6 28 0,-11-6 0,-9-5-45,0-23 0,-4-3 45,6-7 0,-1-3 0,-12 1 0,0-4 1977,-21-5-1977,7-12 0,8-9-90,13-12 0,17-17 0,8-13 2732,18-11-2777,9 12 0,4-1-45,-2 14 0,2 1 354,11-15 1,3 3-625,-8 18 0,1 5-315,1 1 1,1 1-586,-2 4 1,-1 1 1259,27-16 0,-8 8 0,-3 4 0</inkml:trace>
  <inkml:trace contextRef="#ctx0" brushRef="#br1" timeOffset="356451">11228 14858 20665,'0'-14'3328,"0"3"-2788,0 0 0,0 1-1,0 1-179,0 0 0,0 2 0,0 3 539,0 2 91,0 2-990,0 10 0,0 8 0,0 17 0,0 10 0,0 9 0,0 5 0,0-16 0,0 2 0,0-3 0,0-1 0,1-1 0,0-3 0,1 21 0,2-31 0,-2 0 0,0-10 0,-2-10 0,0-17 0,0-41 0,0 0 0,3-2 0,1-3 0,0 20 0,0 0-668,3-11 1,1 1 667,9-13 0,3 7 0,4 3 0,-2 19 0,1 2 0,14-10 0,-3 15 0,2 5 0,6 13 0,12 10 0,-21 18 0,-6 7 0,-5 2 0,-6 2 1335,-4-7-1335,-6-2 0,-2-1 0,-4-9 0,0-6-450,0-12-270,0-9-269,0-3-1889,2-7 719,2 6 2159,2 1 0,2 11 0,0 4 0</inkml:trace>
  <inkml:trace contextRef="#ctx0" brushRef="#br1" timeOffset="356919">11874 14935 23364,'0'5'1169,"0"-1"-989,0-4 0,1 4-90,4 1-90,4 0 0,8 5 0,20-9 90,-5 5-90,22-6 0,-18-4 0,-3-5 0,-11-7 0,-14-6 180,-4-20-1,-2 9 91,-15-25-90,3 28-90,-12-9 270,-5 16-180,6 11 0,-8 8-90,7 15 0,1 16 90,-1 10-91,5 14-89,7 7 90,4 5-45,11-19 0,3 0-479,9 19 434,-1-24 0,3-4 0,21 1 0,5-9 0,6-11-45,-17-11 0,1-1-45,15 0-209,-13-8 0,-1-2 29,-2-7-809,12-26 180,-26 7-181,-1-15-269,-13 9-630,-2 0 2086,-2-1 0,2 3 0,0 2 0</inkml:trace>
  <inkml:trace contextRef="#ctx0" brushRef="#br1" timeOffset="357235">12641 14469 21295,'0'-50'2608,"0"4"-2158,-5 4 90,3 5-1,-7 6-179,8 6-90,-2 4-90,3 12 0,0 9 90,0 16-90,0 15 179,0 21-512,0-19 1,0 2 287,0 6 0,0 2-46,0 4 1,0 1 0,0 2 0,0 0-792,0 2 1,0 0 746,0-3 0,0 2-45,0 1 0,0 4 0,0-4-362,0-6 0,0-1 227,0 22 0,0-7-315,0-19-359,0-10-451,0-10 185,0-10-994,0-9 924,-6-13 1145,1-12 0,-4-13 0,0-7 0</inkml:trace>
  <inkml:trace contextRef="#ctx0" brushRef="#br1" timeOffset="357827">12414 14749 21025,'-31'-25'2878,"3"2"-2428,0-1-270,14 7-180,5 4-90,20 7-90,14 6-539,37 0 269,-5 0-534,-17 0 1,1 0 803,18 0 90,-4 0-714,-7 0 894,-7 0 90,-10-2 180,-7-3-90,-10-2 0,-2-2 1537,-4-2-1268,2-1 605,-5 3-604,0-2-271,-5 8 1,0-1 0,0 10 0,0 8 0,0 31-180,0 0-90,0-11 0,0 1 0,2 21-277,2 1 277,4 0 90,4-7-180,6-3 90,3-8-90,5-8 0,3-6 0,0-13 0,1-4 0,-2-12 90,-1-7-90,-1-10 180,0-32 0,-8 4 183,-10 4 1,-3-2-139,-2 12 0,-2 2-45,-1-29-90,-4 22 90,4 28-90,-4 18 0,4 13 0,0 13 0,0 4 0,4 26-295,-3-18 0,2 0 295,7 19-90,0-6-180,3-7-1349,1 2 540,-4-19-180,2 1-720,-4-24-450,0-8 2429,2-15 0,1-12 0,1-10 0</inkml:trace>
  <inkml:trace contextRef="#ctx0" brushRef="#br1" timeOffset="358320">13400 14758 15029,'5'-32'3328,"-1"3"-330,-4 8-2638,0 4 1058,0 9-878,3 14 231,0 13-681,5 17 1978,-2 8-2023,1-8 0,1 2-45,2 20-759,-1-20 1,-1-2 758,1 11 90,1-8 0,-2-7 180,-4-10-180,0-6 0,-4-13-90,0-20 1606,0-28-1606,0-9 0,0-12-753,0 14 753,2 2-86,2 7 176,2 5-90,4 6 0,1 5 0,12 0 90,-3 12-90,8 3 0,-4 10 0,-3 10 740,-1 2-740,-4 10 189,-4-2-189,-4 0 0,-4-4 0,-2-3 0,-7-6 0,0-1 0,-5-4-90,5-4-180,-4-7 90,8-3-89,-4-7-91,5 5-180,0 1-179,0 1-361,1 3-449,0 4-810,1 3 2339,-2 4 0,0 0 0</inkml:trace>
  <inkml:trace contextRef="#ctx0" brushRef="#br1" timeOffset="358870">13953 14577 23813,'-8'-13'1889,"-1"-1"-1799,5 3 90,0 2-180,4 4 90,0 3-90,4 12 90,4 7 0,7 16 90,3 11 90,1 8-1512,-1 5 1511,-4 1-89,-4-1-252,-6-21 1,-2-1 160,0 12-93,-2 13 4,0-37 0,0-4 0,0-15 1383,0-6-1383,0-9-90,0-11 90,0-15 272,0-13-272,0 9 0,0-3 0,3 1 0,1 0 0,-1-1 0,2 2 2,1 7 1,3 3-3,8-4 0,3 6 0,4 6 0,3 6-3392,3 4 3392,-1 7 0,1 13 90,9 31 0,-11 5 0,-11-10 0,-1 3-45,-5 7 0,-2 1 0,-2-10 0,-1-1 0,1 10 0,-1-1-45,2 11 0,1-7 0,-1-4 0,0-7 3302,0-7-3392,0-7-270,-2-4-179,0-8-1260,-2-2 539,-1-12-3147,-2-18 4407,-6-4 0,-2-14 0,-5 6 0</inkml:trace>
  <inkml:trace contextRef="#ctx0" brushRef="#br1" timeOffset="359643">15000 14283 16094,'3'-11'3598,"-2"-2"-1416,-1 5-1732,0 0 947,0 5-1127,0-1 360,0 2-450,0-3 1351,0 1-1171,0 1 539,0 1-449,-5 8-360,-4 6 0,-5 12-90,-2 10 90,0 14-90,1 6-267,3 10 267,6 2 0,3-19 0,2 2 0,3-15 0,1 0 0,0 10 0,1-3 0,12 6 0,2-10 0,7-6 0,7-13 0,5-6-45,7-21 0,3-11-1652,-9-4 1,-1-4 1696,11-5 0,-3-3 0,-16-1 0,-6-1 178,2-18-133,-17 18 0,-2-1-45,2-19 45,-12 12 0,-3 0-45,-5-2-2269,-16-10 2269,2 28 0,-7 6 0,-2 6 0,-3 2 0,1 6 2269,-1 2-2269,3 5 0,2 1-90,5 2-90,5 0 3032,-2 0-3301,11 0-271,1 4-269,5 3-1710,7 15 450,-2-2 2249,3 9 0,3-7 0,2 1 0</inkml:trace>
  <inkml:trace contextRef="#ctx0" brushRef="#br1" timeOffset="360010">15829 14206 22644,'0'-25'2429,"0"3"-1980,0 2-179,0 6-90,0 0 90,0 9-180,-4 24-90,3 2 0,-6 21 0,6-5 0,-2-5 0,3-3 0,0-7 90,0-5-90,0-8 0,0-11 0,0-8-90,0-6-450,-4-12-269,3 7-181,-3-3-449,1 13-900,2 6 2339,-8 3 0,2 11 0,-5 1 0</inkml:trace>
  <inkml:trace contextRef="#ctx0" brushRef="#br1" timeOffset="360408">15776 14858 25163,'0'-7'719,"0"2"-629,0 3 180,0 2 360,0-2-1,-4 0-89,-2-7 0,-2-7-540,1 3 0,5-12 0,8 12 0,17-6 0,0 11 0,13 2 0,0 30 0,-10 0 0,-8 10 0,-5 5 0,-8 0 0,-4 2-214,0-1 1,-3 0-642,-6 1 1,-4-3-1394,-17 14-7583,-9-5 9010,-9-1 1,19-25 0,-1 0 0,-2 0 0,1-1 0</inkml:trace>
  <inkml:trace contextRef="#ctx0" brushRef="#br1" timeOffset="368261">28303 8354 21924,'-3'-30'1620,"2"1"-1081,-3 4-89,4 2-90,0 5 90,0 1-361,0 7 1,0 1 0,0 11 180,0 9 180,0 34-270,0 1-135,0-10 0,0 3 45,0 26 0,2-9 0,0 1-286,-2-13 0,1 1 196,1 17 0,1 0 0,-1-18 0,-1 0 45,0 22 0,0 1-541,0-15 1,0 1 525,-1-6 0,0 1 0,0-1-30,0 7 0,0-2 0,0 5 0,0-1 0,0 2 0,0 0 0,0 2 0,0 0 0,0 1 0,0 0 44,-3 1 1,0 0-606,0 2 0,-1-1 561,-1 0 0,0-1 45,0-2 0,0 0-45,0-2 0,0-1 0,0-3 0,0 0 0,-1-1 0,0-2 0,0-1 0,1 0-295,2-2 0,0-1 295,-2-2 0,1 0 0,1-1 0,-1-2 0,-2-1 0,0 0-13,0-2 1,0 1 12,-1-3 0,2 2 0,-1 15 0,1 0 0,2-13 0,0 0 0,1 13 0,0-2 0,2-13 0,0-3 0,0 2 0,0-1 0,0 0 0,0-1 0,0 29 90,0-4-90,0-9 0,0-4 0,0-8 794,0-1-794,0-3 0,0 0 0,0 0 1149,0-2-1149,0 0 750,0-4-750,0-3 517,0-5-517,0-3 90,0-4 90,0-3 0,0-5-90,0 1 0,0-7 0,0 3 0,0 0-90,0-3 180,0 9 0,2-9-180,2 9 0,4-9 0,6 3 0,5-4 0,7 0 0,10-4 0,15-5 0,-16 0 0,4-2-1696,12-4 0,5-1 1696,-9 2 0,3-1 0,3 0 0,-7 2 0,3-1 0,1-1 0,2 1-568,8-2 1,3 0 0,1 0 0,2 0 567,-6 2 0,0 0 0,3 0 0,0 0 0,1 0-253,-4 2 0,0 0 0,2 0 1,0 0-1,1 1 0,0 0 253,-4 1 0,-1 0 0,2 0 0,0 1 0,0 0 0,0 0 0,1 0 0,2 0 0,-1 0 0,0 0 0,1 0 0,2 1 0,1-1 0,3 1 0,-13 2 0,2-1 0,3 1 0,0 0 0,2 0 0,0 0 0,0 0 0,-1 0 0,-1 1 0,-1 0 0,-2 0-127,8-1 0,-3 0 0,-1 1 1,0 0-1,-1 0 0,1 1 1,1-1-1,2 0 127,-3 1 0,2 0 0,2-1 0,1 1 0,0-1 0,0 1 0,-2 0 0,-1 0 0,-2 1 0,-3 0 0,5 1 0,-4-1 0,-1 2 0,-2-1 0,0 1 0,-1 0 0,2 0 0,7-1 0,0 1 0,-1 0 0,0 0 0,-1 0 0,-1 0 202,5 1 1,0-1 0,-2 1 0,-3 0 0,-4-1-203,9 0 0,-6-1 0,-4-1 0,10 0 0,-25-6 779</inkml:trace>
  <inkml:trace contextRef="#ctx0" brushRef="#br1" timeOffset="369094">29367 12886 16797,'-4'-12'5127,"-3"1"-4587,6 2-90,-6 0-90,6 0 0,-7 0 89,4 2-89,-6 0 0,0 3-90,-3 1 89,-1 1-89,-2 2 0,-2 0 0,-19 18-180,9 3-90,-15 21 90,14 1-90,10-5 0,3 2 0,-1 24 0,6-21 0,4-1 0,14 15 0,7-5 90,15-9-90,8-9 0,9-9 0,3-14 0,4-5 0,-2-14 0,-6-6 0,-6-13 0,-13-9 90,-10-11-90,-8-8 90,-15-6-1765,-10-3 1765,-12 5-135,3 23 0,-4 2-45,-1 4 1,-2 2-91,2 3 0,-1 2-360,-25-9-449,27 23-1980,2 2 631,14 9 2338,7 5 0,19 7 0,5 2 0</inkml:trace>
  <inkml:trace contextRef="#ctx0" brushRef="#br1" timeOffset="369726">29790 13107 22194,'0'-20'3149,"-4"0"-2700,0-1-179,-5 5-90,5 5 0,-3 6 0,2 21-180,1 5 0,0 21 0,4 4 0,0 2 0,4 4 0,0-7-90,6-2 0,0-9 0,4-7 0,1-13 0,3-6 90,0-16 0,14-22 0,-9-5 45,-4-3 0,-2-1 135,1-11 0,2-12-90,-12 28-90,-2 9 0,-4 7 0,0 9 0,-2 11 0,0 11 0,3 26 0,2-1-90,5 13 90,2-15-180,4-6 0,3-8 0,3-10 0,4-6-90,19-28 270,-18-2 0,-1-4 0,1-4 0,-1-4-463,-2-9 1,-3-3 552,-6 5 0,-2 0 45,-2-1 0,-2-1 0,1 1 0,-2 0-129,-2 3 0,-1 0 129,-2 7 0,0 0 135,-1-22-180,-2 9-90,-4 31 90,-4 17-90,-7 38 0,2 7 0,1 5 0,3-9 0,1 3-150,2 6 0,1 5 0,2-5-158,4-4 0,1-2-52,3 13 1,2-3-721,8 6-89,1-9-192,0-14-977,0-11 2338,-1-13 0,-1-10 0,-2-7 0</inkml:trace>
  <inkml:trace contextRef="#ctx0" brushRef="#br1" timeOffset="370352">30277 12976 21475,'-21'-20'1979,"3"2"-1799,10 0-180,11 8-90,16 1-270,17 7-90,15 2-859,14 0 634,-29 0 1,0 0-307,2 1 1,1-2 395,-2-1 1,0-2 629,-4 2 0,1-3 1934,3-5 0,-3-4 89,13-16-1348,-10-3 0,-24 0-181,-13 8-89,-6 4 22,0 3-382,-5 9 549,1 9-459,2 35-180,0 6 0,5-7 0,1 1 0,-1 30 0,3-30 0,0 1 0,0 15 0,0 1 0,-2-13 0,0 0 0,2 8 0,-1-1-697,-2 8 697,3-8 0,0-10 0,0-7-90,0-8-90,0-10 0,0-11 1,0-13 875,2-19-786,3-17 90,-1 14 0,1-3-549,2-6 0,0-3 549,1-4 0,0-2 0,1-2 0,1 1 45,-1 0 0,0 1-1,-1 4 1,0 1 0,0 5 0,-2 2 0,0 6 0,-1 2-45,5-19 0,1 18 0,8 16 0,5 18 0,9 18 1099,0 16-1099,-14 0 0,-2 2 0,1 20 0,-9-18 0,-5-2 0,-16 9 0,-8-6 0,-11-5 0,-6-11-90,0-6-180,3-10-270,5-2-449,7-5-450,8 0-900,5 0 2339,6-2 0,3-3 0,0-2 0</inkml:trace>
  <inkml:trace contextRef="#ctx0" brushRef="#br1" timeOffset="371052">31260 12804 22644,'0'-20'1799,"0"0"-1529,0 4-90,0 2-90,0 7-90,0 9 90,1 14-90,4 11 0,3 16 0,2 5-90,2 6 90,0-1-90,1-6-90,-1-6 90,0-9 0,-2-10 90,2-10-90,-2-8 90,4-13 0,3-7 0,1-13 45,-3-1 0,-1-3 135,7-18-90,-7 14 0,-1 2 180,2-8-1,-1-4 1,-7 20 0,-2 11-270,-12 50 90,5 8-90,-2-8 0,1 2 0,3 21 0,3 0 0,4-21 0,2-2-90,9 12 0,11 1-90,0-33-269,21-16 359,-5-14-102,-14 2 0,-1-4 192,17-29-1230,-23 18 0,-1-3 1230,-1-7 0,-1-1 45,0-5 0,-2-1-460,0-4 1,-1 0 504,-3 0 0,-1 0 0,-2 2 0,-2 1-45,-3 3 0,-2 2-45,-1 4 0,-2 1 21,0-26 69,-2 13 44,0 12-44,0 10 2093,0 12-1913,-11 26-180,-1 17-1,-5 16 1,-2 8 84,5-9 1,0 2-175,1-3 0,-2 3 0,2-1 0,-3 8 0,1 0 45,0 0 0,0 0-45,1-2 0,1-1-45,2-2 0,2-1-124,3-4 1,1-1 168,2-4 0,1-2 0,6 27-90,2-11-180,6-9-179,2-10-271,5-10-359,-3-10 304,2-7-1743,-1-12 2637,-3-6 1,-5-9-1,-4-4 1</inkml:trace>
  <inkml:trace contextRef="#ctx0" brushRef="#br1" timeOffset="371502">31649 12750 21745,'-18'5'2788,"2"-1"-2338,7-4-90,4 0-181,5 0 1,9 0 0,11-2-90,19 0 0,16-3-90,-6 4 0,2 0 0,-13-1 0,0 2-90,12-1 0,-1 2-360,8-1-1348,3 0 268,-23 0-628,2 0 2158,-25 0 0,-6 0 0,-4 0 0</inkml:trace>
  <inkml:trace contextRef="#ctx0" brushRef="#br2" timeOffset="550910">18521 2759 17247,'-4'0'4677,"-4"0"-4317,7 0-180,-6 0 0,6 0 2788,-2 0-2788,10 0-90,0 0 90,20 0-90,-6 0 90,30-4-90,-16 3 90,18-3-90,-13 2 359,25-4-269,-13 0-135,-17 1 0,0 0 135,16-2-474,2-3 384,-1 3 0,-14 2 0,1 0 89,18-1-134,-19 2 0,-1 0-45,14 1 90,4 1-45,-14 2 0,2 0-905,-8-1 1,1 0 859,13 1 0,1 0 0,-11-2 0,1 0-434,24 0 1,2 1 433,-15 0 0,1 0 0,-6 0 0,4 0 0,-4 1 0,6-1 0,-2 0 0,4 0 0,0-1 0,0-1 0,0 0 0,0 1 0,1 1 45,1-2 0,0 2-45,-1 0 0,3 2 0,-4-1 0,4 0 0,0 0-77,3-1 1,0 0 0,5 1 76,-11-1 0,4 0 0,2 0 0,-1 0 0,-5 0 0,12 0 0,-5 0 0,4 0 0,-2 0 0,5 0 0,-3 0 0,-8 0 0,-1 1 0,-4 0-312,-6 0 0,1 0 0,-4 0 312,0 0 0,-2 0 0,-2 0 0,-1 0 483,-4-1 0,-1 0-483,27-1 929,-9-3-929,15 1 579,-2-3-579,-26 4 0,0-1 0,17-5 1321,0 0-1321,-31 2 429,4 2-1059,-12-1-1439,-7 1-897,-1-6 2966,-7-2 0,-18-1 0,-4-2 0</inkml:trace>
  <inkml:trace contextRef="#ctx0" brushRef="#br2" timeOffset="552388">18854 2239 19676,'16'-9'3958,"-1"4"-3239,-5-1-179,-4 4-1,-4-1 91,-2 1-540,-6 2 0,0 0-90,-8 6 0,-4 6-3302,-7 8 3302,-5 5-244,-7 4 244,-4 3 0,-1 2 0,-1 0 90,0 0-173,4-2 173,5-3 0,2-1 0,-6 0 3230,11-10-3320,-4 1 361,15-10-361,4 0 218,2 0-218,2 0 0,3 0 0,-2-4 0,6 3 0,-3-3 0,4 0 90,0 3-90,0-7 90,0 7-90,0-3 0,0 0 89,0 11-89,0-4 0,0 10 90,4-2-90,2 2 0,6 1 90,19 12 0,-5-10-90,13 6 90,-11-9 0,1-1 0,-1 1 0,1 1 0,14 12 0,-6-6-90,13 11 0,-8-6-482,3 2 482,0 0 45,-15-10 0,1-1-45,12 10 90,5 6 90,-21-16 90,-2 1-270,-9-12 482,-2-18-482,-11-45 0,-3-12-478,0 17 0,0-1 478,0 6 0,0-1 0,0-3 0,0 0-175,0 1 1,0-2 174,0-17 0,0-1 0,0 18 0,0 0 0,0-11 0,0 1 0,0-11 0,0 6 0,0 7 0,0 5 0,0 8 0,0 5 0,0 9 0,0 5 0,0 5 0,0 3 0,0-1 919,-3 6-919,-2 0-604,1 3-1105,0 3 1709,-1 12 0,-4 2 0,-5 11 0</inkml:trace>
  <inkml:trace contextRef="#ctx0" brushRef="#br2" timeOffset="553882">24645 5134 20665,'2'-18'3598,"0"2"-2968,-2 0-180,0 2 89,-4 3-179,3 0-90,-8 6-90,8-1 0,-14 5-180,8-1 0,-14 2 90,-2 0-90,-11 8 0,-11 0 0,-14 10 45,7-5 0,-5 0-551,10-3 1,-2 1 505,5-2 0,-3 1 0,2-1 0,-9 0 0,-2 0 30,1-1 0,-6 0 0,3 0-30,12-1 0,1-1 0,-2 1-528,-13 1 0,-4 0 0,4 0 528,-6 1 0,2 0 0,1-1 0,0 0 0,1 0 0,0-1-349,4 1 0,0 0 349,4 0 0,1 0 0,3 0 0,2 0 0,4 0 0,1 0-119,5-1 1,1-1 118,3 0 0,1 0 0,-26 1 825,7 3-825,15-6 0,0 0 0,-20 7 0,19-4 0,0-1 0,-17 4 0,-2-3 1356,0 1-1356,0-3 0,2 0 90,17-3 0,0 0 0,-17-2 0,21 0 0,0 0 90,-6 0 0,5 0 0,5 0 795,7 0-885,5 0 431,9 0-521,4 0-180,5-2-1919,0 1 0,0-1 1</inkml:trace>
  <inkml:trace contextRef="#ctx0" brushRef="#br2" timeOffset="554966">21831 5165 20665,'10'-36'2519,"0"2"-2159,-4 0-1,0 5 91,-4 2-90,0 6-90,-2 3 179,0 7-359,0 2 0,0 4 90,0 3-90,-5 2 0,-2 6 180,-18 18-180,-1 6 0,-16 18-45,20-23 0,-1 0-906,-2 4 1,-2 1 860,-3 1 0,-1 2 0,-3 2 0,0-1-379,0 0 1,-3 1 378,-12 10 0,0 0 0,13-13 0,1-1 0,-6 5 0,1-1 0,12-13 0,2-2 0,-5 7 0,4-4 0,20-16 1629,7-3-1629,1 1 1119,16 6-1029,2-1-90,12 3 0,4-1 0,7 2 45,4 1 0,-1 1-45,3 5 0,-15-7 0,-1 0 0,12 9 0,3-1 0,-2 1 0,2 0 0,8 7 269,-6-3 181,-2-6-180,-21-9 0,-14-12 0,-11 0-180,-1 0-90,0-16 0,0-4 0,0-22 0,0-6 0,0-13 0,0 28 0,0-2-123,1-3 0,-2-1 123,-1 0 0,-1 1 0,3-1 0,-1 1 0,-4 0 0,1 1 0,3 3 0,1 0 0,-9-31 0,7 8 0,-7-9 0,8 23 0,-2-2 0,3 25 0,-4 0-90,3 10-630,-2-1-179,3 13-1734,0 13-155,0 7 2788,-8 14 0,-4 8 0,-9 7 0</inkml:trace>
  <inkml:trace contextRef="#ctx0" brushRef="#br2" timeOffset="558750">22712 1190 20586,'-11'-19'2249,"8"7"-1333,-13-7-467,4 4 1,-34-10-270,4 3-23,11 8 1,-7 0-98,-12-2 0,-9 0 0,5 1-60,5 4 0,-3-1 0,0 1 0,-8-3 0,-3 1 0,2 2 22,8 2 1,0 1 0,1 1-1,2-1 46,-5 0 0,2 0 1,-14-1-42,23 3 1,-7-1 0,-6-1-1,-5 0 1,-5-1 0,-2 0-1,-1 0 1,0-1 0,0 0 0,3 1-1,3-1 1,5 1 0,6 0-41,-15-4 0,7 1 0,5-1 0,0 0 0,-4 0 0,-6 1 21,9 2 0,-6 1 0,-5-1 0,-2 1 0,-2-1 1,0 1-1,3-1 0,2 1 0,7-1 0,6 1 1,8 0 21,-23-10 0,13 1 0,21 6-30,22 7 0,13 1 0,0 3-4678,0-1 2250,4 2 2428,0 0 0,3 0 0,-2 0 0</inkml:trace>
  <inkml:trace contextRef="#ctx0" brushRef="#br2" timeOffset="559975">19971 376 22194,'-10'0'990,"-2"0"-810,-5 0 0,-1 4-90,-4 3-1,-1 6-89,-3 5 90,-2 5 0,-5 6 90,-5 7-90,-7 6-45,21-20 0,-3 1 0,-12 8 0,-2-1 0,10-8 0,0-1 0,-7 7 0,-2-2 0,8-7 0,1-2-45,-12 7 0,-3 0 0,26-17 0,6-3 90,7-4-90,4 0 0,3 4 0,0 5 0,2 1 0,20 13 0,17 9 0,3 1 509,8 7 1,3 3 0,0-2-420,-8-6 0,0 0 0,-1-2 120,6 6-1,-1-1 1,-19-24-120,-30-41-90,0-20 0,1-6 0,0 20 0,1-2 0,1-15 0,0-7 0,2 2 45,1-7 0,1 3-90,0 5 0,-1 2 90,-1 0 0,0 8-135,-4 11 180,-1 7-180,0 3 180,0 10-90,0 6-90,0-1 180,0 4-90,0-2-90,0 6-2248,0 0 1258,0 6-629,0 2-8122,0 7 9388,0 3 0,-5 9 0,-2 3 0</inkml:trace>
  <inkml:trace contextRef="#ctx0" brushRef="#br2" timeOffset="564190">28701 8205 21475,'-8'-9'2968,"0"0"-2428,0 2 449,0-2-899,3 6-90,2-1 0,3 4 0,0 6 0,0 4 0,2 8 0,0 8 90,2 8-90,0 10 90,-2 5-90,0 6-407,-2 1 407,0 1 0,0 0 0,0-23 0,0 0 0,0 16 0,0 6 0,0-26 0,-4 4 0,0-13 0,-1-2 0,2-8 90,3-10-1,0 3 319,0-11-498,0 0 90,11-37 0,-3 13-90,9-25 90,-3 22 0,1 2 0,1 3 0,0 4 0,-1 0 0,0 4 0,0 3 0,7-1-90,-1 10 90,5-1 0,-7 16 0,-2 2 0,-6 7 0,-1 3 0,0 5 0,-2 2 0,2 4 0,4 15 0,-5-9 0,7 9 0,-8-17 0,2-2 0,-2-5-90,8 2 0,-7-7 90,7-4-90,-8-7 0,5-4 0,-1-4 0,4-5 0,-4-9 0,-2-7 90,0-5 0,-2-4 0,0-2 0,-1-2 0,-2-15 0,-2 13 0,-1-6 90,-2 19-90,0 5 90,0-5-90,-4 12 90,-1-4-90,1 12 0,-3 2 0,6 3 90,-3 2-90,1 0 0,-7 20-90,0-1 120,8 22 0,6 16 0,2-6-30,5-13 0,3 1 0,4 16 0,4 6 0,1-12 0,23-3 0,8-12-135,-21-53 0,-2-12 135,3-10-45,-3-2 0,-2-5 45,-16 17 0,-4-1 0,4-13 0,-2-6 90,-2 4 0,-2-3 0,0 1 45,2-10 0,-2 1-219,-1-11 0,-1 7 174,-5 16 0,0 16 0,0 15-90,0 3 0,0 3 0,0 5 0,0 2 438,0 2-438,-4 14 0,-1-1 0,-3 20 0,4-1 0,-5 13 0,8-7 0,0 2 0,-1-6 0,-1 0-184,3 11 1,0 0 183,0 20 0,1-24 0,2 0 0,1 16 0,4 8 0,0-31 0,2-3-90,2-15 90,1-4-90,3-21-90,0-9-290,5-21 0,0-6 380,7-15 90,-5 6 0,0 0 0,-10 22 0,-2 1 0,10-30 0,-9 18 0,0 1 0,1-19 40,-4 14 1,-2 2-41,-3 2 90,-2 8 0,0 2 0,-2 8 90,0-16-180,0 30 580,0-2-580,0 11 376,0 2-466,0 10 90,0 9 90,0 15-180,-4 13 135,2-4 0,0 3-45,-1-9 0,1 0 0,0 14 0,0 0-183,2-15 1,0-1 182,0-1 0,0 0 0,0 27 0,4-5 0,2-6-18,5-7 18,3-7 0,9 4 0,-3-17-90,21 2 0,-14-18 365,12-9-320,-8-16 0,-1-5 45,10-12-45,-1-3 0,-2-7 45,-12 2 0,-3-1 54,-3 8 0,-1 0-54,0-12 0,-5-1 90,-8-13 0,1 13-90,-6 2 0,-6 31 0,1 5 90,-5 4-180,0 5 90,-13 16 0,5 0 0,-12 14 0,10 0 0,1 3 0,1 3 90,4 5-180,0 1 180,2 4-90,5 3 0,2-1 0,5 17 0,3-20 0,3 9 0,5-25 0,1-4 0,2-5 0,0-5 0,4-6 0,3-3-90,16-4 0,-7-6 0,12-3 90,-11-11 0,3-6 0,-1-3 0,2-5 0,-5 0 0,-7-2 0,-1-4 45,-5 7 0,-2-1 0,2-6 0,-2 1 45,-2-15-90,-11 24 90,-9-3 0,-15 3-90,-5 7 0,-12 3 0,2 15 0,-16 1 0,12 4 0,-7 6 0,19 2-180,7 6-989,-4 5 179,9-4 142,-25 19 0,16-15 0,-17 11 0</inkml:trace>
  <inkml:trace contextRef="#ctx0" brushRef="#br2" timeOffset="566401">24141 7223 21115,'-21'-23'3508,"10"9"-3238,-20-8 0,12 9-270,-1 5 45,-24 3 0,-22 4 69,26 1 0,-9 2 1,-8 0-1,-5 1 1,-4 1-1,-2 0 1,-2 0-1,1 0 1,3 0-1,3-1 1,6-1-549,-7 1 1,4-2 0,3 0 0,0 0 0,-1 1 0,-4-1 0,-5 1 460,11 0 1,-3 1 0,-2 0-1,-3 0 1,-2 0 0,-2 1-1,0-1 1,0 0 0,0 0-1,1-1 1,2 0 0,1-1-1,3-1-191,-8-1 0,1-1 0,0-1 0,1-1 1,0 0-1,3 0 0,1 0 0,3 0 1,4 0-1,2 2 182,-10-1 0,8 1 0,2 1 0,-1-1 0,-8-1-119,8 1 0,-7-2 0,-5 0 0,-2-1 1,1 1-1,3-1 0,6 2 0,8 0 0,12 1 101,-2 2 0,3 0-162,-14 0 1,-12 0-1,-1 0 1,13 0 161,10 0 0,2 0 400,-10 0 1,-5 0 0,4 0-401,7 0 0,2 0 0,-17 0 0,-2 0 0,10 0 0,1 0 0,-8 2 0,3 0 0,-6-1 0,-2 7 0,0-7 0,-2 9 1047,22-6 0,-4-2-1047,-14 1 0,0 1 0,10 0 0,1 0 695,-7-3 0,2-1-695,14 2 0,2 0 0,1 1 0,1 0 0,2-2 0,-1 0 824,1 1 0,4 2-824,-3 0 656,-5-3-656,2 7 0,8-3 0,-8 4 224,8 0-224,-1-4 0,-1 5 0,-1-9 0,-21 11 0,11-4 0,-17 6 0,10-3 0,0 0 0,-6-2 0,-1 2 0,-2 3 0,17-4 0,-2 0 0,0 1 0,0-1-919,-1 0 1,0-1 918,2-1 0,3-1 0,-16-2 0,15 3 0,-1 0 0,-21-1 0,16-2 0,-14 1 0,-5 0 0,2 1 0,11-2-150,0 1 1,0 0 149,3-2 0,-10-1 0,-3 1 0,5-1 0,12 0 0,4 2 0,7-2 0,-24-2 0,-7 3 0,51-4 1862,-10 0-1862,20 0 0,-8 0 0,1 0 0,-1 0 0,6 0 274,2 0-2882,4 0 359,11 0 450,-5 0 1799,15-2 0,-10 2 0,5-2 0</inkml:trace>
  <inkml:trace contextRef="#ctx0" brushRef="#br2" timeOffset="567898">16820 7119 22194,'0'-7'2519,"0"1"-2339,0 6-90,0 0 0,-4 0 0,0 4 0,-6 3 0,-4 8-1,-7 6 1,-7 6 0,-9 3-90,-6 3-226,-5 2 316,-3 1 0,-2 0-90,2-2 90,2-2-90,5-3 0,5-6 0,6-3 0,2 0 90,11-12-90,4 2 90,7-10-90,8 0 316,-2 4-316,-1 1 90,3 0-90,-3 3 0,4-3 0,0 0 0,0-1 0,0 0 90,8 6 0,6 6 0,18 8-90,2-2 90,10 0-45,-11-9 0,0 0-45,20 5-166,-16-5 0,0 0 166,14 5 0,-17-6 0,-1 0 90,14 8-90,10 4 0,-25-4 0,8 10 0,-12-2 0,4 7 0,-14-8 90,5 20-90,-12-17 1619,6-5-1619,-21-58 0,1-13 0,0 8 0,0-1 0,-6-25-966,6 30 0,1 0 966,-4-31 0,-3 1 267,4 6-267,0 19 0,0 1 0,0-17 0,2-10 0,3 16 0,0 19 0,0-4 0,0 12 0,0 7 1997,-4 0-1997,3 10 0,-3 3 0,4 0 0,0-2 0,0-1 0,0 0 0,0 3 0,-3-2 0,2 1 0,-3-1 0,1 2 0,2 2-5847,-3 0 5847,-1-2 0,-4 1 0,-5-1 0</inkml:trace>
  <inkml:trace contextRef="#ctx0" brushRef="#br2" timeOffset="569324">24389 11791 22104,'0'-13'2429,"0"-1"-1889,-4 3-91,-2-3 91,-4 3-180,-4-3-90,-4 1-90,-5 1 0,-7 1-91,-7 2 46,-14 3 0,-6 1-90,18 2 0,-1 1-364,-5-1 0,-3 1 1,2 1 408,-3 0 0,0 2-30,-4-1 0,-5 0 0,2 0-30,8 0 0,3 0 0,-4 0-1016,-15 0 1,-4 0 0,3 0 1015,12-1 0,1 1 0,-1 1-30,-1 0 0,-1 1 0,-4 1-177,9-2 0,-3 0 1,-3 0-1,0 0 1,-1 0 194,-1 1 0,-2 0 0,0 1 0,-1-1 0,-3 0-6,9-1 1,-2 0 0,-1 0 0,-1 0 0,-1-1 0,-2 1 0,0-1-166,5 0 1,-2 1 0,-2-1 0,0 0 0,-1 0 0,0 0-1,1 0 1,0 0 0,2-1 152,-2 1 0,1-1 0,1 0 0,0 0 0,0 0 0,0 0 0,1 0 0,-1 0 0,-7 0 0,-1 0 0,0 0 0,1 0 0,0 0 0,2 0 0,0 0 0,-5-1 0,0 0 0,1-1 0,1 1 0,5 0 0,3 0-237,2 0 0,6 1 0,1 0 0,-3-1 237,-10 0 0,-3 0 0,1 0 0,2 0 0,6 1 0,0 0 0,3 1 0,2-1 379,0 0 1,2 0 0,-6 1-380,3 3 0,-8 0 0,-4 1 0,-1 1 0,5 0 0,6 0 0,-5 0 0,6 1 0,-4 1 0,3-1 0,-5 2 0,-2 0 0,3 0 0,9 1 166,-15 6 1,9 1-167,13-4 0,0 0 537,-19 8 1,1-2-538,-2-1 743,21-7 1,-6 1-1,7-2-743,-8 1 223,14-6 1,2 1-224,11-1 643,6-4-7209,29-20 4137,-4 2 2429,26-17 0,-13 8 0,3 0 0</inkml:trace>
  <inkml:trace contextRef="#ctx0" brushRef="#br2" timeOffset="570233">18196 11384 18596,'12'-18'5667,"-1"-4"-4138,-5-1-1169,-2 6-90,-4 4-90,0 11-90,0 2 180,-13 4-180,-1 5 269,-37 25-269,7 2-250,10-9 0,-2 1 205,6-3 0,0 0 0,-3 1 0,-1 0-1,1 1 1,-1 2-1673,-11 10 1,-1-1 1627,13-10 0,1 0 44,-7 5 1,4-1-45,-2-1 0,6 0 0,17-13 0,1 3 365,28 6-365,-1-1 3392,16 14-3392,-2-5 0,6 2 0,3 6 0,6 2 0,-13-12 0,4 4 0,-3-3-998,-5-5 0,0 0 998,20 20 0,-5-4 0,-15-16-333,-5-6 423,-5-5 0,-4-8 180,-4 0-181,-4-9-89,-2-1 1916,-2-11-1916,0-12 0,-4-17 0,3-15 0,-3 21 0,-1-2-92,3-3 1,-1 0 91,-1-2 0,-2-1 0,3 2 0,-2-2 0,-2-14 0,-1 0 0,3 16 0,0 0-126,-3-9 0,1 3 126,-1-9 0,3-6 0,-2 21 0,6-11 0,-3 28 0,4-2 0,0 13 0,0-1 0,0 6 581,0 0-581,-3 5-90,2-2-360,-3 3-1801,4-1 812,0 6-720,0 1 2159,0 4 0,0 2 0,0 1 0</inkml:trace>
  <inkml:trace contextRef="#ctx0" brushRef="#br2" timeOffset="576144">25128 13817 21745,'-4'-9'2698,"0"0"-2248,-4 0 0,0 2-1,-1-1-89,0 3-90,-2-2 0,-3 1 0,-2 3-91,-4-1 1,-7 4 0,-1 0-90,-7 0 0,-1 0 0,-3 0-90,-3 6 0,-3-1 45,8 3 0,0 1-45,-22 4-234,19-4 1,-1-1 233,-17 4 0,-3-1 90,-4-2-90,16-3 0,0-1 0,11 0 0,-1 0 59,-4-2 1,-4 1 0,3 0 30,5 1 0,1 1-45,-15-4 0,1 1 0,15 4 0,2-2 0,-1-4 0,-1 0-45,0 4 0,-1 0 0,0-4 0,-1-1-495,-1 4 0,-1 0 495,-1-2 0,-1 1 0,-21 3 0,-1 1 0,14-2 0,0 0 0,-14 2 0,-1 1 0,1 0 0,3 0 0,14-4 0,1 0 0,-14 4 0,1-2 0,17-3 0,3-1 0,-1 3 0,0-1 0,0 1 0,-1 0-205,1-1 0,-1 1 205,0-1 0,-1 1 0,-1-1 0,0 1-314,0-3 1,-1 1 313,-1 2 0,1 0 0,0-5 0,0 1 0,1 4 0,-3 0 0,-19-2 0,-1-1 0,17 1 0,-2-1-773,-5 1 1,-6 0-1,5-1 773,4-1 0,2-1 0,6 2 0,-2-1 0,3 0 74,-5 0 0,3-2-74,-2 1 0,0 0 0,1 0 0,0 0 0,1 0 0,-1 0 0,2 0 0,1 0 0,0 0 0,0 0 0,3 0 0,-1 0 0,-14 0 0,-3 0 0,-2 0 0,0 0 0,1 0 0,1 0-153,3 0 1,3 0 152,17 0 0,3 0 7,1 2 0,-1 0-7,-8 2 0,-1-1 0,5 2 0,0 0 0,1-1 0,1-1 2617,-24 1-2617,23-4 659,-1 4-659,-15-3 0,12 3 937,-12 0-937,15-3 0,-3 3 743,-1 0-743,8-3 0,0-1 0,-21 4 0,20-3 0,-2-2 0,-3 1 0,0 0 0,-4 2 0,-1 0-1038,-1-1 0,0-1 1038,2 2 0,1 0 0,-21-2-65,1 0 65,17 0 0,0 0 0,11 0 0,0 0-1140,-11 0 1,2 0 1139,-17 0 0,2 0 0,2 0 0,19 0 0,0 0 0,-17 0 0,20 0 0,0 0 0,-8 0 1480,1 0-1480,1 0 0,-14 4 0,15-3 59,-11 3-59,19-4 2881,-1 0-2881,-12 0 0,9 0 0,-9 0 0,13 0 0,1 0 0,-8 0 0,12 0 0,-4 0 0,14 0 0,3 0 0,2 0 0,2 0 0,0 0 0,0 0 0,0 0 0,-1 0 0,1 0 0,-3 0 0,3 0 0,-5 0 0,5 0 0,-3 0 0,1 0 0,-5 0 0,5 0 0,-5 0 0,8 0 0,-3 0 0,4 0 0,-4 0 0,-5 0 0,1 0 0,-8 0 0,6 0 0,-1 0 0,1 0 0,-3 0-270,7 0-270,0 0-269,10 0-4948,4 0-4074,6 0 9522,-3 0 1,7 0 0,-4 0 0</inkml:trace>
  <inkml:trace contextRef="#ctx0" brushRef="#br2" timeOffset="577335">17408 13668 16168,'5'-13'6476,"-3"-1"-5936,0 5-180,-2 0-1,0 6 1800,0 1-1889,-6 2 90,-8 6-180,-7 4-90,-9 8 0,-5 5-90,-5 4 0,-9 7-1425,-4 4 1425,24-16 0,-1 1 0,1 1 0,-1 2-327,-14 11 1,0 1 326,12-10 0,0 1 0,-8 8 0,0 0 0,10-2 0,3-2 0,-11 15 0,17-18 0,3 1 0,0 11 0,6-14 0,6 1 0,2-17 1305,4-5-1305,0 1 862,0-7-862,0 3 0,2-4 0,5 0 90,8 0-90,9 4 0,7-3-90,6 3 90,3-4 45,-7 3 0,0 2-45,20 1-45,-8 5 0,0 1 135,7 4-135,-10 2 0,-2 2 135,6 5-90,6 11 0,-21-12 0,-2 7 90,-11-8-90,1 5 90,-14-10-90,-1-4 90,-4-1 90,0-4-180,0-4 0,0-1 450,0-4-360,0-14-90,0-4 0,-4-46 0,-1 7-415,3 12 0,0-1 415,-2 6 0,1 1 0,2-3 0,1 0 0,-2 1 0,0 0 0,2 1 0,0 1 0,0 3 0,0 2 0,0-30 0,0 10 0,0 9 0,0 7 0,0 8 0,0 5 0,0 7 0,0 5 0,0 4 0,0 2 0,0 3 830,0-1-830,0 3-4138,0 0 2159,0 8 1979,-3 1 0,-4 9 0,-3 0 0</inkml:trace>
  <inkml:trace contextRef="#ctx0" brushRef="#br2" timeOffset="591856">17092 7544 16078,'0'9'4857,"0"-4"-4317,0 3-180,0-7-3599,0 3 3239,3-4 0,2 7 0,3 0 0</inkml:trace>
  <inkml:trace contextRef="#ctx0" brushRef="#br2" timeOffset="593127">24559 7083 14189,'2'-9'7466,"0"2"-7017,3 0 91,2-1-360,0 2 0,1-2 90,-2 3 0,-2-1-1,-2 1-89,0-2 270,0-1-270,-2 2 0,2-2-90,-2 5 0,0 1-90,-5 2 90,-2 10-90,-7 5 0,-2 18 0,-3 8 0,1 13 45,6-8 0,2 4-45,4 1 0,2 0-137,-1 2 1,3-1 136,7 6 0,7-5 0,3-16 0,5-4-225,4 5 1,4-5-316,20 3-270,-2-20-539,-18-22-900,-5-6 2249,-5-12 0,-10-6 0,-2-7 0</inkml:trace>
  <inkml:trace contextRef="#ctx0" brushRef="#br2" timeOffset="593668">24624 7092 19676,'21'-21'3328,"-3"1"-2878,0 2-181,-3 2-89,-1 1 0,-2 3-180,-4 5 0,2 3 90,-4 12-90,4 4 0,2 13 0,3 4 0,1 8 0,0 5 0,0 2 0,1 3 0,-1-4 0,0-4 0,2-5 0,-1-7 0,1-4 90,0-5-90,-3-21 0,1-20 0,-6-12 0,0-9 90,2 2-90,-3 15 90,4-3-90,9 18 90,-4 6-90,10 8 0,-8 5 0,0 6 0,-1 3 0,-1 4 0,-6-1 0,-2 1 0,-6-2 0,-2-2 90,-2 0-180,0-3 0,0 1-90,0-3-90,0 1-179,0-3-631,0-4-179,0-1-990,0-4 2249,-5 0 0,-4-4 0,-5-1 0</inkml:trace>
  <inkml:trace contextRef="#ctx0" brushRef="#br2" timeOffset="594401">24543 6947 20215,'-16'-2'2879,"3"0"-2609,5 2 0,5 0-181,15 0-89,9 0 0,14 0 0,5 0 0,-5 0 0,1 0-257,18 0 0,2 0 257,-9 0 0,0 0 0,4 0 0,0 0 0,-1 0 0,2 0 30,-7 0 0,4 0 0,-4 0-75,4 0 0,-2 0 90,12 0 0,-4 0-45,2 0 0,-12 0 90,-11 0 0,-4-4 0,-13-1 0,-3-2-90,-10-2 514,-4 6-514,0-1 0,-6 4 0,5 0 0,-8 0 0,2 0 0,-3 0 0,-2 0 0,0 8 0,0 2 90,-1 10-90,7 3 0,-3 4 0,8 1 0,-3 3 0,4-1 0,0-1 0,4-2 90,2-2-90,4-4 0,4-5 0,12-7 0,-6-11-90,10-8 90,-12-8 0,-3-3 0,-5-13-90,-6 8 90,-10-7 0,-5 13 0,-7 2-90,-4 2-270,-12 1-179,0 7 269,-1 2-90,7 6-359,12 0-631,4 4-449,6 1 1799,2 4 0,4 2 0,0 1 0</inkml:trace>
  <inkml:trace contextRef="#ctx0" brushRef="#br2" timeOffset="594664">25465 7979 21115,'12'18'1979,"-1"-2"-1529,4-7-271,-7-3-898,1-6-361,-7 0 518,-2 0 0,0-8 0,0-2 0</inkml:trace>
  <inkml:trace contextRef="#ctx0" brushRef="#br2" timeOffset="595325">26119 7173 20935,'18'-18'1889,"-2"0"-1799,-5 9 0,-3 2 0,-6 5 0,0 10 0,-2 4-90,0 9 0,0 2 90,-6-1-90,-1-1 0,-5-1 0,0-4 90,0-7 0,5-9-90,2-9 0,5-11 0,2-5 90,3-7-90,15-16 0,0 10 0,10-6 0,-8 22 0,1 4 89,-5 11-89,7 7 0,-7 11 0,4 14 0,-8 9 0,-5 11 90,-4 7-90,-3 5-1176,-7 0 1265,-2-3-127,-7-6 128,-2-7-90,-3-8 0,-1-5 90,-15-2 180,-12-13-135,13-13 0,0-6 45,-25-16-47,29 0 1,3-3-44,-12-27-45,22 23 0,0-2-98,0 0 1,1-1 142,-12-27-90,3 2 0,5 8 0,6 3 0,6 8 0,0 4 0,7 3-90,-2 9 0,3 3 894,0 10-1164,0 4-560,0 3 290,0 2-539,0 4 1169,-6 1 0,0 6 0,-7 1 0</inkml:trace>
  <inkml:trace contextRef="#ctx0" brushRef="#br2" timeOffset="595490">25688 7024 20665,'24'0'1979,"6"0"-1799,9 0-180,10 0-45,-11 0 0,1 0-786,18 0 156,-20 2 1,-2 0 674,2 3 0,-9 6 0,-6 1 0</inkml:trace>
  <inkml:trace contextRef="#ctx0" brushRef="#br2" timeOffset="597668">24966 13370 22824,'-5'-3'2878,"1"-1"-2518,4 4-180,0-4 90,0-3-180,0 0 0,9-13 0,10-21 0,7-7-1786,-2-8 0,2-4 1696,-8 14 0,0-1 0,0 3 0,0-3 0,-1 2-442,3-13 1,-1 1 441,0-4 0,1-1 30,-7 19 0,0-1 0,-1 0 0,0 0 0,-1-1 0,1 0 0,-1 1 0,1-1 0,-1 1 30,-1-1 0,0 1 0,-1-1-15,4-17 0,0-1 0,-2 2 0,-2 1-1,1 3 1,-2 1-45,0 2 0,-1 1-193,0 2 0,0-1 193,-1 6 0,1-3 0,-1 0 0,1-2 0,0-1 0,0 0 0,1 0 0,-1-1 0,0 1-616,0 2 0,0 1 0,0 2 661,-1-5 0,1 0-45,-1 2 0,1-3 0,-1 2 609,1-8 0,-1 1-609,0 8 0,0-3 0,0 4-45,-1-3 0,0 2 456,0 2 0,0-3-411,1-6 0,1-5 0,-1 1 0,0 11 0,-1 2 0,1-2-1,0-9 0,1-1 1,0 4 0,0-1 0,-1 6 1402,1-15-1402,-1 10 0,-1 4 902,0 7-902,3 4 0,-2-11 0,0 14 557,0-12-557,2-4 0,-3 13 1700,2-14-1700,-4 10 0,-2 14 0,-1-6 0,0 17 0,0 4 0,0-7 0,0 7 0,0-8-90,0 12 90,0 3 0,0 5 0,0 4 0,0-2 0,0 0 0,0-5 0,0 2 0,0-1 0,0 3 0,0-1 0,0 2 0,0-3 90,0 1-180,0 1 180,0 1-180,0 0 90,0 0 0,0-3 0,-3 3 0,-2 0 0,1 2 0,-5 0-90,2 0 90,-7 6 0,-4 5 0,-6 10 0,-7 6 0,-6 4 0,-1 2 90,-1 0-90,0-1-90,5-2 90,1-3 0,5-5 0,-2 3 90,12-10-90,3-2 0,11-9 0,4-4 0,4-4 0,6-3 0,6-7 0,28-20 0,-7 5-45,-8 7 0,-1-2 45,15-8 0,2-1 0,-2 1 0,-1 2 0,-3 1 0,8-6 0,-15 12 0,3-5 0,-19 17 0,-2 0 0,-6 6 90,-2 1-90,-4 4 0,-2 0-90,15 28 180,-5-11-180,17 26 180,-4-18-90,5 2 0,5 0 0,2-2 0,-1 0 0,13 3 0,-15-8 0,5-2 0,-19-8 0,-7-9 0,-5 3 0,-10-4 0,-6 0 0,-11 0 0,-9 4 0,-9 1 0,-8 4 90,-5 0-90,-5 0 0,3-1 0,-2-1 0,21-1 0,0-1-192,-19 1 1,3-1 191,2 3 90,-8-3 0,19 0-90,-3-1 180,19-4-180,13 0 0,-4 0 90,12 0-1282,-2 0 0,-3 0 0,0 0 0</inkml:trace>
  <inkml:trace contextRef="#ctx0" brushRef="#br2" timeOffset="599237">19837 8888 21745,'0'-7'2428,"0"-2"-2068,0 4 0,-6-4 0,0 2-91,-8 0-89,-1-1 0,-5 1-90,0-4-90,-21-3 0,7 2 0,-15-1 90,8 4-90,-2 0 0,-3 0 0,-3 2 0,-2 0 0,-5 3 0,-5-1-188,27 3 1,-1 0 187,-2 0 0,0 1 0,-1 0 0,-3 0-45,-17 1 0,-1 0 45,12 0 0,0 0 0,-15 0 0,0 0 45,17 0 0,1 0-339,0 2 0,0 0 294,1 1 0,-1-1-45,2 1 0,1-1 45,-1 2 0,1 0 45,1-1 0,0-1-45,2 1 0,-1-1 0,3 3 0,-1-2 0,-12-2 0,-2-1 0,1 4 0,-3 1 0,-11-2 0,0 1 0,14-2 0,3 1 0,4 2 0,1 0 0,2-2 0,1-1 0,-21 7 0,21-4 0,1-1-531,-14 5 531,1-4 0,2 5 333,2-4-333,5 5 0,1-2 575,3 0-575,-12 6 0,14-4 0,-10 6 0,15-6 586,-1 1-586,-1-1 0,3-2 0,1-4 180,5 3 0,3-7 0,5 3 180,-3-4-270,5 0 89,-7 0-179,10 0 90,-5 0 0,8 0-90,-2 0 90,5 0-90,2 0 90,3 0-3238,0-2 90,2 0 629,0-5 2429,4-2 0,0-5 0,2-2 0</inkml:trace>
  <inkml:trace contextRef="#ctx0" brushRef="#br2" timeOffset="600671">17015 8544 19496,'14'-3'3328,"-2"1"-3058,-2 2-180,-4 0 90,-2 0 0,-2 0 539,-2 0-629,-3 0 90,-4 0-90,-3 4-90,-6 3 90,-4 5-45,-22 7 0,-8 4-45,9-5 0,-3 2 30,-1 2 0,-5 2 0,4-1-279,1 0 1,4-1 248,4 1 0,4 0 0,-7 6 0,9 0 0,6-1 0,7-3 0,4 1 0,4-7 0,4-5 0,2-4 0,4-9 90,0 3 407,0 0-497,0-3 0,0 7 0,0-7 0,0 3 0,7 0 90,4 1-90,11 0 90,9 5-90,7-4 0,11 7 0,6 0 0,6 2 90,0 2-90,-17-6 0,0 0 0,18 7 0,-24-8 0,0 1 0,17 9 0,-21-5 0,5 3 0,-23-11 90,-2 3-90,-6-5 89,-2 2 1,-4 1-90,-2-7 1709,0 3-1619,0-12 0,-5-2-90,0-10 0,-2-4 0,-2-6 0,4-8 0,-3 6 0,-1-2 90,-2-17-603,2 16 0,2 1 513,0-9 0,-2 2 0,8 5 0,-4-6 0,5 14 0,0-4 0,0 16 90,0-3 936,0 8-1026,0-4 0,-4 12 0,3-1 0,-6 2 90,6 2-90,-3-4 0,4 1 0,0 1-1889,0 0-449,-9 2 359,0 4 1979,-9 1 0,-2 0 0,-1-1 0</inkml:trace>
  <inkml:trace contextRef="#ctx0" brushRef="#br2" timeOffset="601960">20620 8661 22554,'0'-11'1529,"0"2"-1259,0 4 0,0 3 0,0 2-90,-10 20-90,2 4-90,-10 24 90,8 5-90,3 8-283,5-28 1,1 2 282,0 1 0,2 0 0,1 1 0,1-1 0,1 0 0,2 0 0,3-1 0,3-2-30,0-2 0,4-1 30,10 9 0,3-3-180,16 12 0,-13-18 0,1-4-450,14-3-629,-12-16 0,2-6 1259,0-12 0,-1-4 0,-1 0 0,-1-4 0,-5-8 0,0-1 0</inkml:trace>
  <inkml:trace contextRef="#ctx0" brushRef="#br2" timeOffset="603228">20803 8652 20575,'21'-18'2339,"1"0"-2159,-2 2 0,13-3-180,-10 10 90,8-1 0,-3 10 0,-6 6 0,4 4-1,-8 8-89,-4 4 0,-2 5 90,-3 3-90,-5 4 0,-3 0 0,-1 0 0,-5 0 0,-2-5 0,-7-1 90,-2-6-90,-2-2 0,-3-6 0,3-5 0,0-1 0,3-7 0,7 3 0,2-4 0,6-4 0,6-1 0,13-8 0,4 1 0,12-1 0,-4 2 0,1 6 0,1 1 0,-2 4 0,-1 0 0,-5 0 0,-3 0 0,-6 6 0,-2-5 0,-4 9 0,0-9 0,-5 3 0,-2-4 90,-8 0-90,-5 0 0,-9-6 0,4-1 0,-1-9 180,12-10-180,0 3 90,4-5 0,2 6-90,2 1 90,4 0-90,3 1 90,3 2-90,0 2 90,2 0 0,-1 5-90,4 0 0,-7 6 0,5 1 0,-7 4 90,8 10-90,-4 0 0,3 13 180,1 13-180,-5-1 90,5 16 0,-8-8-90,0 0 0,-5 0 0,-2-7 0,-3 0 90,0-6-90,0-5 90,0-5-1,0-4 91,0-9-90,0-1-90,0-6 90,0 0-90,0-4-90,0-5 90,0-11 0,0-8-90,6-34 90,1 11-45,-2 14 0,2-1 45,1 4 0,1 2 0,3-15 0,5-3 0,-5 23 0,3 7 0,5 2 0,13-2 0,-4 12 0,11-2 0,-14 14 0,-1 5 0,-5 9 0,-4 7 0,-7 9 90,-4 2-90,-17 29 90,-1-16-90,2-15 0,-2-1-566,-7 8 566,2-2 0,1-10 0,3-4 0,4-7 90,4-5-90,2-5 0,6-4 566,4-4-566,4-2 0,8-3 0,5-2 0,7-2 0,7 2 0,4 0 0,3 5 0,1 0 0,-2 2 0,10 0 0,-17 0 0,5 0 0,-17 0 0,-11 0-180,-2 0-539,-9 0-1,-2 0-269,0-4-360,-3-3-720,-2-7 2069,-5-2 0,0-6 0,-2-1 0</inkml:trace>
  <inkml:trace contextRef="#ctx0" brushRef="#br2" timeOffset="603592">22034 8553 20845,'0'-16'2339,"0"0"-1979,0 3-1,0-1 91,1 3-180,2 2 0,-1 2-180,0 4 90,-2 1-90,0 15-90,0 2 90,0 16-90,0 5 89,0 7-89,0 7 0,0 4-232,0 1 232,0-1 90,0-4-90,0-5 0,0-4 0,0-5 0,-4-6 0,3 0 0,-2-10-450,3-4-269,0-10-128,0-8-1042,-4-7-540,3-7 2429,-8-11 0,4-7 0,-5-5 0</inkml:trace>
  <inkml:trace contextRef="#ctx0" brushRef="#br2" timeOffset="604020">21766 8811 21115,'0'-9'2249,"0"2"-1890,0 0-89,5 1 270,14-5-360,6 0 0,13 0-180,-4 5 90,3 3-90,-2 1 0,-3 2 90,6 14 0,-14 0-90,5 13 0,-16-5 0,-3 1 0,-6-3 0,-2-1 0,-2-4 0,0-7 0,0 2-180,0-9-630,-4 3 271,-2-10-181,-5-6-270,1-6-539,0-7-539,0 0 2068,0-2 0,-4 2 0,-1 0 0</inkml:trace>
  <inkml:trace contextRef="#ctx0" brushRef="#br2" timeOffset="604440">21583 8521 19226,'-17'-4'4318,"3"-1"-3779,8 1-269,2-1 0,4 1-180,8-1 90,8-1 90,18-1-1,21-4-488,-20 5 1,3 0 353,6-1 0,2 0-45,4 0 0,0-1-45,-1 1 0,0 0-1,-2 0 1,-1 0 0,-5 1 0,-2 1-45,26-2 90,-2 1-90,-22 3 0,-5 1 0,-19 2-180,-12 0-179,-2 0-373,-3 0-617,-5 0-1080,-7 0 2429,-11 0 0,-13 6 0,-5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13:40.500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12402 2343 19316,'-4'-9'2878,"3"2"-2518,-3 1-90,1 1 0,2 2 90,-6 1-180,6 2 899,-3 0-899,4-2 180,-7-6-270,2 0-1,-9-5 91,4 4-90,-10-8 0,3 4-90,-9-5 0,0 7 0,-9 6 0,1 2 0,-3 2 90,-29 9-90,2 4 0,-1 4 45,24-3 0,2 3-203,-13 5 1,1 3 157,10 3 0,4 1 90,-12 15-90,21-14 0,6 1 90,7 8-90,15-1 90,17-4-90,15-3 0,17-1 0,-19-16 0,3-1-359,19 5 1,2-1 358,-12-3 0,0 1 0,11 1 0,-2 5-1511,-12 8 1,-5 4 1555,-11-7 0,-3 3 0,1 11 0,-6 3-13,-12-7 0,-8 0 13,-12 17 0,-8-1-45,2-10 0,-3-2-237,-12 12 1,-4-4 236,6-15 0,-1-5 0,-1-2 0,0-2 0,2-3 0,-1-2 248,2-4 0,1-3-248,-27 3 90,8-8-1,10-12-89,7-4 3019,11-10-3019,11-5 0,7-23-90,7 10-180,3-12-360,2 20-167,3 6-642,0 8-144,-2 7 1583,2 5 0,-2 4 0,3 0 0</inkml:trace>
  <inkml:trace contextRef="#ctx0" brushRef="#br0" timeOffset="444">12044 3302 22014,'32'-27'1620,"7"2"-1171,6 2 1,9 9-808,4 10 628,6 15-180,-31-1 0,0 5-46,2 3 1,0 4 0,1 4 0,0 3-1980,0 3 0,-1 1 1935,-1 3 0,-1 1 45,-3 0 0,-1 1 105,4 10 0,-3-1-15,-10-15 0,-1-1 135,2 5 0,-2-3 899,-3-4-441,-7-35-548,-15-53-180,5 18 0,0-4 529,-3 3 1,0-4 0,1 1-530,3-20 0,2-4 0,-1 20 0,2-4 0,-1-1 0,1 2 0,0-2 0,0 2 0,1-1 0,0-14 0,2-2 0,-1 7 0,1 4 0,1 5 0,-1 5 0,0 2-135,-1 8 1,0 3 44,5-24-90,-4 17-270,0 12-180,-4 8-1259,0 12 2093,-2 10-2093,-5 10 778,-2 6 1111,-7 4 0,-2 3 0,-3 2 0</inkml:trace>
  <inkml:trace contextRef="#ctx0" brushRef="#br0" timeOffset="1110">12422 2379 22554,'-37'-34'2069,"4"2"-1799,9 7-90,11 5-90,17 5-90,24 5 0,29 4-572,-12 5 0,7 3 1,0 1 571,-8-1 0,-1 1 0,3 1-60,17 1 0,5 1 0,-4 1-30,-14 0 0,-3 1 0,0 0 0,0 0 0,-1 0 0,0 1-90,18 4 0,0 1 90,-6-1 1,-3-1-241,-5 0 1,-2-1 284,-7-1 0,-1-2 90,0-3 0,-2 0 45,8 1 269,2-6-89,-33 0 1593,-2 0-1773,-8 0 691,-4 0-601,-1 0 89,0 6-89,-7 5 0,-7 12-90,-13 10 0,-3 1 0,-4 2-90,9-6 0,-1 1 0,-11 11 0,0 1 45,6-4 0,4-1-45,7-10 0,2 1 45,-2 10 0,9 1 45,27 14-90,10 2-190,0-31 0,4-2 190,21 15 45,-13-11 0,1 3-45,-2 0 0,-2 1 0,0-1 0,-3-1 45,-6-3 0,-4-2 45,1 1 90,-7-5 360,-6-11-360,-4-2 0,-4-36-135,-6-4 0,-3-11-45,3 0 0,-1-10 0,1-4 0,-1 0 0,1 5-1005,-3-7 1,1 4 0,-1-4 1004,2 7 0,-1-6 0,0-1 0,1 5 0,1 8-135,-1-3 0,1 8-168,1 6 1,0 2-507,-4-20-180,6 20-451,-6 16-1168,0 20 2608,-5 18 0,-4 27 0,-3 11 0</inkml:trace>
  <inkml:trace contextRef="#ctx0" brushRef="#br0" timeOffset="1295">13599 3876 24623,'-18'21'1349,"2"-3"-1079,7-11-180,0-3-90,8-4-4318,-2 0 4318,6-8 0,4-4 0,3-9 0</inkml:trace>
  <inkml:trace contextRef="#ctx0" brushRef="#br0" timeOffset="2086">14891 2447 22014,'0'-18'2519,"0"-2"-2339,0 5 270,-7 4-270,-6 7-91,-11 12-44,-5 6 0,-2 3-45,-24 16-349,15-8 1,-1 2 348,9-4 0,-1 0 0,-9 8 0,-1 1-215,8-3 0,2 0 260,1-1 0,3-1-45,3 14 0,28-14 0,14 5 0,6-6 0,3 0 0,18 17-387,-12-15 0,-1 0 387,17 15 343,-7-2 1,1 1-299,-18-16 0,0-2 45,13 10 0,-4-4 425,-15-16-425,-8-26-90,-5-42 45,0 2 0,0-7-45,0 0 0,1-2-279,-1 14 0,0-2 0,2-2 399,2-9 0,1-2 0,0 5 321,0 4 0,0 0-441,2-2 0,2-5 0,1 12 90,8 2-90,13 30 0,5 12 0,10 25-150,-7 3 1,0 8 104,-7 17 0,-5 4 45,-8-11 0,-3 0 0,5 13 0,-6 0 0,-11-20 0,-3-2 0,0 21 90,-5-14 891,-7-14-981,-2-17 0,-9-16 0,-8-40 0,7 3 0,10 9 0,1-1-90,2-18-720,11 12 1,1 0-270,4-8 359,0 16 1,2 5-1289,5 11 2008,-1 11 0,-4 3 0,-2 4 0</inkml:trace>
  <inkml:trace contextRef="#ctx0" brushRef="#br0" timeOffset="2538">14432 2316 21924,'-40'-16'599,"0"0"1,4 2 0,3 1-420,-22-12 0,27 3-90,34 9-90,35 3 0,-4 8 0,8 2-168,6-1 1,8 1-1,2 1 145,-12 0 1,2 0-1,0 0 1,2 0 22,8 0 0,2 0 0,2 1 0,-1-1 202,3 0 1,1 0-1,-2 0 1,-6-1-999,-11 0 1,-5 0-1,0-1 1066,24 0 0,-15-5 270,-39-3-181,-6 0 1,-4 0 90,2 2-94,-4 3-266,4 2 3163,0 6-3163,0 7 180,4 11-180,2 15 0,-1 2 0,0 5-90,-2-5 0,0 2-281,3 18 0,0 1 281,-3-11 0,0 2-450,1 10 0,1 7 1,-1-6-316,0-4 1,0 0-439,0 0 0,0 4 1,0-9-237,-3-16 0,0-5 1357,10 22 0,-1-16 0,0-9 0</inkml:trace>
  <inkml:trace contextRef="#ctx0" brushRef="#br0" timeOffset="2890">15955 2583 23618,'0'-39'839,"0"0"1,0 3 0,0 2-570,0-20-38,0 15-52,0 19 17,0 26-62,0 25 0,0 12-135,0-1 0,0 4-1125,-1-1 0,1 3 1,1 3 1124,1 10 0,0 3 0,1-3 35,-1-13 1,0-2 0,-1-2 144,0 27 0,-3-30-90,-2-63-90,-1-26 0,0-15-474,3 10 0,1-5 1,4-5 491,2 8 0,2-4 0,2-2 0,1 0 0,0 3-18,1 0 0,1 2 0,1 0 0,2-3 0,2 0 0,0-3 0,2-2 0,2 4 0,1 5-308,2 5 0,2 4 0,1 2 1,2 2 307,0 0 0,1 2 0,3 2 0,5 2 0,2 4 0,6 1 0,2 2 0,3 3 0,-1 4-36,2 4 0,1 4 0,2 2 0,0 3 0,0-1-90,-2 0 0,1 0 0,0 1 0,0 3 0,-2 4-144,9 6 0,0 4 0,-3 3 1,-6 3-271,-8 3 0,-5 3 1,-2 2-58,9 12 1,-7 5 596,-10-1 0,-9 3 0,-11 4 0,-8 0 0,-7 1 0,0-1 0</inkml:trace>
  <inkml:trace contextRef="#ctx0" brushRef="#br0" timeOffset="3289">17059 2266 22914,'-36'-17'2518,"-3"8"-2248,-13 14 0,-5 6-495,14 1 0,-2 5 255,-8 8 0,-6 5 0,7 1-1793,4 2 0,4 2 1763,8-5 0,-1 2 0,6 0 0,6 4 0,7 0 307,4 0 0,6 1-262,3-2 0,10 0-45,15 2 0,11 2 0,-1-5 0,1-1 0,3-2-740,5-1 1,4 2-1,-2-8 740,-3-7 0,1-4-80,10-1 1,6-1 0,-8-4 169,12-3-90,1 1 0,-11-14 882,-44-26 0,-10-9-882,5 7 0,0-2 0,0-17 0,0-10-864,0 10 0,0-11 0,0-4 0,-1 4 0,0 11 9,-3-3 1,-2 2 854,2-10 0,0-14 0,-4 10 0,-5 36 0,-17 52 0,-13 15 0</inkml:trace>
  <inkml:trace contextRef="#ctx0" brushRef="#br0" timeOffset="3587">16405 3628 23004,'-24'25'2608,"3"7"-2608,16-17-90,12 3-89,14-18-271,29-16 360,-21 4 90,11-14-90,-33 8 90,-12 2 90,-6 0-90,-17 0 0,8 6-90,-6 0-180,14 5-539,6 1-721,2-1 1530,4-13 0,0 0 0,0-14 0</inkml:trace>
  <inkml:trace contextRef="#ctx0" brushRef="#br0" timeOffset="3845">16024 2298 23813,'-48'-43'1170,"13"2"-900,41-1-270,29 13 45,3 13 0,8 3-1102,11 5 0,4 3 1057,-14 1 0,3 0 0,6 1-90,-5 1 0,6 1 0,5 0 0,0 1 0,-1 0 1,-7-1-69,3 0 1,-5-1-1,-1 1 1,5 1-276,7 0 1,7 1 0,1 0-1,-5 1 1,-10 0-378,9 1 1,-9 1-361,-9 3 1,-5 0 1169,19 7 0,-26 3 0,-16 2 0</inkml:trace>
  <inkml:trace contextRef="#ctx0" brushRef="#br0" timeOffset="4810">21112 2366 21295,'10'-19'2518,"-3"2"-2248,-4 7 0,-3 3 0,-7 5 0,-24 11-180,-3 1-90,-20 10 0,11-2 90,-10 4 0,19-11 0,-4-1 0,27-10-90,3-6 89,14-6-89,8-10-45,11-4 1,5 0 88,-3 5 1,1 0-402,14-9 0,2 2 357,-11 9 0,-1 3 0,-1 2 0,-1 1 0,21-1 89,-10 6 1,-13 22-90,-10 12 90,-15 11 0,-7 6-422,-1-6 1,-3 1 331,-5 17 0,-5 0 0,1-12 0,-4-1 0,-13 12 0,-4-3 45,9-16 0,-3-4-45,-11 7 0,-2-7 0,10-19 0,-2-8 0,-20-10 0,-3-7 0,15 1 0,-1-4 30,6-1 0,-2-2 0,3-1 15,-3-6 0,4-2 45,2 0 0,1-5-30,5-9 0,2-8 0,4 4-60,3 1 0,4 0 0,1-2 0,2-3 0,8 5 0,9 9 0,6 5-90,16-26-360,3 10-360,5 12 223,-1 11-1662,3 12 2249,-2 12 0,1 16 0,-2 7 0</inkml:trace>
  <inkml:trace contextRef="#ctx0" brushRef="#br0" timeOffset="5188">21355 2791 24083,'31'-33'599,"-1"0"1,-6 8 0,1 3-465,9 2 0,2 8-45,16 15-90,-15 4 0,1 5-267,-5 7 1,-1 5 266,2 3 0,-1 3 0,1 2 0,1 4 0,8 11 0,-1 3 45,-5-7 0,-2 1 45,-3-3 0,-3-3 180,7 4 23,-27-36 67,-15-60-270,-5-7-237,0 9 1,-1-7 146,3 5 0,0-4 0,2 3 0,0-10 0,1-3 0,3 19 0,-1-8 0,1-2 0,0 3 0,2 8-90,0-15 0,2 4-300,-1-7 0,0-3 1,5 13 389,13 8 0,0 16 0,10 36 0</inkml:trace>
  <inkml:trace contextRef="#ctx0" brushRef="#br0" timeOffset="5601">22610 2262 23723,'11'-20'1889,"-5"3"-1709,-2-1-90,-4 9 90,1 16 0,3 17-90,5 30-90,-4-17 0,2 3-1233,1 9 0,0 4 1233,1 7 0,0 2 0,-2-18 0,0 0 0,0 1-247,-1-1 1,1 0-1,0 1 247,2 9 0,1 1 0,-1-3 90,0 1 0,0-2-45,0 6 0,0-9-45,-4-25 90,-23-85-60,9 15 0,0-9 0,1-1-637,-2-4 1,1-2-1,1-2 607,2 5 0,0-3 0,1 0 0,3 3 0,2-7 0,3 3 0,2 0 0,0 14 0,0 1 0,2-1 0,4-3 0,2 1 0,3-3 0,3-1 0,2 0 0,2 3 32,3 4 1,4 1 0,1 1-1,2 1 1,0 0-33,-2 0 0,-1-1 0,2 2 0,2 3 0,5 4-275,9 4 0,5 3 0,3 4 0,0 4 0,-5 6 215,5 2 0,-3 8 0,3 4-232,-2 1 0,3 2 1,-1 4-1,-4 3-68,-1 7 1,-4 4-1,-2 2-180,-1 2 1,-1 3-1,-3 1-507,12 15 1,-6 5 1046,-11-1 0,-7 2 0,-12 0 0,-8 1 0,-7 0 0,0-1 0</inkml:trace>
  <inkml:trace contextRef="#ctx0" brushRef="#br0" timeOffset="6112">23353 2140 22644,'11'-7'1259,"-1"2"-1079,3 11-90,-3 10 0,3 18 0,-6 14-90,-3 17-94,-3-26 1,-1 3 93,2 4 0,0 4 0,0-2-1627,0 7 0,1 1 1627,0-9 0,1 2 0,1-4 0,-1-5 0,0-3 180,6 21 90,-4-13-91,2-17 1,2-21 50,1-19-141,5-24 1,-2-20 1429,-6 22 1,0-3-1430,7-25 0,1-2-45,-4 15 0,1 1 0,6-16 0,1 2-445,-5 23 0,1 3 445,0 3 0,2 3-90,7 1 0,1 4 45,17-2 45,7 54 0,0 22-45,-24-10 0,-4 6 30,3 5 0,1 6 0,-6-6-30,-10-5 0,-5-4 0,-7 14 90,-10-38-90,-3-13 407,-3-15-407,4-10 0,1-9-180,7-2 207,-3-14-927,8 14-359,-3-5 1259,4 8 0,0 16 0,0-4 0</inkml:trace>
  <inkml:trace contextRef="#ctx0" brushRef="#br0" timeOffset="6602">21258 1841 21655,'-64'-9'2788,"15"-2"-2428,41 6-90,26 0 0,32 3-181,-8 2 1,7 0-1062,-6 0 0,3 0 1,3 0 1031,12 2 0,4 0 0,3 0-550,-9 1 1,3 0 0,1 0-1,1 0 490,-6 1 0,1 0 0,1 0 0,0 0 0,1 1 0,4-1 0,0 1 0,1 0 0,0 0 0,0 1-266,-10-2 0,0 1 1,1 0-1,-1 0 0,0 0 1,0 0 265,9 1 0,1 0 0,0 0 0,-1 0 0,0 0-244,-4-1 0,1 1 0,-2-1 0,0 1 0,0-1 244,-4 0 0,0 0 0,-1 0 0,-1 0 0,-1 0 0,8 0 0,-1-1 0,-2 1 0,-1-1 171,10 1 0,-2 1 1,0-2-172,1 0 0,0-2 0,-6 0 0,1 1 0,-4 0-45,9-2 0,-8-2 1249,-17-1-3542,-4 2-7493,-29-2 9532,-11 2 1,-9 6-1,-8 1 1</inkml:trace>
  <inkml:trace contextRef="#ctx0" brushRef="#br0" timeOffset="6918">24803 2058 22734,'-53'-20'1709,"4"-1"-1439,3 7-90,7 5 0,6 5 0,16 16-90,10 10-90,21 16 89,14 12-89,-7-22 0,3 1-193,4 1 1,1 1 192,1 1 0,0-1 0,-2 0 0,-1 0 0,-3-3 0,-3 2-86,-5 7 1,-5 1 85,-10 17 0,-10-21 0,-6-1 0,-8-10 0,-5-3 0,-2 1 0,-2-1 0,0-1 0,-1-2-90,1-1 0,1 0-539,-24 13-451,6-2-1079,11-2 2159,6-4 0,13-2 0,3-3 0</inkml:trace>
  <inkml:trace contextRef="#ctx0" brushRef="#br0" timeOffset="7327">24710 2664 22554,'10'-34'2069,"2"2"-1799,8 5-180,8 7 0,16 8 0,15 10-371,-23 6 1,2 3 325,4 4 0,1 3-390,1 3 1,0 2 344,0 3 0,0 2 0,10 12 0,-2 0 0,-17-11 0,-1-1 78,11 12 0,-4-3 12,-10-12 0,-6-5 0,-18-29 289,-10-14-334,-2-26 0,0-8 0,0 20 0,0 0 53,1-5 0,1-5 0,0 5-98,1 4 0,1 3 0,0 1 0,2 1 45,-1 3 0,0 0 84,0-22-39,0 8-180,0 12 90,0 9-90,0 7-539,-4 6 560,-1 7-741,-3 3-269,-2 10-990,-2 2 2069,-2-1 0,-6 7 0,-1-4 0</inkml:trace>
  <inkml:trace contextRef="#ctx0" brushRef="#br0" timeOffset="7581">24572 2162 14526,'-34'-8'1124,"1"1"1,-9-13 1704,44 4-2469,47 1-181,-3 11 1,10 2-4,-5 0 1,9 1 0,1 0 0,-2 0-117,6 0 0,-1-1 0,3 1-60,-15 0 0,3 1 0,1-1 0,0 1 0,-2-1 22,7 0 1,0 0-1,-2 0 1,-3 0-53,-2 1 0,-3 0 0,2 0-90,15-1 0,2 0 0,-11 1-150,-19 0 0,-6 0-90,6 0 1,-13 0-1492,-26 0 1851,-19 0 0,-27 6 0,-6 1 0</inkml:trace>
  <inkml:trace contextRef="#ctx0" brushRef="#br0" timeOffset="11210">11033 4740 22374,'-35'-9'2609,"5"2"-2249,5 1-91,7 1-89,10 3 90,2 0 90,6 0 180,7 1 89,12-3-179,19 2-3392,21-3 2987,-21 3 0,3-1-45,6 0 0,6 0-457,3 0 1,6 1-1,-1 0 457,-10-1 0,0 1 0,2 0 0,-2 0 0,4 1 0,1 0 0,0 0 0,9 1 0,1-1 0,1 1 0,-3-1 0,-12 1 0,-2 0 0,0 0 0,6 0-269,0 0 1,6 0-1,2 0 1,1 0-1,-3 0 1,-6 0 268,0 0 0,-5 0 0,0 0 0,4 0 0,-2 0 0,6 0 0,1 0 0,0 0 0,-2 0 0,-6 0-333,13 2 1,-5 0 0,1 0 332,-4 0 0,3-1 0,-1 0 0,-5 1 0,-3 1 0,-4 1 0,0 0 0,-1-1 0,0 0 0,-1 0 233,20 1 1,-1 1-234,-2 0 0,-1-1 138,-1 1 0,0-1-138,-3 1 0,0-1 0,-1 1 0,-1-1 0,-1-1 0,0-1 0,-3 3 0,2 0 0,-6-2 0,3-1 0,-3 1 0,9 0 0,-2 1 0,-7 0 0,2 0 0,-4-2 0,4-1 0,-2-1 0,1 2 0,-1 0 0,0 0 0,0 0 0,-2 1 0,1-1 0,0 1 0,-1 0 0,-1 1 0,0 0 0,-1-4 0,1 1 0,-1 1 0,-1 0 0,1-2 0,-1 0 0,-1-1 0,2 2 0,16 1 0,1 0 0,-15-2 0,0 1 0,13 3 0,0 0 617,-18-4 1,-1 1-618,-1 3 0,-1 2 0,-2-4 0,3 1 0,25 4 0,1 1 0,-24-2 0,1-2 0,7 0 0,5-1 0,-6-1 0,-12 1 0,-2-2 0,24 2 0,0-2 0,9 0 0,-21 2 0,0-2 0,-11 0 0,-1-2 0,2 2 0,1-2 0,2 0 0,1-2 0,2 1 0,0-1 0,0 0 0,3-1 0,-1 2 0,3 0 0,-1 0 0,8 0 0,3 1 240,7 0 0,7 1 1,-6-1-241,-3 1 0,0 0 0,-9 0 0,4 0 0,1 0 0,-5 0 0,13 0 0,-3 0 0,-7 1 0,3 1 0,-5-1 0,3 0 0,-4-1 0,0 2 0,-1 0 0,-3-1 0,0-2 0,17 1 0,1 0 0,-17 0 0,-1 0 0,16 0 0,-1 0 424,-19 0 1,-1 0-425,4 0 0,-1 0 0,1 0 0,0 0 0,2 0 0,1 0 0,1 0 0,0 0 0,1 0 0,0 0 0,2 0 0,1 0 0,0 0 0,4 0-488,-1 0 0,4 0 1,-1 0 487,-13 0 0,-2 0 0,3 0 0,15 0 0,2 0 0,-3 0-486,-15 0 1,-4 0 0,1 0 485,1 0 0,0 0 0,0 0-6,-1 0 0,1 0 0,-1 0 6,0 0 0,1 0 0,-1 0 0,21 0 0,0 0 0,-1 0 0,0 0 0,0 0 0,0 0 0,-2 0 0,2 0 0,-21 0 0,0 0 0,1 0-17,0 0 0,1 0 0,-1 0 17,3 0 0,-1 0 0,1 0 274,0 0 0,0 1 0,0-2-274,-1 1 0,1-1 0,5 0 0,-2 1 0,5-1 0,3 0 0,-1 0 0,-5 0 0,7-1 0,-4 1 0,4-1 223,5 0 1,6 1-1,-2-1 1,-7 0-224,6 0 0,-5 0 0,-2 0 0,0 1 0,-1 0 0,0 0 0,-3 1 0,-1 0 0,-2 0 0,2 0 64,-8 0 0,2-1 1,-3 0-65,7-1 0,0 0 0,1 0 0,4-1 0,-6 1 0,-7-2 0,-3 1 0,11-1 0,0 1 178,-7-1-1,-3 0-177,-11 1 0,1 0 587,20-4 0,3-1-587,-10 3 0,4 0 0,11 0 0,7 0 0,-5 0 308,-2 0 1,-2 0-309,-3 2 0,2 0 0,-8 1 0,-16 0 0,-3 1 0,2 0 0,-1 0 0,28 1 1020,-4 0-1020,-24 0 0,1 0 526,24 0-526,-5 0 0,-16 0 0,-20 0 0,-6 0 1029,-4 0-4357,-9 8 539,-6-2 2789,-14 7 0,-13 0 0,-6 1 0</inkml:trace>
  <inkml:trace contextRef="#ctx0" brushRef="#br0" timeOffset="14538">5912 6052 23544,'-12'-39'1349,"2"5"-1169,0 7-90,5 7 90,-4 10 89,3 12 181,-8 22-90,-4 28-180,5-10 0,-1 6-805,3-7 0,-1 3 1,-1 2 684,-3 11 0,-1 3 0,-1 2-717,3-8 1,0 2 0,-1 1 0,-1 2 674,3-7 0,-1 1 0,0 1 0,-1 1 0,1 1-18,-2 3 0,0 1 0,0 0 0,0 1 0,0 1 15,1-9 0,1 0 0,-1 1 0,1 0 0,-1 0 0,0-1-322,0 1 0,0 0 0,0 0 0,0-1 0,-1 1 0,0-1 307,-3 10 0,-1 0 0,1 0 0,-1-1 0,0 0-229,1-2 1,0-1-1,0 0 1,0-1 0,0 0 228,0-3 0,1-1 0,-1-1 0,1 0 0,-1-1 85,-2 9 0,1-2 0,-1-1 1,0 2-50,2-9 0,0 0 0,0 0 0,0 0 0,1-3 143,-6 16 1,2-2 0,1-3-120,0-5 0,1-1 0,4-7-15,0-4 0,9-12 1338,12-21-1383,12-25 0,17-14 0,8-5 0,-3 5 0,3-1 301,1 1 0,5-2 0,1 4-301,-3 5 0,0 3 0,3 1 0,4 1 0,3 1 0,1 2 288,4 1 0,3 3 1,0 2-289,-12 4 0,0 1 0,1 2 0,0 1 0,2 2 0,1 0 0,0 3 0,1 0 0,0 2 0,1 1 0,-1 2 0,1 1-203,-2 0 1,0 1 0,0 0 0,0 2 202,-3 1 0,1 1 0,-2 1 0,0 0 0,12 5 0,-2 1 0,-2 1-233,-5 0 1,-2 1 0,-1 0 232,-7-2 0,0 0 0,-3 0 0,12 8 0,-4 0 0,-8-4 0,-3-1 434,-8-4 1,-2-2-435,16 11 0,-13-12 1406,-7-9-1406,-8-17 0,0-54 0,-10 28 0,-1-5 340,2-22 0,-1-6-340,-2 25 0,-1-1 0,1-5 0,0 1 0,2-4 0,-1-3 0,2-2 0,-1-1 0,1 0 0,0-1 0,0-2 0,0-1 0,1 1 0,0-1-270,-1-1 1,1 1 0,0-2 0,0 1 0,0 0 0,0-1 269,1-2 0,1-1 0,0 0 0,0 0 0,-1 3 0,0 2 0,0 5 0,-1 3 0,-1 2 0,2-1 0,-1-3-301,1 1 0,1-3 0,0-2 0,0 1 0,-1 2 0,0 3 301,1-9 0,0 3 0,-1 1 0,1-4-60,-1 8 1,1-3-1,0-2 1,0 1 0,-1 0-1,0 4 60,2-11 0,-1 2 0,-1 3 0,1 1 0,1-8 0,0 2 0,-1 2 0,0 3 0,0 1 0,-3 10 0,-1-10 682,-2 12-682,-4 10 0,0 8 2057,0 5-2057,-5 3 0,-4 1 2985,-23-2-2985,-2 5 0,-21-3 575,-2 7-620,21 6 0,-1 0-285,-4 0 1,-5 0 329,-8 0 0,-5-1 0,1 0-614,10 2 1,1 0-1,-3 0 614,0 0 0,-2-1 0,-1 1 0,3 1 0,-1-1 0,2 1 0,-2 0-610,2 2 1,-3 1 0,0 0 0,3-1 609,1 1 0,2 0 0,-1 0 0,-9 1 0,-2 0 0,7 1 94,7 0 1,5 0-95,-1 0 0,3 0 0,-8 0 367,1 0-367,30 0 1280,6 0-1460,0 0 3572,7 0-3572,-2 0 180,-1 0 0,-2 0 0,1 0 0,-13 0 0,8 0 0,-12 0 0,6 0 0,-1 0 0,-2 0 0,3 0 0,0 0 0,6 0 0,2 0 0,-3 0 0,5 0-90,-1 0-90,7 0-1439,0 0 630,0 4-181,4 1-539,2 6-899,6 1 2608,4 1 0,5 7 0,1 1 0</inkml:trace>
  <inkml:trace contextRef="#ctx0" brushRef="#br0" timeOffset="16031">5847 7639 20215,'-5'-38'2429,"-2"-1"-2159,-5 7 0,-2 1 90,-2 8-91,-6 3 1,-7 10 0,-5 4-90,-29 28-90,13 2-356,17-2 1,1 3 265,-8 16 0,7 2 0,11-3 0,9-1 0,10-3 0,11-4 0,8-3 90,10-2-90,9-2-90,4 0 90,0-2 621,-3 1-621,2 13 0,-15-6 0,-4 8 0,-16-12 0,-8-2 0,-4 0 0,-20 3 0,6-8 0,-12 2 0,12-15-180,-3-3 90,14-4-90,-4-2-719,15-8 89,-2-1 810,12-17 0,5 10 0,11-8 0</inkml:trace>
  <inkml:trace contextRef="#ctx0" brushRef="#br0" timeOffset="16236">6091 7951 21025,'2'-11'2698,"0"0"-2518,-2 6 0,0 1-180,0 20 90,-3 20-90,2 28-90,-3-3-1138,0-1 419,4-23-540,-4-8-1080,-1-6 2429,0-12 0,-7-5 0,1-6 0</inkml:trace>
  <inkml:trace contextRef="#ctx0" brushRef="#br0" timeOffset="16377">6018 7409 20868,'-10'-62'810,"3"8"-1170,4 13-180,3 14-439,0 13 979,7 8 0,6 20 0,7 4 0</inkml:trace>
  <inkml:trace contextRef="#ctx0" brushRef="#br0" timeOffset="16927">6501 7671 21025,'-11'-20'2249,"-6"-3"-1979,-5 0-91,-5 3 1,-1 4-90,-1 9 0,3 9-90,-1 10 0,5 10 0,3 12 0,5 25 0,8-11 0,2 11 0,6-25-90,2-9 90,3-5-90,1-10 90,2-4 0,-2-8 0,2-5 0,-2-9 90,0-7-90,1-6 90,-3-3 90,2-6-180,-6 13 0,2 0 0,-4 16 0,2 4 0,2 7 0,2 9 0,4 12 0,0 15 0,3 14 0,-9-19 0,0 2-336,0 3 1,-2 1 335,-2 2 0,-4 2 0,-5 15 0,-3 0 45,2-14 0,-3-2-45,-5 10 0,-1-4 0,-12 6 0,-1-11 0,1-11 0,4-10 90,0-10-180,11-10 90,2-13 0,16-10 0,9-13-90,9-7 289,8-11-649,9-2 180,-18 24 0,1 1-135,1-1 1,1 1-271,-3 0 1,0-1-406,1 2 1,-1-1 1079,14-27 0,-3 4 0,-4 0 0</inkml:trace>
  <inkml:trace contextRef="#ctx0" brushRef="#br0" timeOffset="17335">6684 7630 19676,'12'-9'2878,"0"0"-2698,-1 4 0,-3 7 0,-4 14 0,-2 13 0,-2 17-90,0 12-346,0-23 1,0 1 255,0 2 0,0 1 0,-2 1 0,0 0 0,0-4 0,0 0 0,-3 30 90,-2-16 0,6-10 0,-3-13 0,4-13 0,0-24 0,0-14-45,8-15 0,2-6 0,-1 10 0,1-1-176,9-17 1,2 0 220,-3 15 0,1 1-90,-1 2 0,1 2 573,15-19-484,-7 14 91,-3 17-90,-6 17 180,6 35-270,-10 7 90,3 27-90,-13-10 0,0 1 0,-4-6-450,0-5 379,0-8-918,-4-10-720,4-7 1709,-9-11 0,0-3 0,-5-6 0</inkml:trace>
  <inkml:trace contextRef="#ctx0" brushRef="#br0" timeOffset="22001">16450 7214 21025,'0'-29'2429,"0"3"-2249,-4 6-91,4 7 1,-4 2 0,4 6 90,0 1 0,0 4 90,0 12 90,0 15 0,0 29-181,-4-12 1,-2 7 0,0 0-744,1-5 0,-1-1 1,0 3 585,-2 1 0,-1 4 1,0 1-1,-1-3-594,0 7 0,-1-2 1,-1 0 571,1 1 0,-2 0 0,1-1 30,0 0 0,0 0 0,-1 0-30,1-4 0,0 1 0,0-2 30,0-3 0,1 0 0,-1-1-30,-4 16 0,0 0-62,2-14 1,0 1-1,1-2 62,-6 14 0,1-2-131,1-3 1,1-4 85,2-14 0,3-5 1483,0 6-1348,5-16 2029,2-4-2029,4-14 272,0-6-272,4 0 564,6 0-654,10 0 90,18 0-90,21 0-355,-18 0 0,3 0 400,11 0 0,4 0-1098,-13 0 1,1 0 0,2 0 1052,5 0 0,2-1 0,1 2 0,3 1 0,2 0 0,3 2-225,-13-1 1,3 1 0,1 1 0,1 0 0,-2 0 224,12 3 0,-1 0 0,0 1 0,-1-1 0,-1 1 0,0 0 0,-2 0 0,-2 0 0,5 0 0,-3 1 0,-7-1 0,-10 0 0,-5 0 186,1-3 1,-3-1 83,7 2 835,0-3-1105,-32-4 2755,-3-18-2755,-8-4 0,0-16 0,1-5 0,0 7 0,1-1 405,2-20 1,2-3-406,0 7 0,2 0 0,0-7 0,2-4 0,-2 16 0,2-5 0,0 0 0,-1 2-491,2-4 0,-1 2 1,1-3 490,0 2 0,0-2 0,0 0 0,0 4 0,0 1 0,-1 3 0,1-3 0,2-12 0,0-3 0,-1 0 0,-1 5 0,0 0 0,-1 1 0,0 1 0,-1 1 0,-1 3 0,2-13 0,-3 7 0,-3 25 0,-2 4 0,-1-5 0,-1 1 0,1-11 0,-3-3 0,-7 26 0,-4 6 0,-13 2 0,-8 4 0,-13 3 0,-15 5 0,24 3 0,-2 0 90,-5 1 0,-5 0-120,-5 0 0,-7 0 0,3 0-469,8 0 1,1 0 0,-2 0 498,-1 0 0,-2 0 0,-1 0 0,3 0 0,-3-1 0,3 1 0,-3-1-342,2 0 0,-3 1 1,1-1-1,2 0 342,1 1 0,2-1 0,-2 0-191,-1 0 1,-2 1-1,0-1 1,8 1 145,-1 0 0,4 0 182,-5-1 1,6 2-138,8 5-90,12 1 2132,11 7-2402,8 6 2114,5-5-1844,2-2 1457,0-1-1637,-2-10 142,0 8-322,-2-9-270,0 3-1978,5 0 89,4-3 2609,7 3 0,6 2 0,3 1 0</inkml:trace>
  <inkml:trace contextRef="#ctx0" brushRef="#br0" timeOffset="22651">16621 7979 18776,'-25'-5'3778,"5"0"-3238,1 3-180,7 0-1,6 2 1,2 0-360,22 0 90,5 0-90,11 4 0,5 0 0,19-2-45,-3 5 0,1 0 45,8 1-124,-22-3 0,-2 1 34,7 1 0,4 1-90,-19-7-989,2 3-181,-25-4 1350,-7 0 0,-12-2 0,-7 0 0</inkml:trace>
  <inkml:trace contextRef="#ctx0" brushRef="#br0" timeOffset="22938">16868 8033 21385,'0'5'287,"-8"30"1,-10 31 0,-5 15 0,0-4 0,7-21-1323,5-19 1,0 0 326,-5 20 1,-7 21-1,1 1 1,5-17-1,10-37 1,13-46-1,5-6 1</inkml:trace>
  <inkml:trace contextRef="#ctx0" brushRef="#br0" timeOffset="23245">17205 8354 20126,'31'-9'2698,"-2"-2"-2248,-5 1-1,-4-1 91,-4 2-90,-2 2-90,-3 1-90,-1 1-91,-4 3-89,-2 0 0,-2 2 0,-2 0 180,0 16-180,0 2 0,0 17 0,0 2-90,-11 25 90,5-13-90,0-15 0,0 0 0,-3 9-90,8-5 180,-5-4-180,6 3-360,0-12-359,-3 4-630,2-14-990,-3-3 2429,4-5 0,-5-3 0,-2-4 0</inkml:trace>
  <inkml:trace contextRef="#ctx0" brushRef="#br0" timeOffset="24469">15744 11855 23184,'1'-42'1259,"2"4"-1169,-1 11 0,0 6 270,-2 12 539,0 62-779,-5-14 0,-1 8 0,-1 1-1508,0 5 1,0 2 0,-2 2 1387,-1-2 0,-1 3 0,-1 0 0,-1-2 30,-3 6 0,-1-2 0,-3 4-181,4-11 0,-3 3 0,0 1 0,-1-1 1,2-3 150,0-1 0,1-3 0,-1 0 0,0 2 0,-4 11 0,-2 3 0,1-1 0,2-6 0,3-7 0,1-5 0,2 0-358,-6 17 0,3-2 358,3-10 0,3 0-55,6 0 0,5-3 55,14 12 0,25-9 1910,21-38-1910,-18-12 0,3-2-344,9-2 0,4-1 374,-13 1 0,2-1 0,6 1-12,-4 1 0,5 0 0,3 0 0,0 0 0,-3 1-326,3 0 1,-2 1 0,0 0 0,4 1 307,0-1 0,3 1 0,1-1 0,0 2 0,-1 2-248,-4 1 1,1 1-1,-2 2 1,-1-1 0,-3 1 217,14 2 0,-3 0 0,1 1 3,-8 0 0,2 1 0,-2 1 0,-6-1 72,7 4 0,-6 1-45,-7-3 0,-3 1 180,22 7 90,-19-4 1470,-12-8-1291,-10-4 1975,-4-16-2424,-7-9 45,-3-15 0,-1-6-45,-2 3 0,-1-3 906,4-21 1,2-7-907,-4 21 0,1-3 0,0-2 0,0 2-623,1-7 0,1 2 0,-1-4 623,1 0 0,0-4 0,0 0 0,-1 3-30,1-5 0,-1 2 0,0 0 30,1-2 0,1 0 0,-1 0-367,0 2 0,-1 0 0,0-3 367,-1 5 0,0-2 0,0 0 0,0 4 0,-1 1 0,0 3 0,-1-1 0,1-11 0,-2-1 0,0 7 0,-1 8 0,-2 6 0,-3 6 0,-2 1-181,-4-25 181,-10 15-90,-10 14 90,-15 11-90,-20 9 223,22 12 0,-3 1-133,-8 2 0,-5 2 113,8 2 1,-6 1 0,-1 0 0,2 0-114,-5 1 0,2-1 0,-7 1 0,13-1 0,-5 1 0,-3 0 0,-1 0 0,3-1 0,5 1 0,-17 0 0,6 0 0,-3 0 0,5-1 0,-4 1 0,1 0 0,7-2 0,5 0 0,5-1 0,1 0 0,-15 3 0,0-2 0,-1-2 0,3-1 222,20 4 1,3 0-268,-2-3 1,5-1-39,3 4-277,11 0 460,9-2-910,5 2 2010,5-4-2459,1 6 505,5 1-1854,3 9 2615,3 4 1,0 5-1,0 5 1</inkml:trace>
  <inkml:trace contextRef="#ctx0" brushRef="#br0" timeOffset="24846">15947 12678 21115,'-19'0'2698,"1"0"-2248,5-2-90,5-1-90,5 1-90,3-2-90,3 3 0,9-1-90,12 2 0,19 0-273,14 0 228,-21 3 0,1 0 45,4 1 0,0 0 0,1 2 0,2 1 0,13 2 0,0 0 0,-17-5 0,-1 0 0,8 2 0,-3-2 90,1-4-90,-11 0 0,-9 0-90,-9 0-360,-6-4-719,-17-7-90,-1-1-990,-16-6 2249,2 3 0,-7 3 0,-1-1 0</inkml:trace>
  <inkml:trace contextRef="#ctx0" brushRef="#br0" timeOffset="25100">16357 12642 21835,'-8'0'2248,"3"-2"-1168,-2-7-631,6 3-269,-3-5 0,-3 13 0,-6 25-90,-4 10-90,6-6 0,1 3 0,0 0 0,1 0-241,-2 3 0,0 1 286,0 1 0,0 1-90,-4 13 0,0 0 45,4-15 0,0 1-540,-5 15 1,3-3-450,3-1-2789,-5 14 3778,14-39 0,-2-1 0,3-18 0</inkml:trace>
  <inkml:trace contextRef="#ctx0" brushRef="#br0" timeOffset="25527">16694 13257 22014,'2'-5'1799,"0"1"-1709,-6 1 180,0 1-90,-1 2 180,2-4-180,3-1-90,0-4 90,9-8-90,2 2 0,24-15-90,-6 12 89,11-4-89,-12 15 0,-2 3 90,-12 10-90,-3 5 0,-31 32 90,0-4-90,-7-1 0,-3 1-90,-8 7 135,13-18 0,1-2-45,0 1 0,11-6 90,6-8-90,31-6 0,3-3 90,29-4-90,7-4-316,-28 1 1,2-1 315,2-1 0,3-1 0,13-2 0,0 0-135,-14 2 0,-2 0-90,8-1 1,-3 1-766,1-1-449,-11 0-1080,-12 5 2519,-9-4 0,-8 3 0,-5-4 0</inkml:trace>
  <inkml:trace contextRef="#ctx0" brushRef="#br0" timeOffset="26713">15463 15577 23184,'6'-50'1349,"1"0"-1169,1 5-90,-2 8 270,-2 12 269,-2 40-359,-11 22-180,1 2 0,-1 5-495,-5 7 1,-4 7 426,1-9 1,-2 7 0,-3 3-1,1 1-605,0-5 0,-1 3 0,0 0 1,-1 0-1,0 1 583,0-1 0,1 0 0,-1 1 0,0 0 0,-2 2 0,0-2 0,-1 3 0,-2 0 0,1 1 0,0-3 0,2-4-484,-4 8 1,1-3 0,1-3 0,-1 1 483,1-2 0,-1 1 0,1-3 0,2-2 0,-3 3 0,2-3 0,4-7 45,2-9 0,5-4-45,8 29 0,20-28 0,35-6 0,-12-23 0,3-4-63,13-2 0,4-2 93,-13 1 0,2 0 0,1-1 0,7 0 0,2 0 0,2-1 219,4 1 0,1 0 1,2 0-228,-13 2 1,1-1-1,1 1 1,0 1 74,3 0 0,0 0 0,1 1 1,0 0-98,2 1 0,0 0 0,1 1 0,0 1-350,0 0 1,0 0-1,0 1 1,0 1 349,-1 0 0,1 0 0,-1 2 0,-1-1 0,-3-1 0,0 1 0,0 0 0,-2 0 0,13 3 0,0 0 0,-3-1 30,-8 0 0,-1-1 0,0 1 119,2 0 1,0 0 0,-4-1 30,0-1 0,-2-1-45,3 1 0,-6-2 608,-5-5-743,-6-6 0,-9-25 0,-12-4 0,-2-6 287,-1-4 0,-1-6-287,-2 3 0,0-6 0,0-3 0,0 4 59,1-2 1,1 2-1,-1-4-59,1 0 0,1-5 0,0-1 0,1 4 0,1-4 0,1 3 0,0-1 0,2 0 0,0-1 0,0 2 0,1 3 0,1 0 0,1-2-74,0 5 1,2-3-1,0 1 1,-1 3 73,1 0 0,-1 3 0,1-1 0,-2 5 0,1-2 0,-1 1 0,-1 4-105,7-10 1,-3 2 104,3-10 0,-2 2-45,-9 18 0,-1 1-27,1-7 0,-3 4-18,-6-3 1362,-30-2-1317,-6 28 0,-6 4 0,-4 0 0,-5 4 780,-18 3 0,-4 4-765,22 4 0,-1 2 0,-1-1-321,-9 0 1,-1 0 0,-3 0 327,10 0 1,-2 0-1,-1 0 1,-1 0-168,-3 0 1,-1 1-1,-2-1 1,-3-1 189,6 0 0,-3 0 0,-2-1 0,-2 1 0,1-1 0,0-1 0,0 1 0,1-1 0,-1 0 0,0 0 0,0-1 0,-2 1 12,4-1 1,-2 0 0,-1 0 0,0-1 0,1 1 0,2-1 0,3 0 5,-5 0 0,3 0 0,1 0 0,3 0 0,2-1-18,-1 0 0,2 0 0,4 0 0,4 1-73,-10 0 1,8 0-108,-8-1 575,11 4-1204,43 6 1056,13 3-1776,10 6 1503,9 3 26,2 4 0,0 3 0,-3 2 0</inkml:trace>
  <inkml:trace contextRef="#ctx0" brushRef="#br0" timeOffset="27095">16182 16101 23454,'0'-29'2338,"0"0"-2068,0 6-90,0 2 0,-4 8-90,4 6 180,-9 29-180,4 13-90,-1-1 0,0 5 45,0 4 0,0 2-45,-2 5 0,-2 7 0,1-9 0,-2 8 0,-1 3 0,1-1 0,0-8-601,2 0 0,0-6 1,-1 5 510,-3 11 0,-2 8 0,1-3 0,3-12-180,3-16 0,2-6-539,-8 23-1340,7-11 1159,-4-12-1079,10-14 2069,-10-13 0,6-20 0,-5-7 0</inkml:trace>
  <inkml:trace contextRef="#ctx0" brushRef="#br0" timeOffset="27289">15666 16237 20432,'-24'-32'1799,"3"3"-1619,13 4-180,12 5 1050,18 0-1050,18 3-45,11 8 0,6 3-265,-10 1 1,5 2-703,1 2 0,10 1 0,0 0 1,-8 1 916,6 2 0,-2 0 1,0 0-1,3 2 0,-9 0 1,-18 1-1,-1-1 1</inkml:trace>
  <inkml:trace contextRef="#ctx0" brushRef="#br0" timeOffset="27790">16507 16694 20305,'-12'21'2429,"0"-1"-2069,-1-4 180,-6-3-361,5-2 91,-9-6-90,15-1 90,-4-26-180,14 1 0,5-24 0,13 7 0,11-3-90,-2 13 0,4 1 90,23-9-402,-17 14 1,1 3 401,23 6-90,-3 6 90,-6 13 0,-11 6 89,-9 15 91,-11 31-180,-18-6-45,-6-15 0,-4 0-45,-17 13 45,5-19 0,-1-2 135,-10 6-90,-5 3 90,17-28 533,7-4-713,4-6 0,23-8 0,19 2 0,9-3 0,11 9 0,1 21 0,-21 4-45,-18 12 0,-7 4-45,-17 7-585,-15-1 1,-10-3-675,-22-4 1208,14-20 0,-5-2 1,1-2-1,-1-2 0,0-3 1,-18 2-1,0-1 1</inkml:trace>
  <inkml:trace contextRef="#ctx0" brushRef="#br0" timeOffset="29312">26042 7780 22284,'2'-35'989,"0"1"1,0-27-900,0 11 0,-2 14 0,0 11-90,2 14 180,-2 5 90,2 22 90,-2 14-91,0 33-536,-6-16 0,-3 12 0,-2 3 0,1-5 297,0-2 0,0-2 0,-1 5-602,0-5 0,-1 6 0,-2 2 0,1-1 1,0-6 571,-4 7 0,0-4 0,0-1 0,1 0 0,0 0 0,-1 2-478,2-6 0,-1 4 0,0-2 0,2-3 507,0-1 1,1-3 0,1 0-162,-3 9 0,1 0 1,3-6 176,5-11 0,1-4-45,0 19 0,14-16 735,10-19-735,13-14 0,6-6 0,0-4 0,2-2 522,21-1 0,5 0-522,-1-1 0,2 0 30,-16 4 0,1 0 0,2 1-30,3 1 0,3 0 0,3 2 36,-11 2 0,3 1 0,2 1 0,3 2 0,3 0 42,-9 2 1,5 2 0,3 1-1,1 1 1,0-1 0,-1-2 0,-2-2-1,-5-3-42,11-6 0,-4-5 0,-3-3 0,1 2 0,3 2-36,-1 7 0,6 7 0,1 0 0,-4-3 0,-9-9 0,-14-12 0,-12-22 0,-14-14 0,-7-5 0,0 6 0,1 3 0,-3 2 0,0-3 265,2-1 0,-1-4 0,1 0 1,-1 3-266,0-6 0,0 2 0,0 0 0,0 0 0,0-1 0,1-5 0,-1 3 0,1-7 0,0-2 0,1 1 0,-2 6 0,-1 9 0,-1 4 0,0 1 0,1-4 0,0-6 0,1-4 0,1-1 0,-2 2 0,-1 6 236,0-3 1,-2 6-1,-1 1-266,-1 3 0,-1 1 0,-2 2 75,0-11 0,-6 4-90,-3 12 0,-8 9 45,-34 19 0,15 8 0,-9 2-74,0 3 0,-9 2 1,-6 2-1,1-1 0,5 0 74,4 0 0,4-1 0,-1 0 0,-5 1 0,1 0 0,-4 1 0,-2 1 0,-1 0 0,1 0 0,2 0 0,0 1 0,0 1 0,2 0 0,1 0 0,3 0 0,-15 2 0,4 0 0,-2 0 0,8-1 0,-3 1 0,1-1 0,8 0-45,-8 3 0,6-1-45,10-1 0,3 2 272,7 6 0,4 2-1082,-1 13-269,17 13-540,26-11 1709,24 12 0,-3-9 0,-11-15 0,-1 0 0</inkml:trace>
  <inkml:trace contextRef="#ctx0" brushRef="#br0" timeOffset="29645">26452 8349 20935,'0'14'1889,"0"-2"-1529,0 1 90,0-2-1,5 5-89,2 2 90,11 12-360,4 8 0,0 1-90,1 1-90,-1 4-270,-6-10-180,3 8-1888,-5 1 2428,-5-10 0,-1 1 0,-6-15 0</inkml:trace>
  <inkml:trace contextRef="#ctx0" brushRef="#br0" timeOffset="29833">26427 8395 22374,'-6'-39'1260,"6"5"-1171,12 5-89,12 8 90,13 5-225,2 12 1,3 1-46,-8 1 0,1 0-270,14 4 0,0 2-495,-14 0 1,-2 0 872,29 8 1,-7 1-1,-2-2 1</inkml:trace>
  <inkml:trace contextRef="#ctx0" brushRef="#br0" timeOffset="30205">26959 8530 22644,'11'0'540,"0"0"-450,36 30-90,-19-12-45,7 7 0,2-1-45,15-4 90,-8-5 0,0-17 90,-24-16 90,-1-10 269,-1-8 1,0-3 540,6-17-541,-6 17-179,7-14-180,-14 33-90,1 2 0,-5 18 0,-2 13 90,1 37-180,-4 3-90,0-12 0,-2 1-1282,-3-4 0,-1-1 832,-1 4 0,-1 0-584,-3 1 0,-1 0 1145,-1 0 0,0 0 1,-1 1-1,0 1 1,-2-1-1,1 0 0</inkml:trace>
  <inkml:trace contextRef="#ctx0" brushRef="#br0" timeOffset="31839">25526 11230 23184,'0'-24'1619,"7"1"-1439,13-2-90,21 6 0,-8 11 0,4 1-1146,13 2 0,5 3 1116,-8 0 0,2 0 0,3 2-748,10 1 0,3 3 0,1-1 710,-9-1 1,0 0 0,2 1-1,1 0-22,3 1 0,0 1 0,2 1 0,-1-1-423,1 0 0,0 0 0,0 0 1,-1 1 444,-3-1 1,0 0-1,-1 0 1,-2 0-348,-4 0 0,-2 0 0,0 0 0,-2 0 385,9 1 0,-2 0 0,-3-2 120,13 1 0,-4 0 209,-12 0 1,-3 0-211,-12-4 1,-1-1 1777,26 4-1867,-26-4 1872,-2 4-1962,-23 7 3226,-4 14-3226,-8 15 0,-6 21-66,1-20 0,0 2 111,-3 5 0,-1 6-45,3 4 0,-1 5 0,2-1-466,2-13 0,0-2 0,1 3 466,-1 14 0,0 4 0,2-5 0,5 5 0,2-3 0,-1-3 0,0-1 0,3-4 0,1-1-45,-2-7 0,0-1 45,-1-6 0,0-2-69,2 23 69,-4-14 0,0-15 0,-2-7 0,-5-9 537,-11-8-537,-18 2-90,-14-9 1,-10-1-392,1 2 1,-5 0-1,-1-1 481,13 0 0,0-1 0,-2 0 0,-1 0 0,-8 1 0,-3-1 0,1 1 0,2 0 0,9 0 0,1 1 0,1-1 0,-1 1-451,-1 0 0,0 0 1,-1 1-1,1 0 451,-1 0 0,0 1 0,1 0 0,-1 0 0,0 0 0,0 0 0,0 0 0,1 1 0,0 0 0,0 0 0,0 0 0,-4 1 0,0 0 0,-4 0 0,-1 0 0,1 0 0,3 0 0,2-1 0,4 1 0,-1-1 0,-4 1 0,-4 0 0,-5 1 0,-1 0 0,3 0 0,8-2 0,4 1 0,5-1 0,1 1 30,-7 0 0,-1 0 0,8 0-576,-18 5 546,20 0 90,19-3-90,12 1 1922,9-2-1832,6-4 2239,2 3-2239,5-7 1013,2 3-1013,1-4 0,1-2-90,19-33 0,-10 3 0,-1-3 0,-1-4-526,-6 2 0,-2-1 526,2-9 0,1-10-18,-4 6 0,0-10 0,1-5 0,0 0 0,-2 6-542,0 7 0,-2 3 0,1 0 0,0-5 560,0 1 0,1-6 0,0-3 0,0 1 0,0 3 0,-2 6 0,3-14 0,0 7 0,-1 1 0,0 1 0,1 1 0,0 2 0,-2 5 0,1 2 0,0-1-286,1-6 0,0 0 0,0 4 241,0 0 0,0 2 45,1-7 0,-1 5-90,2-5 90,-7 22 517,-1-2-517,-6 26 2188,0-1-2188,0 11 1265,0 0-1265,12 0 0,6 0 0,20 4 0,-1 0 0,5 2-180,9 2 0,1 2-688,2-2 0,-1 1 238,-1 0 1,-4 1-1350,9 4 1979,-11-3 0,-9 7 0,-5-2 0</inkml:trace>
  <inkml:trace contextRef="#ctx0" brushRef="#br0" timeOffset="32239">25696 11945 23094,'-15'-50'1799,"7"14"-1709,3-3 0,34 23-180,23 22 0,8 8-135,-13-7 0,2 3-358,0 2 1,4 3 0,-4-1 222,-3-1 1,-4-1-181,-3 0 0,1-2 543,5-3 1,-3-1 0,10 2 0,5-8-1</inkml:trace>
  <inkml:trace contextRef="#ctx0" brushRef="#br0" timeOffset="32495">25981 11913 22284,'-21'0'1529,"3"0"-1349,6 0 180,5 0-90,4 10 180,5 51-360,0-8-1565,-1-6 1,0 1 1474,1 18 0,-2-32 0,0 0-103,0-1 0,0 2-347,0 11 1,0 0-271,-6 20 225,4-27 1,0 0-9337,-5 13 9320,4-21 1,3-3-1,0-22 1</inkml:trace>
  <inkml:trace contextRef="#ctx0" brushRef="#br0" timeOffset="32662">26253 12528 18871,'22'-22'1979,"4"-1"-555,5 3-1334,2 6 0,3 2-90,23-4-64,-13 6 0,1 3-71,-11 4 0,0 1 95,0 1 1,1 0-816,5 0 1,-1-2-1125,15-2 2158,0-6 0,-36 0 0,-6-3 0</inkml:trace>
  <inkml:trace contextRef="#ctx0" brushRef="#br0" timeOffset="32940">26639 12293 20305,'-41'0'2879,"-3"0"-2250,-11 32-539,20-11-90,-12 24 90,38-21-90,4 1 0,10 8 0,8-6 90,7 6-90,29 2 0,-10-8-45,0 3 0,-1 0 45,-5 0-180,6 17-269,-39-24-631,-14-1-989,-15-1 2069,-13-5 0,-15-1 0,-7-3 0</inkml:trace>
  <inkml:trace contextRef="#ctx0" brushRef="#br0" timeOffset="33790">25396 14496 24083,'-12'-32'1080,"-2"7"-1080,-6 15 90,-7 23-45,-5 25 0,-5 15-23,11-13 0,-2 6 1,-1 2-1,0-1-1063,-2 4 1,0 0 0,0 2 0,-2 1 1022,4-3 0,-2 3 0,0 0 0,0 0 0,1-1 18,-2 4 0,1-1 0,1 0 0,-1 1-282,6-9 0,-1 0 0,0 1 1,1 0-1,-1 0 282,1 0 0,-1 0 0,1 0 0,-1 2 0,0 3-253,-1 1 0,-1 4 0,-1 2 1,1 0-1,0-2 0,2-3 253,2-3 0,1-3 0,0-1 0,1 1 0,-1 2-144,-4 8 1,-1 4-1,0 0 1,2-3 0,3-5 143,-1 2 0,4-5 0,1 1 282,0 11 1,3 2 0,5-7-283,3-10 0,11-4 735,23 13 1,17-13-512,5-37 1,8-12 15,-3 2 0,5-3 0,9 0-48,-16 1 1,6 1 0,5-1 0,1 0 0,1 0-1,-2 1 1,-5 0-157,3 0 0,-4 2 0,-1-1 0,1 1 0,6 0-105,-6 0 1,4 0 0,3-1 0,1 1 0,0 1 0,-1-1 0,-3 2 0,-6 0 86,7 3 0,-5 0 0,-3 1 0,0 1 0,1-1-70,0 1 1,-2-1 0,0 1 0,3 1-1,4 1 52,1 2 0,6 1 0,2 1 0,1 1 0,0 0 0,-4-1 0,-5 0-196,-1-2 1,-5 0 0,-2 0 0,1 0-1,4 1 196,-2 0 0,4 1 0,2 0 0,0 1 0,-3-1 0,-3-1 0,-8-1 261,10 2 0,-8-1 0,-2-1-261,15 4 0,-1-1 640,5-2 1,-4-3-641,4-6 488,-27-7 0,-7-8-488,-18-29 0,-9 10 0,0-7 0,2-15 0,2-11 0,1-5 0,-1 5 0,1-1 0,-1 3 0,2-7 0,-3 17 0,1-6 0,1-2 0,1-1 0,-1 2 0,0 5 0,2-9 0,0 4 0,1 1 0,-1-1 30,2-1 0,-1 1 0,2-2 0,0-5-30,-2 12 0,2-4 0,0-3 0,0-1 0,0 1 0,0 3 0,-2 4 0,2-9 0,-1 5 0,0 1 0,0-5 0,-1 2 0,2-6 0,0-3 0,-1 3 0,-3 5 0,-2 10 0,-1-11 0,-8 7 0,-5 7 0,-5-1 0,-5 7 0,-4 11 0,-7 5 0,-14-3 0,-7 5 0,-1 10 0,-5 6 0,9 2 0,-3 3 0,-2 0-349,-8 0 1,-2 0 0,-3 1 348,10 0 0,-1 0 0,-2 1 0,-5-1 0,2 0 0,-5-1 0,-3 0 0,-1 0 0,1 0 0,3 0-308,0 0 1,3-1 0,0 1-1,-1-1 1,-4 0 307,9 1 0,-4-1 0,-1-1 0,-1 1 0,1-1 0,2 0 0,3 1 34,-4-2 0,3 0 0,1 0 0,2 0 0,-2 0-34,2 0 0,-1-1 0,1 0 0,0 0 0,1 0 0,-9-2 0,1 0 0,-1-1 0,-1 0-54,5 0 0,-2 0 0,-1-1 0,3 1 1,3 0-463,-11-3 1,5 1-1,-1-1 223,10 2 1,-4 0 0,4 1 0,7 1-473,0 1 1,6 2-579,-15 4-8488,27 15 9420,29 15 1,25 14 0,15 9 0</inkml:trace>
  <inkml:trace contextRef="#ctx0" brushRef="#br0" timeOffset="34096">25477 15667 20248,'-38'-13'3058,"21"5"-2454,10 6-424,34 9-90,19 7-45,-15-7 0,3 0-635,28 5 0,3-1 545,-14-3 0,-1 0-75,-6-1 0,3 0 0,-5-1-150,1-2 0,-4-1 55,-5 1 1,1 0-1675,-1-3 0,-1-1 1939,9-2 0,-7-4 1,-24-5-1</inkml:trace>
  <inkml:trace contextRef="#ctx0" brushRef="#br0" timeOffset="34344">25883 15713 21835,'-22'0'2158,"3"0"-1888,3 0 90,10 0 90,-3 6-91,8 5 181,-3 30-495,-1-9 0,-1 2-45,2 2 0,0 1 45,-4 4 0,-1 3-45,-1 5 0,0 0-369,3-12 0,0 0 369,-3 11 0,-1 1-180,0-4 0,0-2-142,2-11 0,0 1-578,-4 15 1,1-1-2969,2 10 3868,5-9 0,13-22 0,5-20 0</inkml:trace>
  <inkml:trace contextRef="#ctx0" brushRef="#br0" timeOffset="34764">26180 16359 21924,'0'-13'2879,"0"-1"-2339,0 1-1,0 3-359,0 3-90,0 5 0,0 2 90,-8 7 0,-2 2 0,-20 27-90,4-3 0,-8 20-90,17-19 0,2 2 90,0 21-962,6-17 0,2-1 872,9 20-55,6-2 55,6-5 0,12-5 0,9-8 0,8-9 0,4-8 0,1-13 0,-2-3 0,-6-12 0,-7-5 0,-9-12 0,-10-7 0,-15-24 0,-14 11-270,-14-12-180,-7 22-449,-1 7-270,-2 6 922,5 5 247,1 1 0,3 3 0,2 0 0</inkml:trace>
  <inkml:trace contextRef="#ctx0" brushRef="#br0" timeOffset="35890">26103 8354 19136,'-6'11'3238,"5"-3"-2788,-5 0 0,6-7 179,0 3-539,2-4 90,24 0-180,5 0-405,14 0 1,5 0-226,-14 0 0,1 0-874,17 0 1,0 0 1503,-13 0 0,-2 0 0,-1 0 0,1 0 0,-1 0 0,1 0 0</inkml:trace>
  <inkml:trace contextRef="#ctx0" brushRef="#br0" timeOffset="43054">8117 6848 20665,'-8'-2'2339,"4"1"-1979,0-3 269,6 2-359,6-1 0,6 1-90,10 2 0,11 0 45,23 0 0,6 0-181,-23 0 1,2 0-555,6 0 0,6 0 0,-4 0 510,0 2 0,-3 0 45,5 0 0,5 1 0,-6 2 0,7 0 0,2 1 0,-5-1-45,-5 0 0,-4 0 0,6-1 18,1 2 0,7-1 0,2 1 0,-2 0 0,-8-1 11,-3 0 1,-6 0 0,4 0 37,11-1 1,5 0 0,1-1-1,-6 1-37,-8 1 0,-5 0 0,3-2 0,14 0 0,3-2 0,-4 1 60,1 1 0,-2 0-60,-5-3 0,2 0 0,-3 0-30,5 0 0,2 0 0,1 0 0,5 0 0,-6 0 0,-7 0 0,-2 0 30,-7 0 0,2 0 0,-4 0-30,5 0 0,-2 0-45,2 0 0,0 0 90,-3 2 0,5 2-997,7 0 0,5 1 1,-4 0 951,0 1 0,-1 1 0,-1-1 0,4 0 0,-3 1-28,-13-2 0,-2 0 0,2 0 58,17 2 0,4 0 0,-2 0-30,-11-1 0,-1 1 0,4-1-163,3 0 1,5-1-1,-2 1 1,-6-1 207,4 1 0,-2 0-45,-7-1 0,2 0 0,-3 0 0,2 0 0,-2 1 0,0 1 0,-1 0 0,-2 0 0,0-1 335,-1 1 0,1 0-335,14 3 0,0 2 0,-16-4 0,2 1 0,9 4 0,6 1 0,-6-1 0,-11-2 0,-1 0 154,-1 1 1,3 0-1,-5-1-154,-7-2 0,-3 0 0,30 7-164,-11-3 1,0-1 163,10 3 424,-15-7 0,0 1-424,11 5 0,-13-8 0,-8 2 0,-1 1 0,6 1 305,10-3-305,-3 7 0,-15-8 2630,8 6-2630,-6 0 691,-10-10-691,6 12 20,-5-9-20,-7 6 0,13 0 0,-13-5 0,5 6 0,-7-11 0,3 9 0,-1-5 0,13 7 0,-6-7 0,8 7 0,-6-10 0,-3 8 0,4-5 0,-3 0 0,10 5 0,-10-3 0,6 1 0,-10 2 0,-1-5 0,0 0 0,10 5 0,-8-4 0,7 5 0,-8-6 0,-3 3 0,7-7 0,-6 7 0,4-3 0,-9 0 0,0 3 0,-1-3 0,-1 0 0,4 3 0,-5-7-90,2 3 180,-6-4-90,-1 0 0,-2 0 0,3 0 0,0 0 0,3 4 0,-2-3 0,-2 3 0,6 0 0,-7-3 0,5 3 0,-3 0 0,0-3 0,1 3 0,-2-4 0,-2 0 0,0 0 0,-2 0-2879,0 0 1530,-2 4 1349,-3-5 0,2 1 0,-3-7 0</inkml:trace>
  <inkml:trace contextRef="#ctx0" brushRef="#br0" timeOffset="43970">15540 7540 20215,'-6'-16'3508,"0"2"-2698,-1-7 0,2-3-631,-3 7 1,4-2-180,4 16 0,0-1 90,9 4-90,0 6 0,26 8 0,-8 3 0,2-2 0,2 0 0,8 5 0,13 4 0,-17-8 0,-2-5 0,-7 0 0,5-1 0,-18 9 0,4-2 0,-34 26 0,3-8 0,-14 13 0,10-15 0,1-1 0,-8 19 45,-2 2 0,0 0-45,2-2 0,2-9 0,1-2 0,6-13 0,-5 1 0,14-15 90,-2-5-90,8 0 0,-3-7 0,4 3 630,0-4-540,0-14-90,0 0 0,0-15 0,0 2 0,0-7 0,0-6 0,0-8 0,0 9 0,0 0 0,0-22 0,0 8 0,0 1 0,0-6 0,0 14 0,0 2 0,2 0 0,0-1 0,2 23 0,-1 4-90,-2 6-90,-1 4 0,0 4-1829,0 2 0,0 0 0</inkml:trace>
  <inkml:trace contextRef="#ctx0" brushRef="#br0" timeOffset="60814">16365 9602 20665,'-11'-13'2249,"-6"-7"-2159,11 11-90,-5-3 90,11 12 0,0 0 0,-3 0-90,2 0 0,-8 0 0,2 6 90,-7 4-90,-2 8 90,-14 24-90,5 3 0,0 3 0,5-9 0,1 1-102,-8 15 1,2-1 101,0 8 0,-1-4 45,3-11 0,0-1 45,-5 11-878,6-14 1,0-3 787,2-1 90,2-1-90,1-8 0,1 0 90,-4 8-90,-10 18 0,13-31 333,1-3-333,0 1 90,-6 7-90,-1 7 0,-7 11 0,8-8 1714,-4 5-1714,12-20 90,-4 5-90,6-12 90,-5 5-90,3-6 0,-7 8 0,10-10 0,-5 5 0,6-7 0,-2 3 0,-2 2 0,1 1 0,-3 1 0,2 0 0,-2 1 0,-1 3 0,-4 15 90,-6 8-90,1 2 0,-1 0 0,1 7 0,5-15 0,-3 15 0,2-5 0,7-14 90,-3 13-180,6-16 90,0 2 0,1 1 0,0-1 90,2 14-90,-3-12 0,7 7-90,-6-5 180,6-15-90,-4 18 0,4-25 0,1 8 0,4-15 0,0 0 0,0 0 0,0 3 90,0-6-90,0 4 0,0-11 0,0 3-90,2-4 90,-1 0-360,1-2 90,-2 0-899,0-11 90,0 2-8752,-4-12 9500,-1 8 0,-3-3 1,0 7-1</inkml:trace>
  <inkml:trace contextRef="#ctx0" brushRef="#br0" timeOffset="62068">14736 11995 22374,'15'4'720,"1"-3"-630,-6 7 0,2-3 0,0 6 180,24 17-181,-11-7 1,20 14-90,-17-11 90,14 14-90,-2 4 0,2-2 90,-7-3-180,-13-17 90,-1 0 90,2 3-90,-5-12 90,5 5 0,-10-15 90,-1 3 90,-3-12-270,-2-4 90,3-11-90,-2-4 0,0-3 0,4-18 0,-3 13 0,3-13 0,1 4 0,-3 12 0,2-20 0,-8 27 0,-2-7 0,-2 14 0,0 1 0,0 2 0,0 1 0,0-1-90,0-3 180,0 1-90,0 1 0,0 5 0,0 4 0,0 1 0,-4 3 0,3 1 90,-3 2-90,1 0 0,-2 0 0,1 0 0,-3 0 0,2 0 0,-9 0 0,3 0 0,-12 0 0,7 4 0,-14 5 0,8 3 0,-12 2-90,5-1 180,-5-1-90,-2-1 0,-3 2 0,-18 1 0,14 0 0,-10-1 0,21-5 0,3 0 0,5-7 0,-5 11 0,12-10 0,0 6 0,10-8 0,6 0 0,-3 4 0,4-3 0,0 3 0,0 0 0,0-3-360,0 3-270,4-4 91,0 0-541,4 0-1258,-1 0 2338,-3 0 0,-3 8 0,-1 2 0</inkml:trace>
  <inkml:trace contextRef="#ctx0" brushRef="#br0" timeOffset="66764">17940 12366 21924,'-3'-9'1440,"-2"0"-1260,1 0-1,0-1 1,4 3 0,0-1-90,0 3-90,0-4 90,9 2 0,8-2 0,19-2 90,15 0-637,-18 4 1,3 0 546,7 0 0,3 0 0,8 1 0,3-1-30,-14 2 0,2-1 0,0 1-30,5 0 0,2 1 0,0-1-446,3 0 1,1 0-1,0 0 416,3 0 0,0 2 0,0-1-873,2 1 1,0 0 0,0 0 872,1 1 0,0-1 0,1 2 30,-1-1 0,0 2 0,1-1-644,0 0 1,0 1 0,-1-1 643,0 1 0,0 0 0,-1 0-160,0 0 1,-1 0 0,0 0 129,-2 0 0,0 0 0,-1 0 0,-2 0 0,0 0 0,-1 0-30,-2 0 0,-1 0 0,-1 0 60,-2 0 0,-1-1 0,0 0-385,20-1 0,-2-1 355,-5 0 0,0-1 0,-4-1 0,-1-1 364,-4 1 0,2-1-364,-9 0 0,2-1 0,1 0 454,-1 0 1,0 0 0,1 0-425,9-2 0,1 0 0,-3 0 15,8-1 0,-1-1 217,-15 3 0,1-1 0,-2 0-262,10-1 0,0-1 29,-10 2 1,3 0 0,-3 0-30,9-1 0,-3 1 0,-2 0 0,-4 1 0,14-1-89,-1 0 89,-3 0 89,0 2-89,-16 2 0,0 1 0,22-3 0,-4 0 0,1-1 0,-23 3 0,0-1 0,14-2 0,0-1 0,-13 4 0,-3-1 0,2-1 0,-1 0 0,1 0 0,-1 1 0,0-1 0,0 0 0,29-4 2588,-6 0-2498,8-3-90,-21 6 90,9-4-90,-17 3 0,3-3 0,7 1 90,5 0-180,4 0 135,-13 4 0,2 0-45,-1 1 0,1 0-298,1 0 1,-2 1 297,-5 1 0,-4 1 0,9 1-254,-7-2 344,-3 3 391,-5-1-481,-3 2 0,-7 0 0,0 0 2129,-4 0-2039,2-2 488,3 0-578,15-5 0,-4 4 0,35-1 0,-7 4 0,3 0 0,-9 0 0,-19 0 0,-6 0 0,-7 0 0,1 0 0,-11 0 90,5 0-90,-11 0 0,0-2 90,-2 2 0,-2-4-90,0 1 90,0 1-90,0 0 0,2 2 0,6 0 0,-1 0 0,5 0 0,-4 0 90,0 0-90,-2 0 0,0 0 0,-2 0 0,0 0 0,-1 0-2069,-2 0 900,-6 0-720,-2 0 1889,-5 0 0,0 0 0,0 0 0</inkml:trace>
  <inkml:trace contextRef="#ctx0" brushRef="#br0" timeOffset="67920">24494 11217 19046,'-16'-14'3238,"0"-1"-2878,0 1-180,-1-2 0,1 5 90,2-1-90,0 5 0,2 3-91,1 0-89,5 3 90,-1-1 0,6 2 90,-3 0-90,6 4 90,4 3 0,4 7-90,6 0 0,7 4 90,5-4-180,9 1 90,5 1-90,7-2 0,2 2 90,-2-5-90,0-4 0,6 3 0,-17-2 0,14-1 0,-30 3 180,7-5-90,-17 0-90,-3-1 89,-7 2-89,-2 2 90,0 5 0,-4 3 0,-4 4-90,-6 5 90,-7 9-90,-3 5 0,-6 8-1240,-3 5 1240,14-24 0,0 1 0,0 0 0,1 1 0,-1-1 0,1 1 90,-16 26-90,3-1-190,12-21 1,1-1 279,-9 15 0,-4 10 90,7-15-90,8-14-90,-1 1 0,9-14 90,3-4-90,-2-1 1266,6-6-1266,-2-1 533,3-4-443,0 0-90,0-4 0,-6-7 0,5-10 0,-5-13 0,6-7 0,0-11 0,0-2 0,0-5 0,0 18 0,0 1 0,0-20 0,0 21 0,0 2-455,0-11 455,0 3 0,2 4 0,-1 5 0,0 4-89,-1-3 89,0 12 0,0-2 0,0 15 454,0 4-454,0 2 0,0 1 0,0-3 0,0 1 0,-3-6 0,2 4 0,-8-2 0,8 2 0,-8 0 0,8 2 0,-3-1 0,4 1 0,0 3-900,0 0-1079,-4 2 450,4 0-899,-9 4 2428,4 3 0,-7 6 0,1 4 0</inkml:trace>
  <inkml:trace contextRef="#ctx0" brushRef="#br1" timeOffset="76011">17445 6065 19136,'0'-9'3508,"0"-2"-3238,0-2-90,0-3 0,0-2 90,0-3-91,0-1 1,0-3 0,-4-4 0,0-3-90,-6 0 90,0-2-90,-3 2 90,-6-11-90,1 12-90,-6-4 0,4 18 0,0 5 90,-8 3-90,8 5-90,-12 8 180,14 5-180,-8 9 90,10 7 0,-1 7 0,5 6 90,6 8-90,-3 5 0,7 6-45,-3-15 0,0 4 90,2 0 0,1 1-45,-2 0 0,1-2 0,1-3 0,1-4 0,1 14 0,0-2 0,0 0 0,0-3-90,0-1 90,0-6-180,0 7 0,2-17-180,2 8 180,-2-27-4767,2-15 4947,-4-14 0,0-20 0,0 1 0</inkml:trace>
  <inkml:trace contextRef="#ctx0" brushRef="#br1" timeOffset="76732">16694 6151 20755,'-17'5'2069,"7"-1"-1979,4-4 0,12 0 0,8 0 0,14 4-90,15-3 0,12 7 0,6-3-287,3 0 287,-4 6 0,-5-6 0,-4 6-179,-8-6-1,-7 5-90,-5-8-90,-7 8-180,-5-9-1708,-5 7 808,-8-7-179,-3 3 90,-3-4 2625,0 0 973,4 0 90,1 0-990,3 0-90,2 0-809,-2-2 0,0 1 0,-2-1 0,-2 2 0,-2 0 269,0 0-449,0 12-90,0-1 90,4 16-90,1-4 0,1 6-90,0 0 90,5 15 0,-1-13 0,3 6 0,-2-17 0,-1-6 0,0-5-90,0-5 90,0-4 90,0-6-90,1-4 0,-3-8 90,0-15 0,-6 8 90,0-18-180,-4 22 0,0-2 0,0 14 0,0 2 0,0 5 0,4 6 0,0 5 0,4 7 0,0 3 0,1-1-180,-1 0-270,0 0-179,0 0-361,0 0-2967,7-2 3957,-5 0 0,7-9 0,-6-1 0</inkml:trace>
  <inkml:trace contextRef="#ctx0" brushRef="#br1" timeOffset="77149">17815 6382 20665,'0'-14'2699,"0"3"-2429,0 2-181,0 2 1,0 5-90,0 0 0,0 12 0,0 4 0,1 14 90,0 3-90,2 19 0,0-9 0,-1 19 0,0-30 0,-2 0 0,0-21 0,0-5-90,0-18 90,2-3 0,3-17 0,4 0-90,5-4 90,2-1 0,3 2 0,1 4 0,0 7 0,1 6 0,-1 7 0,0 6 0,2 3 90,-1 8-90,1 5 0,-3 5 0,-3 4 0,-4 0-90,-4 0-269,-4 0-181,-2 0-539,-2-2-720,0 0-8032,0-8 9567,0-2 1,0-6 0,0 0 0</inkml:trace>
  <inkml:trace contextRef="#ctx0" brushRef="#br1" timeOffset="77783">18428 6255 21475,'0'-5'1169,"0"1"-1079,0 4 0,1 0-90,0-2 90,1-2 90,-8 1 0,-2-1-90,-7 4 0,-3 4 0,0 5 0,-4 7-90,-1 7 89,-1 6-89,1 5 0,5 29 0,7-15 0,10 18 0,9-26 0,17 5 0,0-16-89,12-5-1,-4-16 0,1-8 0,7-6-180,1-7 180,5-14 0,4-12-324,-14 0 1,-1-4 413,-9 9 0,0-1 0,8-13 0,-2-2 45,-12 12 0,-3 1 0,-1 1 0,-1 0 45,-3-1 0,-2 1 0,-1 3 0,-2 0 90,1-27 0,-4 7 0,-5-2-91,0 12 1,-4 9-90,3 15 0,-6 14 0,3 3 0,-4 2 737,-2 9-737,-1 5 90,-3 13-90,-7 35 0,3-6 0,4 0 0,2 5 0,7-4 0,1-1-511,-1 2 1,1 0 510,3-3 0,2-3 0,-1-16 0,0-3 0,0 27-180,0-9 0,0-10-270,0-7-90,0-7-2248,-4-2 2788,-2-13 0,1-4 0,-1-10 0</inkml:trace>
  <inkml:trace contextRef="#ctx0" brushRef="#br1" timeOffset="78165">18590 6296 22014,'-10'-2'1170,"3"0"-1080,6 2-90,26 0-90,7 0-180,28 0-180,-9 2 0,10 1 1,-7 0-825,-13-2 1,-1 0 1333,12 1 0,6 2 0,-14-2 210,-13-2 539,-4 0-359,-13-4 359,-3-5-539,-9-1-90,-2-4 0,0 5 2637,0 4-2817,0 1 90,5 20-90,-3 3 0,3 18 0,-5 4 0,0 7 0,0 2-1098,0 0 558,0-7-359,0-5-720,0-8-8212,0-8 9477,0-10 1,0-8 0,0-7 0</inkml:trace>
  <inkml:trace contextRef="#ctx0" brushRef="#br1" timeOffset="78332">19349 5821 17006,'-14'-32'719,"-9"-1"867,14 17-2755,-5 8-161,14 18 1330,0 8 0,0 4 0,0 4 0</inkml:trace>
  <inkml:trace contextRef="#ctx0" brushRef="#br1" timeOffset="78677">19565 6246 23813,'2'11'360,"0"3"-270,-11 22-90,6-1 0,-3 1 0,0 2 0,5 10 0,-3 11 0,8-26 0,2-8 0,5-4 0,1-8-90,0-6 90,0-9 0,2-7 0,-1-11 0,1-8 90,-4-6 0,-4-4 0,-2-3-90,-9 2 0,-4 3 0,-7 4 0,-6 5-90,-3 7-90,-2 4-989,-4 7 0,10 4-990,0 7 2159,15 5 0,4 3 0,4 1 0</inkml:trace>
  <inkml:trace contextRef="#ctx0" brushRef="#br1" timeOffset="79098">19890 6264 22554,'0'-9'1619,"0"0"-1529,0 2 0,0 3-90,0 2 0,3 16 0,3 3 0,12 35 0,-4-9 0,4 14 0,-8-14 0,-6-6 0,0-4 0,-4-8 0,0-5 0,0-10 0,0-10 0,0-28 0,3-4 0,5-6 0,3-4 45,6 4 0,3 0 0,-1-1 0,2 3 0,1 3 0,3 5 405,20 1-91,-11 13-89,9 18-90,-15 15 0,-3 17-90,-10-3 0,-3 2-90,2 20-45,-5-9 0,-4 1-944,-11 17-1,-3-4-629,-9-15-809,-4-20 2428,-5-2 0,-7-5 0,-3-2 0</inkml:trace>
  <inkml:trace contextRef="#ctx0" brushRef="#br1" timeOffset="79823">17039 6880 21924,'-10'-5'1979,"0"-2"-1349,1 0-360,5 2-90,0 1 0,4 4-90,6 0 0,10 0-61,18 0 1,17-1 0,3 0 60,-2 0 0,4 0 0,2 0 0,3 0-751,-4 0 1,3 0 0,1 0-1,1 0 1,1 0 675,-4 0 0,1-1 0,1 1 0,1-1 0,-1 1 0,-2-1 39,7 1 0,-3-1 0,0 1 0,3 0 0,4-1-293,-9 1 0,2 0 1,2 0-1,3-1 1,0 1-1,1 0 1,-1 0-1,0 0 249,-6 0 0,0 1 0,0-1 0,0 1 0,0-1 0,1 1 0,-1-1 0,1 1 0,-1-1-179,-1 1 1,1-1-1,0 0 1,0 1-1,0-1 1,0 1-1,-1-1 1,-1 1-1,-1 0 169,10 0 0,0 1 0,0 0 0,-1-1 0,-3 1 0,-3 0 0,-3-1-191,11 0 1,-5 1 0,-4-1-1,1 0 191,-6 1 0,0 0 0,-2 0 0,-1 0 0,9-1 0,-2 0 0,-2 0 0,-8 0 0,-2 0 0,-2 0 90,12 0 0,-2 0 591,-4 0 0,-3 0-681,9 0 0,-5 0-90,-37 0 1455,-8 0-3074,-4 0 1996,-17 0-2446,-1 6 2159,-16 2 0,-2 9 0,-5 2 0</inkml:trace>
  <inkml:trace contextRef="#ctx0" brushRef="#br1" timeOffset="81422">18602 8173 19046,'14'-14'2519,"1"1"-2249,3-1-1,0 3-89,4 0 90,3 4-90,3 0-90,5 3 90,3 1 0,3 1-90,3 2 90,-1 0-90,0 8 0,10 12-1,-17 7-89,7 9 90,-24-3-90,-7 17 0,-12-11 0,-7 10 0,-9-21 0,-3-3 90,-12-3-90,10-12-90,-4 0 90,18-10 0,9-6 0,11-1-90,27-11 90,-3 8 0,18-1 0,-14 9 0,-4 2 0,-7 0 0,-4 6 0,-7 2 0,-5 5 90,-6-1-90,-4-1 0,-15-6 0,3-1 90,-23-4-90,9-20 90,2 5-90,10-20 0,12 6 0,7-3-90,6-6-359,22-17 179,-4 14-90,11-9-90,-12 23-179,-1 7-1530,3 0 810,-10 12 179,-1 0 361,-11 8 629,-4 0 2968,-2 0 91,-2-2-2250,-2-1-179,0-1-90,0-3 539,2 0-449,-2 0 0,2 1-180,-2 3-1,0 1-269,0 8 90,0 8-90,0 13 90,0 14-90,0 11 0,0 9-284,0 5 284,0-32 0,0 0-1610,0 32 1520,0-3-180,0-4-366,0-7 7,0-7-91,0-6 90,0-8 91,0-4-1,0-4 500,0-7-50,0-7 1961,0-5-1601,0-14 249,4-1-249,0-11 90,4 4 180,-3-8-360,-2 10 89,-1-1-89,-1 12 0,1 3 0,-2 2 90,0 12-180,0 0 90,0 26-90,0-10 0,-4 16-90,-2-10 90,-5 4-90,-3 1 0,-2-1 0,-6 1 90,-5-5-90,-23 7 0,5-15 0,15-11 0,-1-2-90,-18-6 90,0-5 0,2-7 0,4-4-90,5-4 90,9-5 0,7-3 0,12-2 0,4 3 0,14 0 0,6 4 0,11 4 0,9 5 90,7 5-90,7 2 90,7 8-305,5 3 215,-1 7 0,-4 0 0,-7 0-540,8 4 540,-20-7-1079,2 2-90,-21-12-360,-7-1 1529,-6-4 0,-3-4 0,-1-1 0</inkml:trace>
  <inkml:trace contextRef="#ctx0" brushRef="#br1" timeOffset="82060">19825 8363 21115,'24'-55'2249,"-3"5"-1890,-5-2-89,-10 9-90,0 6-90,-6 14 0,-6 16 0,-2 3 0,-9 12 0,-5 8 0,-4 15-90,-5 15-302,-1 10 302,16-23 0,1 0 0,1 1 0,1 1 0,2 0 0,2-1 0,-1 30 0,4-5-90,10-7 90,2-9 0,6-7-90,3-11 0,3-11 0,2-12 1,4-11 89,10-31 0,-7-1-520,-11 8 1,-1-2 609,5-27-45,-10 30 0,-1-2 0,-1 1 0,0-1 45,-2 0 0,0 2 89,4-27 227,-5-7-316,-2 25 0,-3-5 0,0 31-90,-5 10 90,-2 15-90,-5 15 0,0 4 1065,5 8-1065,2 3 0,5 2 139,5 0-139,13 11 0,4-17 0,10 4 0,-4-23-90,2-8 90,1-7 0,2-9-89,-3-9 178,8-23-178,-14 0 178,4-17-89,-16 11 0,-6 4 90,-2-7-90,-15 11-90,3 6 90,-8 16 0,6 11-89,0 4-181,1 0-90,0 4-989,0 11-1,0 2 1350,-5 22 0,-1-9 0,-3 9 0</inkml:trace>
  <inkml:trace contextRef="#ctx0" brushRef="#br1" timeOffset="82253">19829 9154 21835,'-13'24'2158,"7"-4"-1978,-5-1-90,10-10-90,-5 7-180,6-15-180,0 5-359,0-6-271,0 0 990,0-4 0,0-3 0,0-4 0</inkml:trace>
  <inkml:trace contextRef="#ctx0" brushRef="#br1" timeOffset="82564">19670 8028 20935,'-26'-22'2069,"1"-1"-1799,5 2 0,9 3 89,4 5-179,7 2-90,0 2 0,5 2 90,29 0-180,7 3 0,-6 0 0,3 1 0,-1 0 0,0-1 0,3 0 0,2-1 0,14 0 0,0 1-45,-15 0 0,-1 1-315,17-1 1,-2 1-361,-4 1-2338,7 0 3058,-37 0 0,-5-1 0,-13-1 0</inkml:trace>
  <inkml:trace contextRef="#ctx0" brushRef="#br1" timeOffset="82883">21144 7499 24083,'33'-28'1529,"-4"6"-1079,-9 6 360,-19 55-541,-10 17-1215,-5 2 0,-4 7 975,4-18 1,-1 1 0,-1 2-30,-3 7 0,0 2 0,-2 2 22,4-12 1,-1 2 0,0 1-1,0 0-619,-2 2 0,0 0 0,-1 1 1,1 0 596,-2 1 0,1 1 0,0-1 0,-1 1 0,0-3 0,1 0 0,-1 1 0,-1 2-308,1-1 1,-1 4 0,-1 0 0,1-1-1,1-3 285,1-3 1,1-4 0,1 1-1,-2 2-157,-1 4 0,-1 4 0,0 1 1,0-2-1,2-6-210,-1 3 0,2-5 1,0-1 29,1-2 0,1-1 0,0-4-315,0-2 1,3-9-497,5-19 1171,8-26 0,12-30 0,5-15 0</inkml:trace>
  <inkml:trace contextRef="#ctx0" brushRef="#br1" timeOffset="83224">21112 8015 22734,'16'-46'1529,"0"5"-1439,2 10 0,3 8 0,3 11 0,4 12 0,7 16 0,2 14-90,2 13-3111,-3 11 3111,-18-25 0,-2 1 0,-1 1 0,-1 0 63,11 26-63,-7-8-375,-4 2 375,-8-21 0,0-4 0,-6-20 2183,0-6-2183,2-8 698,2-6-968,11-35-90,1 5 180,-3 11 1,1 0-361,11-15-90,7 1-360,-8 17 1,0 1-630,12-12-360,7-6 1979,-23 24 0,-9 5 0,-6 2 0</inkml:trace>
  <inkml:trace contextRef="#ctx0" brushRef="#br1" timeOffset="83886">21502 7856 17787,'-47'4'4137,"6"-3"-3687,6 3-270,13 0-90,10-3 0,12 4 0,23-7-90,4-1 0,5 0 0,3-1 0,13 1 0,-15 1 0,1 0-90,25 8 90,-20 0 90,5 5-90,-25 0 0,-5 1 0,-4-5 90,-4 5 0,0-10 270,-2 4-1,0-6 1,0 0 360,-2 0-540,2-2 0,-2-1 0,0 1-91,2 0 1,-2 2-90,0 0 0,2 0 180,-2 8-90,4 10-90,0 18 0,3 16 0,-7-4 0,0 2-293,0-10 1,0-1 292,-2 14 0,0-1 0,0 14 0,0-8-180,0-10 90,0-10 0,0-11 0,0-6-90,0-12 90,0-5 0,-4-20 90,0-5 586,-8-28-496,-1 9-90,-1 1 0,-4 20-90,0 25 90,-25 29 45,8 5 0,-1 4-45,6-11 0,-1 1-175,0 0 0,-2 3 0,4-7 175,-16 8 0,8-13 0,0-3 0,-5-6 0,-9-2 0,19-14 0,1 0 0,5-4 0,1-3 0,5-5 0,4-3-90,4-2-360,2-9 615,5 6-704,2-6-181,3 8-359,0-2-810,0 1 1889,0-3 0,0 4 0,0-2 0</inkml:trace>
  <inkml:trace contextRef="#ctx0" brushRef="#br1" timeOffset="85173">22021 8042 23094,'0'-14'1169,"0"5"-989,2 2-180,-1 5 0,1 2 90,-6 0-90,3-4 90,-3-11-90,15-15 90,12-9-90,5 4 90,19 6 0,-18 20 0,6 11-90,-14 12 90,-5 13-90,-8 9 0,-2 8 0,-15 5 0,-4 4 0,-12 1 0,-1-2 0,-3-4 0,3-7 0,1-10 90,7 0-90,9-18 0,11 1 0,15-14 0,7 0 0,11 0 0,4 0 0,3 0 0,3 6 0,-2 2 0,8 8 0,-15-4 0,10 1 0,-27-4 0,1-4 0,-15-1 0,-2-4 0,-3 0 0,0-4 0,0-5 90,-5-9-90,4-7-90,-5-9 90,6-7 0,0-7 90,0-6-90,0-3-964,4 1 964,0 1 0,6 4 0,2 5 90,1 3-90,3 7 90,2-4-90,-1 13 0,12-9 0,-9 20 0,8 1 0,-6 11 963,0 4-963,3 0 0,10 14 90,-8-2 0,6 14 0,-12-3 90,-1 24-90,-7-6 0,-3 18-90,-7-12 0,-3 3 0,-5 2 90,-2 0-180,-7 0 90,0-4 0,-12 9 0,6-19 90,-7 3-90,6-23 0,-8-9 0,8-7 0,-6-9 0,7-18 0,10 1 0,0-11 0,10 8 90,3 2-90,14-10 0,2 12 0,12-5 0,0 14 90,20 7 0,13 15 0,0 8-45,-24 3 0,-3 5-45,-10 0 0,-2 1 0,-2 0 0,-1 0 0,11 20 0,-15-7 90,-7-15-90,0-2 0,-3-33 90,-1-10-90,0-14 0,-1-5 0,0 9 0,-1-2-469,1-16 0,0-1 469,0 10 0,-2 0 0,0-3 0,-1 0 45,-1 1 0,0-2-334,-1-17 0,0 1 289,-1 17 0,0 2 0,0-12 0,0 4 0,0-4 0,0 11 0,-4 9 0,3 9 0,-3 7 0,4 7 789,-3 4-789,2 5 367,-3 2-637,1 0-90,2 4-179,-6 1-271,2 6-89,-3 1-361,0 1-2877,-9 5 4137,4-9 0,-8 7 0,7-9 0</inkml:trace>
  <inkml:trace contextRef="#ctx0" brushRef="#br1" timeOffset="85466">22655 7571 21475,'-33'0'2518,"5"0"-2248,7 0 0,11 0-90,6 0-90,14 0 90,12 0-90,18 0 45,9-1 0,5-2-576,-10 0 1,2-1 485,17-1 0,2-1 0,-3-3 0,-4 0 0,-18 3 0,0 0 0,7-2 0,-4 1-45,0 0 90,-13-2-90,-6 6-540,-9-1-89,-7 4-1350,-4 0 0,-15 0 2221,-3 6 1,-14 4-1,-1 6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25:07.390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00B050"/>
    </inkml:brush>
    <inkml:brush xml:id="br2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13819 2117 21835,'4'-18'2878,"0"2"-2248,-4 2-1,0 3-89,0 2-180,0 2-180,0 3-1,0 2-89,0 2 180,-16 28-270,-6-1 45,1 0 0,-3 3-352,-2-3 0,-2 0 307,-3 3 0,-2 2 0,-1-1 0,-2 2 0,0-1 45,-3 3 0,0 1-90,-10 10 0,1-1 45,20-17 0,1-2 45,-2 5 0,1 0-45,-12 21 0,8-4 90,20-13-90,17-9 90,7 6-90,11 7 89,3-4 1,2 3-45,-5-7 0,0 1-48,11 13 0,1 0 48,-11-10 0,1 0-45,8 15 0,1 1 0,-10-15 0,1-1 90,10 17 0,-1-3 0,-2-7-90,3 3 0,-20-33 0,-6-10 0,-1-19 0,-6-18 0,0-23 0,-1 19 0,0-3-556,2-11 1,0-3 555,0-6 0,0-1-314,0 17 1,1 0 0,-1-1 313,0 1 0,1 0 0,-1 0 0,3-19 0,1 0-302,-2 5 1,0 1 301,-1 7 0,0 2 0,-1 7 0,0 0 0,-1-2 0,0 2-47,0-12 47,0 1 903,-2 32-1263,4 5 730,0 9-1989,4 0 539,4 12-1528,2 3 2608,5 4 0,3 1 0,1-1 0</inkml:trace>
  <inkml:trace contextRef="#ctx0" brushRef="#br0" timeOffset="317">14339 2167 25073,'0'-29'2428,"-6"1"-1708,5-1-360,-8-2-360,8 11 0,-3 6 0,8 48 0,0 11 0,0-4 0,0 4-366,0 2 0,-1 1 366,-1 7 0,0 6 0,-1 2 0,0 6 0,-1-3-591,-2-13 0,0-2 1,0 2 590,1-2 0,-1 2 0,1 0 0,-2-5 0,-2 19 0,-2-5-590,2-4 0,0-3 590,0-6 0,0-3-99,2-6 1,1-3 98,-1 22-450,3-14-629,0-16 129,0-12-1118,0-19-7763,2-23 9175,2-25 1,0 16 0,2-3 0,0-5 0,0 0-1</inkml:trace>
  <inkml:trace contextRef="#ctx0" brushRef="#br0" timeOffset="702">13409 1886 22554,'-36'-4'944,"0"-1"1,-29-4-6246,12 2 5661,12 3 1409,13 2-1499,14 2 859,19 0-859,23 6 90,35 3-225,-17 0 0,5 0-862,-7-2 1,2 0 0,2 0 786,9 1 0,1-1 0,2 1-60,-10-3 0,1 1 0,0 0 0,1-1 251,3 1 0,0-1 0,0 0 0,0 0-274,1 0 1,0 0 0,-1 0-1,0 0 23,-1-1 0,-1 1 0,0-1 0,-1 1 0,14 1 0,-2 0 0,-1 0 0,-5-1 0,-2 1 0,-1-1-186,-7 1 0,-1-1 0,-2 0 186,13-1 0,-4-1 0,-11 3 0,-3-2-90,20-3-810,-10 3-179,-22-4 1950,-5 0-871,-15-4 0,-2-3 0,0-4 0</inkml:trace>
  <inkml:trace contextRef="#ctx0" brushRef="#br0" timeOffset="1142">15857 2036 23634,'19'0'1709,"-7"0"-1260,-6 10 1,-19 4-180,-8 15-90,-18 8-90,-6 6-1244,21-19 0,1 2 1154,1-1 0,1 2 0,-17 25 90,9-2-90,7-5 0,12-6 0,4-6 0,12-3 0,8-7 0,12-1 0,13-4 0,8 0 0,0 2 2308,-2 1-2308,-9 3 0,-9 5 0,-11 6 0,-8 3 90,-15 3 0,-8 0-1,-14-3 1,-7-3 0,-9-10 180,-6-12 0,-6-21-1378,0-19 1198,27 4 0,1-5-45,1-3 0,0-6 15,3 0 0,0-6 0,1 2-60,-1-8 0,0-3 0,3-4 0,-2-4 0,5 4 0,6 7 0,2 2 0,-4-11 0,3 3-129,5-3-321,2 10-359,5 12-450,0 11-451,0 8 1710,5 9 0,6 10 0,5 6 0</inkml:trace>
  <inkml:trace contextRef="#ctx0" brushRef="#br0" timeOffset="1519">15760 2144 23813,'4'0'2069,"2"0"-1889,-6 0-90,4 0 0,-2 0-90,4 4 0,6 3 0,8 9 0,12 2 0,13 7 0,8-2-313,6 2 313,-1-7 89,-7-2 361,2-9 0,-21-3 0,-2-4-90,-18 0-181,-8 0 1,0 4-90,-4 1 0,-5 10-90,-17 36 0,7-3 0,-2 5-324,0 3 0,2 3 324,6-12 0,1 2 0,1-2-1312,2 11 0,3-3 1312,3 1 0,2-1 0,1-2 0,2-1-32,0-4 1,3-1-284,6 5 0,1-3-1214,5 14 450,-7-28 0,1-6-8752,1-12 8758,0-17 0,2-21 0,1-12 1</inkml:trace>
  <inkml:trace contextRef="#ctx0" brushRef="#br0" timeOffset="1775">16929 2153 25343,'16'-32'1214,"-1"0"0,13-24-944,-9 15-90,-3 12 90,-6 15-180,0 14-90,-2 20 0,0 22 0,0 24 0,-4-21 0,-1 3-842,-1 8 0,0 5 842,-1-12 0,-1 5 0,0 2 0,1-4-409,-1 6 0,0-2 0,0 3 409,0-4 0,0 4 0,0-2 0,0-3 0,0-3 0,0-4 0,0 0 0,0 16 0,0-2 0,0-8 0,0-4-476,0-7 1,0-3-965,0 20-628,0-20 2068,0-45 0,0-25 0,0-35 0</inkml:trace>
  <inkml:trace contextRef="#ctx0" brushRef="#br0" timeOffset="2168">15650 1877 24533,'-31'0'2249,"5"0"-1800,13 0 1,11 0-90,27 6-90,30-4-135,-8 4 0,7 0-914,-7-4 0,3 0 0,3-1 779,10 3 0,3 0 0,1-1 0,-13-1 0,2-1 0,1 0 0,3 0 0,-7 1 0,4-1 0,2 1 0,0-1 0,-2 1 0,-2-1 0,8-1 0,-2 0 0,-1 0 0,2 1 0,-3-1 0,3 1 0,0 0 0,-3 0 0,-5 0 0,2-2 0,-5 1 0,-2-1-314,14-1 1,-3-1 223,-10 0 0,-5-1-280,-8 0 1,-3-1-1070,17-6-450,-20-1-899,-19-3 2788,-19 1 0,-13 2 0,-9 4 0</inkml:trace>
  <inkml:trace contextRef="#ctx0" brushRef="#br0" timeOffset="2618">18013 1864 24893,'13'-5'2159,"-5"1"-1710,-10 1-89,-13 1-90,-18 10-180,-16 8-45,18-2 0,-1 2-973,-3 4 1,0 3 927,-1 1 0,1 2 45,1 2 0,1 1-240,2 0 1,3 0 194,3 1 0,3-1 0,-11 28 0,25-19 0,5 0 0,10 20 0,5-22 0,5 0-224,24 13 269,-16-23 0,1 0 106,1 1 1,1 0-197,-1 1 0,-1-1 90,-1 0 0,-1 0 142,16 23-187,-7-7 90,-9-6-90,-2-6 0,-11-16 0,-1-5 238,-9-27-238,-1-15 0,0-25 0,0 18 0,0-3 32,0-5 0,0-2-32,2-6 0,0-1 0,1 0 0,0-1-153,2 2 0,1 1 153,-1 3 0,0 0 0,1-6 0,0 2-161,-3 11 0,1 3-469,-1 3 1,-1 4-901,0 2-358,-5 34 527,-5 16 1361,-9 17 0,-9 16 0,11-21 0,-1 0 0</inkml:trace>
  <inkml:trace contextRef="#ctx0" brushRef="#br0" timeOffset="2934">17486 3212 23364,'-11'34'1979,"5"-3"-1530,2-4-179,4-2-90,0-4-90,4-1-90,4-4 0,6-7 90,7-3-90,1-14 0,3-8 0,-3-13 270,-1-12 90,-7-5-91,-6-1-89,-4 1-90,-8 8-90,-2 4 0,-3 9 0,-1 5-180,2 4-359,4 7-631,-5 2-3237,0 5 4407,-2 2 0,0-2 0,2 0 0</inkml:trace>
  <inkml:trace contextRef="#ctx0" brushRef="#br0" timeOffset="3184">18168 1981 26512,'-11'-36'2069,"5"2"-2069,4 1 0,17 11 0,19 2 0,28 14-816,-21 4 0,5 2 816,3-1 0,5 1 0,-2 1-483,8 1 1,0 0 482,-9-2 0,2 0 0,-5 1 0,-4 3 0,-5 0 264,-4-4 1,-3 1-715,19 3-1079,-17-4-810,-13 0 2339,-19 0 0,-24 0 0,-12 0 0</inkml:trace>
  <inkml:trace contextRef="#ctx0" brushRef="#br1" timeOffset="7820">13315 6224 22194,'-4'-3'1440,"-4"1"-901,8 2 2969,-4 0-2878,13 0-450,2 0-135,23 12 0,9 6-45,1 1 0,4 2 0,-9-1 0,3 1 0,-2 0-296,10 6 1,-5-1 295,-14-6 0,-4-1 0,8 10 0,-8 11 0,-2 2 0,-2 1-110,-4 8 1,-4 0 109,-13-15-20,-7 28 20,-2-31 0,-5 8 0,0-18 0,-1-1 576,-1-4-576,-2 0 0,-6-2 232,-6-2-232,-25-7 0,-9-5 0,23-7 0,1-3 22,-19-7-22,7-19 0,34 11 0,1-10 0,17 10 0,6 3 0,4 0 0,23-2 0,-5 10 0,24 0 0,-22 18 0,5 2 0,-17 6 0,-2-1-360,-2 1-360,-1-3-89,-3-4-361,-4 1-179,-4-7 1349,-6-11 0,1-3 0,-2-14 0</inkml:trace>
  <inkml:trace contextRef="#ctx0" brushRef="#br1" timeOffset="8321">13884 6133 17473,'-17'-42'4318,"-4"-4"-3868,-4-1-181,-7-3 91,-5 0 0,-2 0-90,7 20 0,-2 1-135,9 7 0,-2 1-46,-9-2 1,-3 3 225,-1 9 0,0 6-90,7 4 0,-1 3 76,-9 4 1,-2 7-32,-6 17 0,-1 15-19,14-2 1,-2 10 0,-1 6 0,1 0 0,3-7-926,5-8 1,3-4 0,0 0 0,-1 5 703,2 1 0,-2 5 0,0 2 0,1 0 0,6-3 0,6-7 59,4 17 1,10-5-997,4 5 0,6 0 907,4 2 0,4 0 0,-1-18 0,3 0 0,1 0-561,3 0 0,1 0 0,2-1 561,3 2 0,1-1 0,3-2-170,0 0 1,3 0 0,0-3 169,1-1 0,2-2 0,3-1 0,1-4 0,5-1 0,0-2 0,-1-2 0,2-2 0,-1-2 0,3-2 0,13 2 0,4-1 0,-4-7 0,-15-9 0,-2-4 0,-1-3 0,2-3 0,-1-2 0,1-3 0,-2-3 0,1-2 0,-2-3 0,-1-2 0,-1-4 0,-2-2 0,-1-3 0,-1-3 0,-2-2 0,-3 0 0,-2-2 0,-3-5 0,-3-4 0,-3-4 0,-1-2 0,-3 3 0,0-4 0,-3 1 0,-3-3 60,-1 3 0,-1-5 1,-3 1-1,-3 3-60,-4-1 0,-3 2 0,-3 1 0,0-2 0,-3 1 0,-2 0 0,-1 1 0,-3 1 0,-1 1 0,-1 2 0,-2 0 0,-1 2 0,-1 2 0,-2 1 0,-1 2 0,-14-14 0,-2 4-135,-1 5 0,-1 4-405,0 6 1,-2 5-226,4 5 1,-3 7-1665,-16 9 1,0 10 2428,17 7 0,0 8 0,-13 11 0,3 8 0,18 4 0,-1 0 0</inkml:trace>
  <inkml:trace contextRef="#ctx0" brushRef="#br1" timeOffset="8948">13356 9272 23903,'-6'-46'3598,"5"15"-3148,-4-8-90,5 21-90,0 5-270,5 2 0,7 6 0,13 7 0,11 9 0,-1 9 0,2 3 0,-7-3 0,0 3-250,10 9 0,-3 4 250,-13-5 0,-4 1 0,-4 3 0,-3 1 0,-2 0 0,-6 3 0,-13 15 0,-8 1 0,2-15 0,-4-1 0,-11 11 0,-6-5 0,3-18 0,-1-4 0,-1-3 0,0-2 0,1-3 0,1-3 0,-27 6 0,10-9 0,14-5 0,85 4 0,-10 3 0,7 0 0,3-1 0,6 0 0,1 0-90,2 1 0,0 1 0,-5-1-810,1 1 1,-4-6 899,0-9 0,-11-10 0,-24-13 0,-3-26 0</inkml:trace>
  <inkml:trace contextRef="#ctx0" brushRef="#br1" timeOffset="9392">13949 8946 22824,'-51'37'319,"1"-1"1,0 0 0,0 0 0,0 1 0,-1-1 0,1 0-1,0 0 1,0 0 0,-1 1 0,1-1 0,0 0 0,39 19-1,19 2 1,11 2 0,4 1 0,-1 1 0,-8 1 0,-15 0-320,-15-10 0,-11 2 0,-10 1 0,-5 2 0,-4 0 0,1-1 0,2 0 0,7-2 0,8-3 0,12-2 0,15-4 0,19 7 0,14 0 0,12-1 0,9-4 0,5-5 0,3-6 0,0-8 0,-5-11 0,0-11 0,5-9 0,1-9 0,2-6 0,-1-5 0,-2-5 0,-3-1 0,-6-2 0,-1-7 0,-6-6 0,-2-5 0,-3-3 0,-1 0 0,1 0 0,2 2-608,3 4 1,2 1 0,0 1-1,0-1 1,-3-1 0,-4-2-1,-6-4 608,-5-2 0,-4-3 0,-2-3 0,-4 0 0,-5 0 0,-4 2 0,-5 2 0,-6-5 0,-7 1 0,-5 3 0,-6 0 0,-4 1 128,-2 3 1,-3 0 0,-4 0 0,-5 3 0,-5 4-1,-5 6-128,-1 10 0,-8 5 0,-6 4 0,-2 3 0,-2 2 0,2 0 0,2 1 0,5-2 0,-8-8 0,4-1 0,2 2 0,-1 5 0,-4 10 0,6 24 0,0-1 0,0 1 0,-1-1 0,1 1 0,0-1 0,0 0 0</inkml:trace>
  <inkml:trace contextRef="#ctx0" brushRef="#br1" timeOffset="10330">13368 12605 24443,'17'0'2429,"-3"0"-1530,-4 6-539,-6 4 90,-6 16-450,-4-5 0,-7 7 0,3-14 0,0-5 0,2-5 0,3-12 0,5-24 0,9-4 0,2 0 0,6-1 0,4 8 0,4 4 0,18-6 0,-4 20 0,-24 53 0,-12 32 0,1-11 0,10 0-453,-20-14 1,-8 13 0,-6-4 0,-4-22 452,-10-27 0,-3-14 0,1 2 0,1-9-311,-1-15 0,0-10 0,4 1 311,2-2 0,3-3 0,0-5 0,0-5 0,8 3 0,10-2 0,5 2 0,0 0 0,1 1-89,3 3 1,2-1-632,0-6 1,2-1-810,-1 12 0,0 0 1529,1-1 0,-1 2 0,0-2 0,-3 18 0</inkml:trace>
  <inkml:trace contextRef="#ctx0" brushRef="#br1" timeOffset="10729">13368 11665 22289,'-30'-41'1529,"-10"10"0,-14 11-2230,0 28 0,-11 17 0,-2 6 1,6-5 700,1-9 0,3-1 0,-2 13 0,20 1 0,-4 9 0,-2 6 0,0 4 0,2 2 0,2 2 0,5-2 0,5-3 2,1 9 1,8-1-1,4 0 1,2 3 0,-3 3-3,1-5 0,-1 3 0,0 3 0,1 1 0,1 0 0,2-2 0,4-2 0,3-1 0,3-1 0,1 0 0,3-2 0,1-2 0,0-1-175,2 10 1,1-2 0,3-3 0,2-1 174,3-5 0,1-1 0,3-3 0,2-4 0,11 14 0,9-5-159,3-9 0,8-1 0,-1-5 159,-9-9 0,1-3 0,2-2 0,12 12 0,4-2 0,8-25 0,-27-22 0,6-13 0,4-10 0,2-9 0,3-6 0,1-5 0,-1-2 0,-1-1 0,-3 2 0,-3 3 0,-4 5 0,-6 9 0,6-7 0,-6 8 0,-4 1 0,-2-6 0,1-12 0,-11 14 0,3-8 0,0-6 0,1-5 0,1-5 0,-1-2 0,0-3 0,0-1 0,-3 1 0,-1 0 0,-3 2 0,-2 4 0,-4 4 0,-3 4 0,-4 8 0,-5 6 66,-13-22 1,-10 14 0,-8 4 0,-6-7-667,9 10 0,-5-6 1,-5-5-1,-2-1 1,-2 1-1,1 4 0,2 6 1,2 8-1,5 11 600,-22 4 0,0 15 0,-1 0 0,-4 2 0,6 7 0,12 11 0,-1 0 0</inkml:trace>
  <inkml:trace contextRef="#ctx0" brushRef="#br1" timeOffset="11820">12970 14894 23634,'-28'-18'1709,"-3"2"-720,-21 4-629,9 6-2261,8 5 0,2 4 1991,-1 6 723,-5 7-723,29 8 180,8 30-90,14-6-90,-2-12 0,3 1-1,3-7 1,2-1-45,1 1 0,3 1 90,9 13 0,1 1-135,-9-11 0,0 0 0,6 18 0,-2-1 0,-6 4-1112,-14-18 1,-6-1 1111,-8-1 0,-13 1 0,-17-18 2223,9-8-2223,-9-8 0,17-11 137,5-9-137,7-28 0,10 4 0,6-24 1363,3 25 0,2 1-1363,-2 7 0,0 1 0,4-10 0,0 1 0,7-11 0,-1 4 0,-5 8 0,-2-9 0,-7 17 0,-2-7 0,-10 18 0,-2 3 666,-7 5-666,-1 2-1080,-15 4 361,12 2-361,-5 3-269,17 2 1349,10 0 0,4 0 0,5 0 0</inkml:trace>
  <inkml:trace contextRef="#ctx0" brushRef="#br1" timeOffset="12320">13202 14681 22014,'-23'-60'1124,"10"29"1,-2 0-945,-1 0 0,-2 1-1063,-4 1 1,-3 1 1017,-1 1 0,-3 2 0,-2 3 0,-3 1 45,-2 3 0,-3 2-90,-1 3 0,-1 3 45,-4 3 0,-2 3-1,0 7 1,-1 4-45,-3 5 0,0 4 45,-2 9 0,1 6-75,16-7 0,0 1 0,0 6-15,-1 4 0,0 5 0,-1 3 0,2 1 45,1 4 0,1 2 0,2 2 0,0 4-36,3-3 0,0 2 0,1 3 0,3 1 0,3-1-36,4 1 0,3 1 0,3 0 0,1 0 0,3-3-756,1 3 1,2-3 0,3 0-1,3-1 738,4-3 0,3 0 0,3-2 0,2-4 30,4-1 0,3-3 0,2-1-280,2-1 0,3 0 0,3-3 250,2 0 0,3-2 0,2-3-152,1-2 0,3-2 0,6-3 152,2-4 0,6-2 0,1-2 0,-2-3 0,4 0 0,-2-4 0,3-1-217,-3-1 1,3 1-1,0-3 1,-4-3 216,-1-5 0,-4-3 0,-1-1 0,-2 0 0,0-2 0,-1-2 489,18-8 1,-2-4-445,-6-4 0,-4-5-45,-4-2 0,-3-5 0,-6-4 0,-5-4 0,-1-6 0,-5-4 193,-5-7 1,-5-3-194,-7 18 0,-2-1 0,-3-4 0,-3-8 0,-2-6 0,-2 0 0,-1 2-135,-1 12 1,0 2-1,-1 1 1,-1-4 134,-1 1 0,0-4 0,-1-1 0,0 2 0,-2 5 0,-5-13 0,-2 6 0,-1 0 289,0 4 0,-1 1 0,-2 1-289,1 4 0,-1 2 0,-2 1 0,-11-14 0,-3 3 0,3 7 0,-3 4 21,1 7 1,-3 5-1101,-11 4 0,-4 9-720,2 14 0,0 8 1799,1 0 0,2 7 0,4 10 0,6 6 0,13-3 0,-1 0 0</inkml:trace>
  <inkml:trace contextRef="#ctx0" brushRef="#br1" timeOffset="13906">12950 17409 22284,'6'-7'3508,"-2"-2"-2878,-2 4 89,-2-2-179,0 3 270,0 1-720,-5 19-90,-6 9 0,-3 11 0,-3 3 0,3-8 0,0 0 0,-4 12 0,1-1 0,-5 17 0,11-7 0,4-9 0,12 3 0,7-22-90,23-1 0,-3-19 90,14-6 0,-16-1 0,-1-1 0,-7-1 90,0 3 0,-13 6-90,-7 5 0,-13 8 0,-11 3 0,-26 4 0,3-10 0,0-5 0,-3-4 0,6-12 0,0-4 0,-1 1 0,1-3-191,4-6 0,4-5 191,-5-21 0,20 12 0,4-2 0,3-19 0,9 18 0,5 2 0,21-14 0,13 3 0,11 4 0,-10 17 0,1 2 0,21-6 0,-17 12 0,1 4 0,10 6-90,-8 4 0,-14 2-180,-19 4-810,-5 1 181,-4 4 112,-3-4-562,-5 3-361,-2-3-538,-5 0 2248,0 3 0,0-7 0,-1 3 0</inkml:trace>
  <inkml:trace contextRef="#ctx0" brushRef="#br1" timeOffset="14338">13189 17151 22734,'-15'-57'2339,"-9"1"-1980,-11-1-224,12 29 0,-3 2-654,-4 0 1,-3 2 698,-4 2 0,-3 3-582,-5 1 1,-3 4 581,-4 3 0,-2 4 0,-4 4 0,-2 3-1,-2 6 1,0 4-45,-2 6 0,2 6-75,20-4 0,1 2 0,0 6-15,1 5 0,-1 5 0,1 5 0,3 1-45,2 5 0,3 3 0,1 2 0,1 0-297,-1 1 1,0 0 0,2 1-1,5 0 297,5 1 0,2 1 0,5-1 0,3-3 0,4 1 0,4-3 0,3-1 0,3 1 0,3 0 0,3-1 0,2 0 0,2 0 0,4-2-707,3 0 0,3-2 0,3-1 707,2-1 0,4-2 0,1-2 0,5-2 0,2-3 0,2-3-195,4-2 0,3-3 0,1-4 195,2-3 0,3-3 0,1-3 0,2-3 0,2-4 0,-1-2 0,0-4 0,1-3 0,-1-3 0,-2-2 0,0-3 0,1-4 0,-4-6 0,2-4 0,-2-3 0,-3 1 0,0-4 0,-4 0 0,1-3 0,-5-1 0,1-3 0,-2-1 0,-7-1 0,-5-3 0,-6 0 0,-3-2 0,-1-4 0,-4-1 0,-3-1 4,-1 0 0,-4-1 1,-3-3-5,-6-2 0,-3-4 0,-3 0 0,-2 4 0,-1-2 0,-2 3 0,-3-2-136,0 4 1,-3-2 0,-1 1 0,-2 5 135,-2 7 0,-2 3 0,-4 1-540,-9-8 0,-3 0 0,-3 3-725,0 6 0,-1 2 0,-1 2 1265,1 0 0,0 1 0,0 4 0,-17-1 0,3 7 0,19 13 0,-1 0 0</inkml:trace>
  <inkml:trace contextRef="#ctx0" brushRef="#br1" timeOffset="17805">17067 6368 25253,'0'-11'1349,"0"0"-1259,0 4 0,0 2-90,0 3 0,0 2 90,-5 0-90,4 0 0,-8 0 180,8 4 89,-3-3-89,4 1 0,0-20-180,2-3 90,13-33 0,1 18-90,14-12 0,7 17 0,-7 16 0,7 9 90,-9 46-90,-19-4 0,-2 4 0,-2 0 0,-3 1-187,-5 5 0,-6-1 187,-21 14 0,-8-21 0,-5-4 0,6-8 0,-2-4-1248,-17 8 0,-2-6 1248,13-11 0,0-5 90,-16-3 0,0-5-45,18-3 0,2-4 0,-10-3 0,5-7 45,1-26-90,28-1 0,8-6 45,4 7 0,5 0-1251,5-20 0,5 0 1206,5 13 0,5 1-45,2-1 0,3 2 11,0 1 0,5 1-146,-3 9 0,3 0 0,-1 3-135,3-1 0,0 2-180,9-6 1,0 5-765,5 7-360,-5 14 836,-7 13 783,-7 13 0,-7 16 0,-4 8 0</inkml:trace>
  <inkml:trace contextRef="#ctx0" brushRef="#br1" timeOffset="18471">17084 6337 23274,'17'15'1979,"-3"-3"-1530,7 3-89,-1-1-180,9 4 0,5 5-135,-2-1 0,2 3-45,-7-5 0,1 1 0,21 17 0,0 1 0,-21-16 0,-1 0 0,8 5 0,-2-2 0,2 3 180,-9-8 180,-6-6-91,-4-14-179,-7-10-90,-1-22 0,-7-19 0,0 16 0,0-2-238,1-8 0,0-3 283,1-5 0,-1-2-1636,0-5 1,0 0 1590,-1-5 0,0 1 0,-1 0 0,0 1-332,-2 0 0,-2 2 332,1 2 0,-2 3 0,-3 4 0,-2 2 0,-2 3 0,-3 4 0,-1 4 0,-4 3 0,-2 5 0,-5 3 0,-16 0 0,-4 4 0,11 8 0,-1 3 56,-10-1 1,0 4-57,-10 5 2871,2 4-2871,23 0 1141,5 0-1141,29 8 0,18 3 0,23 7 0,12-6 0,7 0-608,-8-3 0,2-1 608,-3 0 0,4 0 0,-1-2 0,10-2 0,0-1 0,-21 1 0,-1 0 0,1-1 0,20-3 0,1 1-965,-12 0 0,2 0 1,-3 1 964,3-2 0,-1 0 45,10 0 0,-4 0-75,2 0 120,-15 0-90,-11 0 180,-9 6 0,-8 5 90,-2 14-180,-3 15-90,-1 19 123,-8 3 0,0 5-123,-2-12 0,0 0 81,-1-3 1,-1 2 0,-1-2-82,0 5 0,0-3 0,-1 0 0,0-2-69,0-3 0,0 0 69,0 7 0,0-2 0,0-18 0,0-2 0,0 11 0,0-5-1170,0-10-359,0-4 121,0-20 1408,2-10 0,4-7 0,2-6 0</inkml:trace>
  <inkml:trace contextRef="#ctx0" brushRef="#br1" timeOffset="19406">19297 6029 23004,'-12'11'719,"-2"5"-719,-1 2 90,-1 7-90,-2 0 0,1 0 0,1-4 90,4-5-90,5-9 0,4-7 0,5-12 0,5-8 90,18-28 45,-2 20 0,1-1-90,-1 1 0,1 2 0,2 1 0,1 4 135,16 3-180,-15 21 90,2 14 0,-19 22-90,-6 9 0,-3 4 0,-5-2 0,-2-4 90,-3-10-90,3-9 360,2-7-270,8-17-90,15-22 0,4-9 89,12-16 1,-3 9 0,-3 4-90,-1 4 0,-5 8 90,-4 8-90,-2 13 0,8 24 0,-10 2 0,7 14 0,-12-10 90,2 3-90,-5-19 0,-1-4 0,-5-25 0,-2-14 0,0-8 0,0-3 0,0-29-440,0 17 0,0-3 485,0 12 0,0-1 134,2-19 1,1-1-216,0 3 1,-1 1 125,2-6 0,-1 3-90,-1 11 0,-1 6 0,-1 1 90,0 29 0,0 62 0,0-2 0,0 5-45,0 3 0,0 1-360,1-11 0,-1 2 0,-1-2 315,0 11 0,-1-1 45,1 1 0,1 1-45,-2 1 0,0-1 0,0 0 0,1-1 0,0-1 0,1-1 174,-3-4 1,-2 1-175,0 13 0,-1-1 0,0-19 0,0 0 45,-4 8 0,-1-3-45,-8 6 0,-5-11 0,-6-7 0,-3-6 232,-4-8-232,3-10 90,1-4-90,5-8 90,5-8-90,5-6 0,9-11 1199,8-9-1199,11-2 0,10-3 476,11 5-296,29 9-90,-8 19-209,-16 8 0,1 6 119,16 24 45,-26-12 0,-1 3-45,-2 3 0,-2 2 0,0 1 0,-3 0-90,-2 1 0,-1 0-90,8 27-270,-6-5-179,-8-8-541,-4-13-359,-4-15-719,-7-14 2248,-2-17 0,-5-15 0,-1-9 0</inkml:trace>
  <inkml:trace contextRef="#ctx0" brushRef="#br1" timeOffset="19805">18923 5518 22194,'-61'-13'2519,"6"-3"-2159,10 0-1,14 0 1,15 2-90,23 5 0,28 5-90,-2 2 0,4 2-732,15 3 1,4 2 641,-10-2 0,3 1 0,1 1-913,6 2 0,2 0 0,1 1 853,5 1 0,0-1 0,1 1-30,-15-3 0,-1 1 0,2 0 0,1 0-316,0-1 0,2 1 0,2 0 0,-2 0 0,-4-1 316,14 2 0,-3-1 0,0 0-111,-8-1 0,3-1 0,-3 0 1,-4-1-430,17 0 0,-8-2 0,-20-2 1,-3 0-396,26 0-1674,-53 0 3126,-24 0 1,-25 0 0,-13 0-1</inkml:trace>
  <inkml:trace contextRef="#ctx0" brushRef="#br1" timeOffset="20838">16381 9281 23184,'-4'-9'3328,"0"2"-3058,4 3 0,14 8-91,4 7-134,10 8 0,2 3 45,18 18-980,-15-9 0,-1 2 890,-8-7 0,-3 1 45,3 9 0,-2 2 0,-9-6 0,-3-1 45,5 28 0,-40-24 0,-1-26-90,-14-12 0,18-14 0,20-39-45,18 13 0,7-2-371,1-2 1,8 0 265,7 4 0,8 0 0,2 4-240,-3 9 0,1 3 1,1 0 205,0 1 0,0 0 0,-1 3-206,-3 4 0,-1 2 0,-2 3-1319,6 4 0,-6 2-629,11-1 2338,-8 5 0,-48 12 0,-12 2 0</inkml:trace>
  <inkml:trace contextRef="#ctx0" brushRef="#br1" timeOffset="21271">16665 9290 18033,'-57'5'2968,"10"-1"-2608,16-4 1076,17-6-986,18-1 355,13-9-356,17 0-179,13-4-204,14 1-21,-27 9 0,3 0 45,17-1 0,2 2-90,1 3 0,-1 2-3,-1 1 0,-1 4 3,-8 4 0,-3 6-180,-7 9 0,-3 3-478,16 18 433,-20-14 0,-3 2-315,-7 0 1,-2 0 179,5 11 0,-1 14 360,-15-38 90,-2-6 180,-4-22 289,0-10 341,7-26-180,-2 5 89,9-16-89,-5 18 562,0 2-922,-2 8 137,-1 6-407,-4 6 90,0 10 90,-2 24-270,0 13 0,0 30 0,-2-22 0,0 3-161,-1 5 1,-2 5-1,1 2 161,1 2 0,0 1 0,-1 0-386,-1 0 0,0 0 0,0-2 56,3-4 1,1-1-1,0-6-480,-1-4 1,0-3-4048,2 30 4857,2-33 0,5-15 0,4-29 0</inkml:trace>
  <inkml:trace contextRef="#ctx0" brushRef="#br1" timeOffset="21577">17936 9340 23723,'15'-39'2789,"-3"3"-2609,-6 13 90,-2 9-1,-4 12-89,-4 19-90,0 18 0,-4 23-90,5-21 0,1 2-836,0 5 1,1 0 835,2 1 0,1-1 0,1-1 0,2 0-314,9 6 1,5-3-47,13 12 0,3-26 0,5-10 181,12-24 134,-16-6 0,-1-5 135,12-33-1,-26 20 1,-2-2 45,-2-2 0,-1-2 135,0-7 0,-2 1-90,1-15-173,-7 19 0,-2 2-7,-5 9-270,-1 2-540,0 17-553,0 4-1336,0 6 2778,0-4 0,-3 4 0,-2-6 1</inkml:trace>
  <inkml:trace contextRef="#ctx0" brushRef="#br1" timeOffset="21878">18087 9227 23004,'-27'-18'1889,"4"-2"-1619,11-7-270,8 3 90,29-17-90,0 12-3392,21-13 3392,-7 6 0,-1-5 172,-5-4 142,-21 6 1,-6-2 0,-4 8 0,-5-2-6,-7-6 1,-7-4-1,-2 2 6,-15-13 0,-4 1-1236,1 0 1,-2 2 920,0 6 0,3 5 0,-5-5 2118,1 1-2208,21 18-262,3 1-457,20 19-207,6 4-513,12 10-630,11 6 2159,10 11 0,4 10 0,1 7 0</inkml:trace>
  <inkml:trace contextRef="#ctx0" brushRef="#br1" timeOffset="22538">17754 9050 25882,'-36'8'1259,"8"-2"-1259,14-6 0,10 0 0,19 0-90,23-1 1,9 0-1,-2 1 0,5-1 45,5 1 0,10-1 0,2 1 0,-4-1-732,-1 1 1,-2 0 0,7 0 776,-13 1 0,7-1 0,4 1 0,2 0 0,-1-1 0,-4 1 0,-7 0 22,4-1 1,-8 0 0,0 0-1,4 1 50,8-1 0,5 1 0,0 0 0,-3 0 0,-11 0 243,8-1 0,-8 0 134,-10 0 1,-1 0-218,-3-2 1,-3 0-233,9-2 0,2-2 0,-31 3 0,0 7 0,-7 32 0,-1 9 0,-2 14 0,-1 6 375,-2-17 1,0 1-376,-1-3 0,0 2 0,0-2 0,-1 6 0,0-2 0,0-1 0,0-2 0,0-4 0,0-2 0,0-6 0,0-3 0,2 20 68,0-14-68,-1-12 0,-1-19 0,-13-37 0,1-10 0,-1 8 0,-2-3 0,-3-5 0,-1 1 0,-14-15 0,10 24 0,-1 4 0,-15 8 0,5 28 0,0 8 0,-19 17-863,15-1 0,2 3 863,10-5 0,3 0 0,1 1 0,1 0 378,2-3 1,2-1-379,-8 21 0,5-12 0,10-13 0,-1-17 0,8-20 0,-6-24 0,2-19 734,1 22 0,-2 0-734,2-1 0,-2-1-3,-4-6 0,-1 1 3,-6-9 0,-8 0 0,7 44 0,-4 15 0,-1 17 0,5 1 0,1 3 0,-8 16 0,9-15 0,0 0-359,-2 7-1530,2-3-810,0-4 2699,-2-7 0,-2-3 0,-3-4 0</inkml:trace>
  <inkml:trace contextRef="#ctx0" brushRef="#br1" timeOffset="23355">15281 12696 22554,'-13'-14'2699,"3"1"-2430,4 1-89,2 3 0,10 5 90,9 2 90,20 2-90,27 0-558,-19-1 1,7 2 309,-3 1 1,6 2-1,2 1 1,-2 0-777,6-1 0,-2 0 1,4 2 753,-1 0 0,5 2 0,-1 0 0,-4 0 0,0 1 0,-4-1 0,-1 0 0,-1 1 0,-1-1 0,-1 1-60,-6-2 0,0 1 0,-2-1-102,15 3 1,-2-2-154,-1 0 0,-3-2-315,12 1-89,-5-3-181,-41 0 1,-9-3-630,-12 9 1684,-30 0 0,-8 4 0,-25 1 0</inkml:trace>
  <inkml:trace contextRef="#ctx0" brushRef="#br1" timeOffset="24105">14818 15753 24803,'-35'-9'1979,"4"0"-1799,7-2-1,11 0 181,26-11 0,24 2-135,0 6 0,5 2-2216,11 0 0,4 3 1991,-10 3 0,3 1 0,1 0 0,7 1 0,2 0 0,1 1-184,-11 1 1,2 1 0,-1 0 0,2 0 183,2 1 0,0-1 0,1 1 0,0-1 0,1 1 0,0 0 0,0 0 0,0 0 0,-1 1 0,-1 1 0,1 0 0,-1-1 0,-3 1 0,0-1 0,-1 0 0,-1 1 0,13 1 0,-2 1 0,-2 0-57,-7-1 1,-1 0-1,0 0 57,9 0 0,1 0 0,-5 0 0,-3 0 0,-3-1-225,5 1 0,-11 2-674,-27 2 1978,-34 7-3193,-12 1 1,-7 0 2113,6-2 0,-2 2 0,-17 6 0,-2 1 0,10-3 0,0-1 0</inkml:trace>
  <inkml:trace contextRef="#ctx0" brushRef="#br1" timeOffset="24488">14781 18010 25163,'-33'0'1619,"7"-6"-1439,13-1 179,21-9 91,22 0 90,33-2-405,-19 9 0,5 2-941,13 0 0,4 2 806,-14 2 0,1 1 0,3 1-953,6 1 1,1 1-1,3 2 953,-14-1 0,2 0 0,0 2 0,1-1 0,3 2 0,1 0 0,-1 0 0,1 1-368,2 0 1,-1 0 0,1 0 0,0 1 367,-1 0 0,0-1 0,0 1 0,0 0 0,-3-1 0,0 1 0,-1-1 0,0 0 0,-4 0 0,-2 0 0,1 0 0,1-1-156,5-1 1,2 1 0,-1-2 0,-5 1 155,-2-1 0,-3 0 0,0 0-240,5-1 0,0-1 1,-7 0-661,16-3 598,-21-5-2396,-17-20 719,-20-1-7852,-8-19 9771,-15 7 1,-1-2-1,-5 0 1</inkml:trace>
  <inkml:trace contextRef="#ctx0" brushRef="#br1" timeOffset="26497">15496 11208 20755,'-5'-11'2429,"-2"-1"-2069,6 1-181,-2 0 91,3 4 0,0 2-180,0 3 180,0 2 90,-4 14-180,-1 4-90,-8 43 0,2-9-278,4-13 1,0 1 187,-5 19 0,3 0 0,-1-7 0,6-16 0,0-1 90,0 2-90,0 7 90,4-38 0,0-8-90,0-9 0,0-11 0,4-17 45,2-5 0,1-5 0,1 10 0,0-1-311,4-17 0,0 0 266,-2 17 0,0 1 45,4-7 0,2 1-1636,0 9 0,3 2 1591,-1 3 0,2 3 0,19 1 0,-4 21 90,16 28-90,-12-2 0,-11 5 0,-2 5 270,-2 12 606,-5 5-786,-13-24 3392,-12-7-3482,0-15 0,-1 3 0,-4-4-180,10-2-180,-8 0-449,8-5-361,-3 2-809,4-1-7852,0-1 9028,0 2 0,0 1 0,0 2 1</inkml:trace>
  <inkml:trace contextRef="#ctx0" brushRef="#br1" timeOffset="27088">15951 11334 21655,'0'5'2608,"0"-1"-2428,0 1-90,1-4 0,3 9-90,6-9 90,7 9-90,7-9 0,10 3 0,27-6 0,-25-3 0,2-4 45,4-6 0,-1-2 45,-10 0 0,-4-3 90,9-28 89,-28 9 181,-17-13-180,-21 18-90,-9 10-90,-17 36 90,5 28-473,24-10 0,1 2 293,-2 4 0,1 3 0,3 4 0,1 2 45,2 0 0,1 1-45,5 0 0,2 1 0,4-2 0,4-1 0,1-3 0,4-1 0,4-3 0,4-2-90,16 27-97,15-15-173,2-30 1,5-8 89,-7-5 0,3-8-350,9-10 1,7-8 0,-2-6 349,-2-8 0,-2-7 1,-1-1-503,-11 10 0,0-1 0,-1-1 0,-2-2 772,1-3 0,-1-2 0,-3 0 0,-2 1 90,-2-2 0,-3 0 0,-1-2-71,-2 2 1,-1-4-1,-1 0 1,-1 2 190,-2 1 0,-1 3 0,-1-3-558,2-9 1,-1-1 0,-4 4 617,-6 7 0,-4 4-90,0 6 0,-2 1 100,-10-21-100,-1 17 0,-10 17 1678,-4 22-1678,1 26 0,1 15-150,3-3 0,1 5 0,0 2 183,0 1 0,0 2 0,1 2-213,-1 6 0,1 2 0,3-3 0,1 5 0,3 1 0,4-8 0,1 3 0,1-3 1103,0 4 1,2-1-1134,2-11 0,0 1 0,1-5-195,1-6 0,1-4-494,6 24-2070,0-9 271,-3-25 2573,-2-14 0,-5-29 1,0-12-1</inkml:trace>
  <inkml:trace contextRef="#ctx0" brushRef="#br1" timeOffset="27556">16592 11298 22533,'-22'-18'1709,"5"2"-917,7 3-702,14 1-90,12 7-180,20 1-180,17 4-45,3 3 1,3 0-251,-12 1 1,0 0 564,17 2 0,2 0 45,-8-3 0,-4 1 180,-16-2 0,-1 0 468,10-3 1,-4-2-155,-12-4 977,-6-15-976,-31-2-360,-1 4 0,-9 6 1030,2 26-1030,-10 31-90,6 8-786,6-13 1,2 1 785,2 25-344,5-19 1,2-1 343,7 20-90,-3-26 0,2-2 0,10 2-90,1-11 0,2-13 180,2-10-90,3-15 90,3-14 0,1-13 90,-1-13 90,-9 12 0,-2-1-90,7-14-45,-10 21 0,0 2 1439,-2 2-1484,-4 20 797,-4 33-887,-2 14-89,0 26-451,0-9-686,0 1-123,0-5-900,0-6 2339,0-9 0,0-11 0,0-5 0</inkml:trace>
  <inkml:trace contextRef="#ctx0" brushRef="#br1" timeOffset="27940">17721 11429 22014,'16'-27'2879,"-3"2"-2340,-3 9-179,-6 25-270,0 8 0,-2 23-90,2 1 0,-2 16 0,2-14 90,-2 10-90,0-35 0,0-1 0,0-21 90,0-5-90,4-12 0,4-8 0,6-10 90,7-6-90,7-3 0,5 2 0,2 6 0,1 8 0,-3 9 0,-3 10 0,-3 6 0,-7 5 90,-4 8-90,-4 8 90,-7 3 0,-1 3-90,-6-6 0,-6-7 0,1 1-360,-8-7-180,4 3-1708,-7-4 179,11-4 2069,-2-3 0,7-7 0,0-2 0</inkml:trace>
  <inkml:trace contextRef="#ctx0" brushRef="#br1" timeOffset="28373">18265 11249 21205,'0'-8'4407,"0"2"-4227,2 16-180,2 5 0,6 34 0,-3-4 0,-2-12 0,0 0 0,-3 20 0,0-4 0,-2-5 90,0-8 0,0-7-90,0-8 90,-4-10-90,3-5 0,-6-10 90,6-17-90,-2-6 0,6-7 0,4-3 180,9-19-90,-3 17 0,2 1-1943,18-14 2033,1 7 0,3 9 359,14 9-269,-11 18-45,-7 15 0,0 8-135,-8 12 0,-3 5-90,1-1 0,-2 1 45,-4 6 0,-4 1-45,-4 16 0,-6-20 0,-1 0 0,-2 14 0,0 6-270,0-27 1853,-3-5-2482,2-3-1710,-10-6 360,6-6 2249,-9-11 0,5-8 0,0-9 0</inkml:trace>
  <inkml:trace contextRef="#ctx0" brushRef="#br1" timeOffset="29640">20145 11068 22194,'0'-18'1529,"-3"-1"-1259,-2 3 0,-5 1 0,0 1-90,-2 3 0,-4 4 0,-3 3 90,-5 16-91,-4 9-89,-5 17 0,-2 14-90,3 5 45,16-24 0,1 0-639,3-1 0,2 0 684,-6 31-90,7-4 0,6-7 0,6-7 90,4-9-90,19-2 0,3-19 0,23-7 0,1-21-146,-21 0 1,1-3 145,0-3 0,0-4 90,12-17 0,-2-4-45,-14 10 0,-2-3 45,-4-4 0,1-4 0,-6 2 0,-7 5 0,-5 0-90,-1-9 0,-6 1 0,-16-8 0,-15 9 0,-11 10-270,7 21 0,-3 4-270,-20-2 180,22 10 1,0 4-1450,-21 18 190,24 0-720,4 11 2339,22-10 0,14-1 0,0-2 0</inkml:trace>
  <inkml:trace contextRef="#ctx0" brushRef="#br1" timeOffset="29916">20953 11208 24263,'0'-20'1529,"-3"-1"-1439,-2 1 0,-3 1-90,4 6 0,-3 4 0,6 2 0,-3 5 0,4 0-899,0 2 89,-4 0-269,3 0-810,-8 0-7942,1 0 9230,-8 0 1,-5 8-1,-1 2 1</inkml:trace>
  <inkml:trace contextRef="#ctx0" brushRef="#br1" timeOffset="30115">20864 11579 23094,'8'22'2249,"2"-1"-1620,1 3-89,1 1-90,0 7-181,0 6-449,-6 13 1,-5 4-2293,-12 10 1302,-5-21 1,-6 4 0,-4-7 1169,-6-12 0,-5-6 0,-16 9 0,-2-3 0,11-11 0,0 0 0</inkml:trace>
  <inkml:trace contextRef="#ctx0" brushRef="#br1" timeOffset="82327">13746 8797 20575,'-10'0'2969,"-1"0"-2610,-1 0-89,2 0 90,0 0-90,5 0 180,2 0-1,3-2 91,0 2 90,-4-4-91,3 3-89,-2-3 0,3 4-180,-4-4-270,-2 3 0,-6-3 0,-1 2 0,-1-5 0,4 2 0,0-2 0,0 5 0,-1 0 0,-1 2 0,-2 0 0,-4 0 0,-3 0 0,-19 0 0,8 0 0,-13 0 0,12 0 0,1 0 0,1 0 0,2 0 0,7 0 0,2 0 0,0 0 0,3 0 0,-1 0 0,2 0 0,-2 0 0,1 0 0,-3 0 0,4 0 0,0 0 0,-1 0 0,-10 6 0,5 2 0,-19 11 0,4 2 0,1 0 0,2-1 0,12-9 0,2 3 0,-9 5 0,6 1 0,-14 16 0,15-8 0,-5 7 0,6-6 0,1 1 0,2 1 0,-2 1 0,3 0 0,1-1 0,0 1 0,3 2 0,-1-2 0,2-1 0,0-2 0,2 1 0,0-1 0,2 1 0,3 1 0,-2 1 0,6 4 0,-6 3 0,6-1 0,-6 0 0,6 13 0,-3-16 0,1 19 0,-4-27 0,2 30 0,0-29 0,5 21 0,0-24 0,0 2 0,0-2 0,0 2 0,0 8 0,0-5 0,2 9 0,2-11 0,0 1 0,4-2 0,-4 0 0,6 10 0,-3-9 0,1 7 0,-2-13 0,0 1 0,0-1 0,0-1 0,2-1 0,-2-2 0,4 0 0,-1 0 0,1 1 0,0-3 0,0-1 0,6 5 0,-5-5 0,8 10 0,-10-9 0,7 5 0,-6-5 0,8 8 0,1 2 0,0-2 0,-2-3 0,-5-7 0,1-1 0,-1-1 0,0-5 0,0 1 0,2-3 0,1 0 0,1 3 0,0-7 0,0 3 0,1 0 0,-1-3 0,0 9 0,0-8 0,2 8 0,10-5 0,-4 0 0,6-1 0,3-4 0,-10 0 0,10 0 0,-12 0 0,1 0 0,-4-4 0,0-1-360,0-4-720,-1 0-449,1 0-449,-4 2-811,-1-2 2789,-7 2 0,-2 2 0,-4 1 0</inkml:trace>
  <inkml:trace contextRef="#ctx0" brushRef="#br1" timeOffset="127001">12743 4243 21205,'-25'0'2429,"-1"0"-1890,1 0 1,1-2 0,2-1-91,5-1-89,1 1 0,10 1 0,-3 2-90,8 0 449,-3 0-629,9 0 90,8 0-90,11 0-90,14 0 90,13 0 0,-18 2 0,1 0-1045,5 1 1,2 1 999,4 1 0,1 0-45,4-2 0,2 1-468,1 1 0,1 0 468,2-4 0,2-1 0,-2 4 0,5 0 0,1 0 0,-11-1 0,1 0 0,0 0 0,1 0-267,0 0 1,1 0-1,0 0 1,1 1 266,-1-1 0,1 1 0,-1 0 0,-2 0 0,2-1 0,-2 1 0,3 0 0,1 0 0,5 0 0,-1 1 0,-2-1 0,1 1 0,-2-1 0,4 0 0,-8 0 0,5 1 0,1-1 0,0 0 0,-4 0 0,-2 0 0,-2 0 0,-2-1 0,1 0 0,17 2 0,0 0 0,-2 0 0,-8-2 0,-2-1 0,-4 2 0,3 1 0,-4 0-290,-1-2 0,-1-1 290,0 2 0,-1-1 0,0 2 0,0-2 0,-2-2 0,1-1 0,20 2 0,1 0 0,-16-2 0,1 0 0,6 0 0,6 0 0,-5 0 0,-2 0 0,-2 0 0,-7 0 0,2 0 0,-3 0 0,5 0 0,0 0 0,-5 0 0,3 0 0,-2 0 0,7 0 0,0 0 0,-8 0 0,1 0 0,-2 0 0,2 0 0,-3 0 0,0 0 0,0 0 0,-2 0 0,-1 0 556,-2 0 0,-1 0-556,0 0 0,-1 0 0,-1 0 0,-1 0 0,1 0 0,-1 0 0,1 0 0,-1 0 433,0 0 1,1 0-434,13 0 0,1 0 0,-13 0 0,0 0 508,9 0 1,-2 0-509,13 0 0,-5 0 0,-18 0 0,-1 0 0,15 0 0,14 0 0,-23 0 0,24 0 0,-13 0 0,-17 0 0,0 0 0,15 0 0,12 4 0,-16-3 886,5 3-886,-21-4 0,-5 0 368,-4 0-368,-3 0 0,-5 0 0,-2 0 331,-4 0-331,4-16 0,-4-6 0,3-11 0,-4-4 0,-2 5 0,-2-6 0,1-5 0,2-7 0,4-6-567,3-10 567,-5 32 0,0-2 0,1-2 0,0-1 0,0-1 0,0-1 0,1-3 0,-1 0 0,0-1 0,0-1 0,-2-2 0,0 1 0,0 0 0,0-1 0,3-18 0,-1 1 0,-2 16 0,0 2 0,4-13 0,0 3 0,-4 19 0,0 4 0,1 1 0,0 0 0,1 1 0,0-1 0,3-9 0,2-2 0,0 1 0,1-1 0,0 2 0,-1 0-1017,0 5 1,0 2 1016,4-12-203,0 2 203,-1 0 0,-1-3 0,-2 1 0,-2-3 0,0 0 0,-2-2 0,2 2 0,1-2 0,1 3 0,0-1 0,0 0 0,0 0 0,-1 1 0,0-1 0,-2 2 0,1 3 419,-2 4-419,0 5 0,0 4 0,-1 5 2090,-2 3-2090,-2 1 272,-1 2-272,-2 1 22,0 4-22,0-7 0,0 7 0,0-6 0,0 9 0,0-1 0,0 1 0,1-7 0,0 5 0,2-4 0,0 5 0,1 0 0,0-1 0,-2 1 0,2-2 0,-2 1 0,0 0 0,0 2 0,-2 2 0,0 4 0,0 0 0,0 1 0,0 1 0,-5 0 0,-4 3 0,-7 0 0,-6 0 0,-7-3 0,-9 3 0,-11-2 0,-8 1-224,23 0-1,-1 0 225,-1 0 0,-3 1 0,-3-2 0,-5-1 0,2 1-691,-12 0 1,-1 0 690,5-1 0,-4 0 0,2 0 0,9 1 0,2 0 0,0 0 0,-5-1 0,1 0 0,-2 0 0,2 0 0,-2 0 0,-2-1 0,-2-1 0,-4-1 0,-1 0 0,3 1 0,-3-1 0,3 0 0,-3 0-486,3 0 0,-4 0 0,1-1 0,4 2 486,-1-1 0,3 2 0,1-1 0,-2 0 0,0 1 0,0-1-327,0 1 1,0 0 0,1 0 326,-1 0 0,1 1 0,0 0 0,1 0 0,0-1 0,1 1 0,0 1 0,0-1 0,1 1 0,2 0 0,0 0 0,-2 0 0,-14 0 0,-3-1 0,3 1 0,16 1 0,3 0 0,-2 0 0,-10-1 0,-1 0 0,6 0 0,2 0 0,4-1 107,3 2 0,1-1-107,4 1 0,-1 0 0,1 0 0,0-1 360,-1 1 1,0-1-361,0 0 0,-1-1 0,0 1 0,-3-1 0,-18-1 0,-1-1 479,13 1 0,1 0-479,-15-1 0,-1-1 0,-1-2 0,2 0 0,16 2 0,-1 1 0,-14-2 0,1 0 445,21 2 1,3 1-446,0 1 0,-1 1-96,-10-1 1,0 1 95,14 0 0,0 1 0,-9 2 0,2 0 0,-7-3 270,5 3-270,4-3 1101,7 3-1101,2-1 486,3 2-486,-15 0 303,6 0-303,-12 0 0,8 0 0,1 0 0,-1 0 0,-1 0 0,2 0 0,1 0 0,1 0 0,1 0 0,-3 0 0,-23 0 0,10 7-212,15-5 0,0 1 212,-21 4 0,-1 1 0,1-7 0,1 3 0,2-4 0,2 0 0,2 0 0,3 0-129,-5 4 129,0 3 0,-6-1 0,0 6 0,-3-11 0,-2 11 0,31-11 0,0 0-2190,-31 9 2190,1-9 0,7 3-90,1-4 90,6 4 0,2-3 319,7 9-319,-8-4 104,15 1-104,-11-3 2286,16 0-2286,9 5 124,8 3-124,13 3 0,2-1 0,2 1 0,-1 4 0,0 17 0,-2-3 0,-1 15 0,-2-7 0,0 6 0,0 5 0,-8 7 0,-1 6 0,-3-12 0,-3 1-319,5-10 1,-1 0 318,-4 16 0,-1 0-526,5-15 1,0-2 525,-2 2 0,0-1 0,0 0 0,1 0 0,-1-3 0,1 0 0,2-1 0,0 1 0,2-4 0,0 1-302,1-1 1,2 0 301,1-1 0,1 0 0,-1 0 0,1 1 0,2 0 0,1 0 0,-2 1 0,1 1 0,0 2 0,2 1 0,-1 2 0,0 1 0,-3 0 0,0 3 0,1-4 0,0 4 0,-1-3 0,-2 7 0,0-1 0,0 15 0,0 1 0,-2-5 0,-1-4 0,2-13 0,0-2 0,-3 11 0,1-1 0,-3 12 0,1-8 0,2-5 0,0-7 0,3-4 0,-2-3 0,6-4 526,-6 0-526,6-3 0,-6 1 0,2 0 1042,-3-1-1042,-2 19 0,5-14 723,0 16-723,5-20 0,0 2 0,-4-5 0,4 1 0,-4 3 0,0-9 0,3 2 0,-2-10 0,3-2 0,-4-3 0,3 0 0,-2-2 0,-1 6 0,0-8 0,-1 9 0,1-11 0,6 3 0,2-4 0,3-4 0,1 0 0,0 0 0,11-4 0,-1 1 0,12-4 0,-4 0 0,21 0 0,-9 2 0,17-1 0,-10 4 0,4-3 0,3 1-262,5 1 262,4 1 0,2 2 0,-30 0 0,1 0 0,0 0 0,1 0 0,2 2 0,1 0 0,1-1 0,1-1 0,3 4 0,0 0 0,1-3 0,1-1-277,1 2 1,0 0 276,-1-1 0,-1-2 0,0 1 0,-2 0 0,-5 0 0,-1 0-92,27 0 92,-14 0 0,-11 0 245,-10 0-1054,-7 0-1080,-11 0-989,-4-2 3018,-6-2 0,0-3 1,0-2-1</inkml:trace>
  <inkml:trace contextRef="#ctx0" brushRef="#br1" timeOffset="170422">15638 12189 14459,'-5'-2'5667,"2"0"-4678,3-5-539,0 2-180,-4-1-91,3 1-89,-8 3 0,4 0 0,-6 0 0,2-1 0,3 1-90,-3 0 0,7 2 90,-7 0 0,8 0 450,-2 0-180,-4 0-181,5 0 1,-5 0 0,7 0 2699,0 0-2789,12 0-90,0 0 89,14 0-89,-2 0 0,7 0 0,7 0 0,7 4 0,8 1 0,-12 3 0,2 3 0,-11-4 0,2 1 45,23 9 0,1 0-45,-23-5 0,-1-1 0,12 5 0,-1-1-1111,-12-5 0,0 0 1111,0 0 0,2 0-648,16 4 1,3-1 692,-14-4 0,1 0-45,15 0 0,0-1-45,-16-1 0,-1-2 45,1-4 0,0 0 45,-2 4 0,1 0-214,11-4 1,0-1 168,-14 2 0,0 0 0,9-2 0,-2 0 0,9 0 0,-3 0 0,-4 0 0,-5 0 0,-3 0 0,12 0 0,-15 0 1681,11 0-1681,-17 0 1660,10 0-1660,-10 0 0,9 0 0,-10 0 513,1 0-513,1 0 0,-3 0 0,2 0 0,-1 0 0,20 0 0,9 0 0,4 0 0,0 0 0,-15 0 0,0 0 0,-1-2 0,1 1 0,2-3 0,-2 2 0,-11 0 0,2-1 0,16-1 0,-17 1 0,-1 1 0,12 0 0,-1-2 0,-2 3 0,17-5 0,-17 5 0,-5-1 0,-1 0 0,6 0-3392,13 0 3392,-11-3 0,0 1-1354,4-1 1354,-1 1 0,1-1 0,-2 3 0,10 0 0,-9 2 0,-6 0 2631,-13 0-2541,-12 0 1935,1 0-2025,2 0 0,4 0 0,5 0 0,1 0 0,3-2 0,-1 1 0,-1-1 0,-1 2 0,-3 0 0,3 0 0,-9 0 0,1 0 0,-8 0 0,4 0 0,-7 0 0,5 0 0,-8 0 0,2 0 0,0 0 0,-1 0 0,-3 0-90,-5 0-4407,-1 0 4497,-5 6 0,-2 8 0,-5 7 0</inkml:trace>
  <inkml:trace contextRef="#ctx0" brushRef="#br2" timeOffset="202851">24474 5989 14009,'8'-14'6926,"2"-2"-6296,1 0-181,1-2 1,5-6-270,-3 4 180,2-4 0,-6 4-90,0 0 269,5-21-359,-1 6 45,-5-2 0,-1-1-45,-1-15-204,-4 16 1,0 0 113,-3-22 45,-8 15 0,-2-2-90,1 12 0,-1 0 0,-8-11 0,-2 3-45,-19-8 0,-5 7 0,-5 16 0,-6 11 90,2 20-90,12 19 0,2 13 90,11 1 0,3 7 0,1 1-669,-3 3 0,2 1 0,1 3 601,7-6 1,2 2 0,1 2-1,2-3 8,0 8 0,3-1 0,0 0-30,1 3 0,0 1 0,1-1 0,1 2 0,-1 0 0,2 0 30,2 0 0,0 0 0,1 4-30,-1-2 0,0 4 0,0 0 0,1-3 0,0 4 0,1-2 0,-1 1 0,-1-4 0,1 3 0,-2-1 0,1-4 0,0-3 0,0-3 0,-1-2 0,0-1 0,-1-1 0,0 0 0,0-5 0,1 0 0,-2 1-894,-1 7 0,-2 2 0,0-4 894,0 3 0,0-1 0,-4 10 0,0-5-270,-3 4-989,0-2 90,7-23-728,2-7 1897,3-31 0,3-16 0,-2-10 0</inkml:trace>
  <inkml:trace contextRef="#ctx0" brushRef="#br2" timeOffset="203390">23512 7151 19498,'-27'-25'2068,"5"2"-756,11-1-1312,13 9 90,40-4-90,5 13-90,12 3 0,4 0 45,-21 4 0,5-2-621,10-2 0,14-1 1,-1-2-1,-9-3 2015,-4-9 0,-2 2-1349,8 10 0,6 5 0,-19 14-1192,-21 43 1084,-19-14 0,0 13 0,-2 6 1,0-1-1,-1-7 48,1 0 0,-1-4 0,2 3-209,3 10 1,2 7-1,2-5 1,1-19 178,13-13 0,3-23 0,3-27 90,5-29 354,-20 12 1,-1-3-355,2-8 0,-2-2 44,0-4 1,-1-2 827,0 0 0,0-1-812,-4 9 0,0-1 0,-1 1-15,4-12 0,-1 2-45,-1 4 0,-2 4 2026,3-3-2026,-9 45 0,-3 45 0,-7 11-90,-1-8 0,-2 5-18,-6 16 0,0 1-477,2-15 0,2 1 585,1 0 0,0 3 0,2-6 0,1-8 0,0-3 0,3 7 0,0 0 0</inkml:trace>
  <inkml:trace contextRef="#ctx0" brushRef="#br2" timeOffset="203786">25315 7060 24353,'8'-43'1079,"-4"7"-989,2 6 0,-4 12 90,4 9-90,-2 21 0,4 18-90,-2 31 0,-2-21 0,-1 2-410,-1 8 0,0 2 410,-1 4 0,0 0 0,-4 2 0,0-1 0,1-2 0,-1-1 0,-1 9 0,-2-2 0,1-20 0,0-2 0,4 3 0,-3-7-90,-5-14-90,8-52 180,3-19-45,2 2 0,3-4-395,3 0 0,2-1 440,2-4 0,2 0-1093,3 0 1,1 1 1137,0 6 0,1 2-45,-1 5 0,1 2 305,-3 9 1,0 3-306,15-12 0,-3 21 90,-1 24-90,-3 21-45,-7 15 0,-3 6-45,-3-8 1,-3 2 132,4 16 0,-2 4-4959,-4 6 1,-1-4 3900,-3-25 0,-1-2 0,3 14 0,1-6 0,2-19 0</inkml:trace>
  <inkml:trace contextRef="#ctx0" brushRef="#br2" timeOffset="204320">26419 7060 22464,'0'-20'1709,"0"2"-1619,0 6-90,0 6 0,0 4-90,0 2-90,7-10 180,-3-3 270,6-26 0,-8 9 0,-4-12-180,-4 17 0,-6 7 0,-7 9-90,-23 31-333,5 10 378,9 0 0,3 5-45,6 1 0,5 4 0,3 0 0,2 6 0,5-1 0,4 0 0,4 1 0,1-1-229,-2-2 0,2 1 0,7-4 139,10-2 0,6-2 0,6-12-225,23-14 0,5-14 225,2 1 0,0-9-486,-14-7 1,0-7-1,-2-3 546,-10 1 0,-2-3 0,0-2 0,0-1 0,1-2 0,-1-4 75,-1-4 0,1-5 0,-1-2 0,-3 3 15,2-3 0,-4 2 0,2-7 84,-6 4 0,2-6 0,0-2 0,-2 2 0,-5 4-24,0-2 0,-4 5 0,0-3-31,-1 4 1,0-2 0,-1 0 0,-2 5 0,0-10 0,-2 4-253,1-3 0,-2 4 253,-1-10-90,0 11 241,-14 57-241,-6 31 0,3-6 0,-2 5-252,-3 10 0,0 3 297,-2 7 0,1 2-75,3-17 0,0 2 0,0-1 30,1 2 0,1 0 0,-1 0 0,2 0 0,0 0 0,0 0 0,-2 21 0,2-2-180,3-2 0,1-2 191,1-6 0,1-3-551,2-4 1,0-3-361,0-8 1,0-2 899,4 15 0,-2-23 0,4-15 0</inkml:trace>
  <inkml:trace contextRef="#ctx0" brushRef="#br2" timeOffset="204651">27008 6789 15262,'-19'-21'899,"7"5"1633,14 3-2442,14 8 1229,18 1-1679,21 4 180,-20 2 0,3 0-80,27 0 0,4 1 170,-17 2 0,1-1 120,-8-2 0,2 0 0,-4-1 1638,-2 2 0,-3-2-1173,3 0 0,-3-2 44,11-3 91,-3-1-180,-28-4-270,-6 0 0,-2 2-180,-3 3 0,-3 2 1255,-3 10-1165,1 10-90,2 48 0,-2-33 0,-1 2-417,1 16 1,0 2 371,-2-7 0,0-2-225,0 0 0,0-1-270,-3 0 1,0-2-316,1-6 1,-1-2 854,-8 19 0,0-20 0,-1-13 0</inkml:trace>
  <inkml:trace contextRef="#ctx0" brushRef="#br2" timeOffset="204800">28052 6115 24173,'-2'-40'330,"0"0"0,0 5 0,0 2-420,-8-12-450,-3 22-629,-3 29-1440,-2 24 2609,-3 29 0,10-22 0,0 1 0,0 6 0,0-1 0</inkml:trace>
  <inkml:trace contextRef="#ctx0" brushRef="#br2" timeOffset="205138">28287 6920 24263,'0'-13'1169,"0"1"-989,0 3-180,0 13 0,0 12 0,0 16 0,0 5 0,0 5 0,0 4 0,0 3-1786,3 11 0,1 0 1741,-1-15 1,2-4-46,9 17 0,-2-42 90,0-16 0,2-21 0,-3-11 0,-2-6 45,-2 5 0,0-1-250,1-17 0,-1-1 250,-4 13 0,-2 2-90,1 1 0,-2 0 1159,-2-5 0,-1 3-2103,-4-13-1080,-9 2 2069,-1 34 0,-5 8 0,0 5 0</inkml:trace>
  <inkml:trace contextRef="#ctx0" brushRef="#br2" timeOffset="205503">28677 6889 23634,'21'-23'1978,"-3"2"-1888,-4 3 0,-4 7-90,4 14 0,-5 16 90,1 19-90,-6 21 0,-3-25 0,0 3 0,-4 20 0,0 2-510,1-17 1,-1 0 509,-2 10 0,0-4 0,1-1 0,-3-19 0,6-19-90,-3-23 90,9-20 0,9-9 0,4-5 45,0 9 0,1-1-266,10-16 1,4 0 265,4 7 0,1 5 0,-11 12 0,2 4 615,16 1 1,0 10-481,6 25-135,-17 8 0,-3 7-345,-7 7 0,-5 3 345,1 6 0,-1 2-90,-2 2 0,-2 3-765,2 17 1,-2 1-225,-5-19 0,-2-1 1034,2 8 0,-5-5 0,-10-2 0,-4-12 0</inkml:trace>
  <inkml:trace contextRef="#ctx0" brushRef="#br2" timeOffset="206201">31771 6744 22374,'0'-25'1439,"0"2"-1439,0 7 90,0 5-90,0 6 90,-5 3-90,4 2 0,-8 4 90,8 1-90,-3 0 0,4-1 0,-4-10 0,4-5 90,-8-14 90,4-7-90,-8-7 0,-2 1 0,-10 4-90,-9 6 90,-4 25 0,-5 6-90,6 5 0,-2 4-455,-19 12 0,1 6 455,9 3 0,2 9 90,12-1 0,-2 7 0,3 4 0,4-1-30,3 6 0,6 1 0,1 4-60,3-2 0,1 5 0,3-1 0,8-5 0,7-7 0,7-3 0,5-4 45,14 11 0,8-9-45,-6-20 0,3-7 0,1-3 0,1-4-149,0-3 0,2-4-31,10-8 0,0-7-405,-4-7 0,-2-6-1079,4-6 0,-4-5 1664,-15 4 0,-5-3 0,1-25 0,-20 19 0</inkml:trace>
  <inkml:trace contextRef="#ctx0" brushRef="#br2" timeOffset="207234">32401 6965 22374,'-4'-34'1260,"-4"1"-1081,-17-1-89,2 16 0,-14 2-90,6 28 0,-7 9 0,-3 22-330,17-16 1,1 2 329,1 6 0,1 1 45,0 2 0,1 1-45,3 0 0,2 2-45,2 8 0,3 1 0,3-16 0,2-1-45,3 6 0,4-4 71,8-8-251,11-14 180,5-21 0,9-17 90,2-20-174,-16 17 1,0-2 218,0-3 0,-1-2-133,1 1 0,-1 0 223,-2 1 0,0-2-84,0-6 0,-1 1 129,4-15-180,-2-4 90,-14 35 231,-2 18-321,-3 16 0,-7 19 0,-2 17 0,-7 10-916,7 8 916,2 2-90,7-5 384,0-8-384,3-13 90,3-13-90,8-13 0,5-18 0,7-17 90,5-17-90,4-19 607,-17 23 0,0-2-517,1-6 0,-1-2 0,-1-4 0,0-1-511,1-5 0,-1-1 556,-1-2 0,0-2 44,-1 0 1,-1-2 0,0 2 0,0 0 0,-3 4 0,-1-1 72,1-9 0,-1 1-117,-3 13 0,-2 2-45,1-1 0,-3 12 0,-6 28 90,-6 37-90,2 9 0,0 4 0,-2-1 0,1 4 0,1 1 0,0 3 0,1-1-1154,1 7 0,1 1 1154,-1-8 0,1 2 0,2-3 0,1 0 0,2-4 274,-2-1 1,2-3-275,2 27 0,0-15-90,3-10 118,5-14-118,0-18 1,9-16-1,2-21 45,1-5 0,3-7 0,5-11 0,1-3-172,-10 17 1,0 0 0,0-1 246,1-1 0,0-2 0,-3 3-30,2-5 0,-2 1 0,-1 2 0,0 0 45,-2 3 0,-2 0 44,0 3 1,-1 1-45,-2 3 0,-2 1 3055,8-23-3010,-5 10-2904,-5 11 2814,-4 12 90,-2 14 180,-17 40-181,-3 14-89,2-6 0,-2 3 74,0 1 1,1 1-30,-1 3 0,1 2-45,1 2 0,0 2 29,4-5 1,0 3 0,2-2-30,1 7 0,1-1 0,2-9 0,0 2 0,2-5 0,3 1 0,2-3 0,-1-2 0,0-1 0,0-4 0,0-1-89,2 23-271,0-10-989,0-4 89,0-19-1258,-2-4 3301,-5-19 1,-7-2 0,-7-2 0</inkml:trace>
  <inkml:trace contextRef="#ctx0" brushRef="#br2" timeOffset="208669">22951 8793 21745,'-22'-9'1439,"2"2"-1079,5 2 89,7 1 91,4 4 180,4-2-181,6 2 91,13 0-360,11 0-1,10 0 1,4 0-180,-5 0 0,3 0-885,19 0 0,4 0 930,-3 0 0,0 0-75,-14 0 0,2 0 0,2 0-1,6 0 1,1 0 0,2 0-573,-10-1 0,1 1 0,1 0 0,1 1 513,3-1 0,2 1 0,0 0 0,0 1-517,3-1 1,1 0-1,-1 0 1,1 1 516,1-1 0,0 0 0,1 0 0,-1 1 0,-1 0 0,-1 0 0,2 0 0,3 0-139,-12-2 1,3 1-1,1-1 1,1-1-1,0 1 1,0 1 138,2-1 0,1 1 0,0 0 0,0-1 0,0 1 0,-1 0-87,1-1 0,-1 0 0,0 0 1,0 0-1,0 0 0,-1 0 87,-1-1 0,0 1 0,-1-1 0,0 0 0,-3 1 0,-1-1 0,9-1 0,-3 1 0,-2-1 0,1 0 0,-1-1 0,0 1 0,1-1 0,6-1 21,-12 0 1,5 0 0,3 0 0,1-1-1,0 0 1,-1 0 0,-4 0-37,0 1 0,-1-1 0,-2 0 0,-1 1 0,2-1 0,1 0 30,8 0 0,3-1 0,0 0 0,-1 1 0,-1-1 0,-3 0-15,1 0 0,-3 0 0,-1 0 0,-2 0 0,-3 0 0,-2 2 0,-3 0 0,-1 0 0,1-1 0,14-1 0,-1 0 0,1 0 0,3 1 0,1 1 0,-8 0 586,-8 0 1,-2 1-587,15 1 0,-2 0 45,-21 0 0,-2 2-45,-1-1 0,1 2 0,-1-1 0,-1 0 0,-1 0 0,-1 0 0,0 0 0,-1 0 0,0 0 0,-1 0 498,1 0 0,1 0-498,-1 0 0,1 0 0,1 0 0,1 0 0,0 0 0,1 0 0,2 0 0,1 0 748,3 0 0,1 0-748,4 0 0,0 0 0,4 0 0,2 0 0,0 0 0,4 0 0,-4 0 0,5 0 0,-2 0 0,-13 0 0,-3 0 0,3 0 0,13 0 0,3 0 0,-5 0 0,6 0 0,-4 0 0,1 0 0,0 0 0,-2 0 0,0 0 0,-2 0 0,-1 0 0,-2 0 0,-2 0 0,0 0 0,-1 0 0,-2 0 0,-2 0 0,0 0 0,-1 0 0,-2 0 0,0 0 0,-3 0 0,3 0 811,15 0 1,5 0-812,-19 0 0,1 0 0,0 0-6,0-1 1,-1 1 0,1 1 5,20 1 0,-4 0 0,-19-2 0,-2 1 0,-1 1 0,-1 0 0,-2-2 0,-1 0 0,-1 0 0,-1 0 0,32 0 0,-2-4 0,0-1 0,-2-4 0,-2 0-75,-3-1 75,-19 4 0,-1-1 0,14-1 1240,8-2-1240,-27 7 0,-7 1 186,-6 2-186,-2 0 617,-2-2-617,3 2 119,1-4-119,4 1 0,-1 1 0,-1 0 0,-4 2 0,2-4 0,-3 1 0,-2-2 0,-4 3-540,-7 2-1439,0 0 540,-9 0-720,-2 0 2159,-11 0 0,-4 0 0,-5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29:01.81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10607 2434 20845,'0'-18'2429,"0"-1"-2069,0 3-91,0 1 1,0 1-90,0 3 0,0 4 0,0 1 0,0 5 1079,0-1-1169,0 10 0,0 10 0,0 16-90,0 20-238,0-20 1,0 2 237,0 9 0,0 1-492,0 6 1,0 2 491,0 5 0,0 1-735,0 3 0,0 0 735,0 1 0,0-1 0,0 0 0,0-1 0,-2-3 0,0 0 0,2-5 0,-1 0 0,-2-3 0,-1-2 0,4-5 0,-1-2 0,-3-3 0,1-2-54,2 25 54,-3-13 504,4 0-504,0-22 0,0-3-90,0-18 664,0-6-1293,0-6 1466,0-10-2096,0-15-810,0-19 2159,0 17 0,0-2 0,1-4 0,0-2 0,0-3 0,0 0 0</inkml:trace>
  <inkml:trace contextRef="#ctx0" brushRef="#br0" timeOffset="821">10672 2547 20935,'8'-25'1619,"2"2"-1529,0-4 0,4 4 450,17-14-1,20 6-269,2-3-90,-21 21 0,0 4 90,15-5 90,0 7-180,-2 3 89,-7 2 1,-2 6-90,-3 5 0,-2 11-90,1 10 90,-2 12-180,1 15-551,-10-3 1,-1 4 550,-6-9 0,0 1 30,-2-5 0,0 4 0,-2-3-30,0 7 0,-3-1 0,1 0 0,-2 0 45,-1-2 0,-2-1-390,0-3 1,-2-1 344,0-3 0,0-1 0,-1-5 0,0-1 0,0 24-1,0-14 1,0-10 90,0-9-90,0-12 0,0-6 1183,0-36-1273,0-12 90,1 3 0,2-8-695,1-6 1,2-7-1,1 3 695,-2 9 0,1 2 0,1-3 0,3-16 0,1-4 0,0 5 0,3-2 0,0 5-834,1 4 0,1 2 834,0 5 0,0 3-114,0 6 1,1 1 113,0 6 0,0 1-89,20-23 89,3 11 0,5 7 0,2 9 0,4 9 0,-1 9 1048,-13 10 1,-1 4-1049,16 11 0,-18-2 0,-3 4 0,5 23 45,-15-4 0,-2 4 824,-5-6 0,-2 1-824,3 17 0,-3 2-282,-4-6 0,-3-1 237,-2 7 0,0 2-428,-1 2 1,0 2 472,-2 1 0,0 0-45,0 0 0,0-1 0,0-2 0,0-1 0,0-3 0,0-3 0,0-5 0,0-1 0,0-7 0,0-1 0,0 23-678,0-14 678,0-13 492,0-9-762,0-14 567,-4-7-1826,-2-26 1518,1-4-1338,-6-23-810,10 2 2159,-9-4 0,10 2 0,-4 1 0</inkml:trace>
  <inkml:trace contextRef="#ctx0" brushRef="#br0" timeOffset="1557">13003 2587 19856,'0'-11'3058,"0"0"-2608,0-1-91,0 1 1,0 0 0,0 2-90,0-3 0,0 3-90,0 2-90,0 1 0,0 3-1,-4 1 1,3 2 0,-17 10-90,5 9 0,-12 19 0,10 1 0,0 10 0,3 0 0,3-4 0,1 0 0,1 2-463,-5 11 0,0 2 0,3-2 463,3 11 0,5-5 0,3-21 0,1-2-50,1-3 0,1 0 95,7 6 0,1-2-135,8 16-157,-7-27 0,1-2 247,6-2 0,3-9 0,0-9 0,7-11 1281,1-11-1281,-7-8 0,-1-4 0,13-18-71,-14 10 0,-1-2 161,2-19-90,-4-7 0,-4-1 90,-3-3-45,-10 19 0,0-2-1,-1 12 1,0-1 0,-4-8 0,-2-1 333,-1 6 0,-4 1-378,-4 1 0,-2 1 0,0 1 0,-1 2-767,-19-21 587,6 24 90,1 8-90,1 3-267,3 4 87,4 5-270,3 4-269,9 3-2127,2 4 3026,6 8 0,4 8 0,1 10 0</inkml:trace>
  <inkml:trace contextRef="#ctx0" brushRef="#br0" timeOffset="2349">13498 2542 22734,'0'-9'2429,"0"0"-1800,5 0-539,0 2 0,5 2 0,2 3 0,17 29-45,-7 0 0,0 4 0,1 5 0,-1 4-445,4 10 1,-3 1 399,-6-6 0,-2 1 45,0 2 0,-1 1 0,0 0 0,0 2-15,-2-5 0,0 2 0,-1-2-30,2 5 0,0-1 0,3 13 0,-1-2 0,-6-25 0,0-2 0,5 25-111,6-4 201,-9-23 90,3 0 89,-8-25-89,-2-1-90,2-10 878,0-7-878,4-13-90,0-12 0,1-5 0,0 2 0,0-2-499,5-21 1,0-2 543,0 5 0,-1 0-45,0-3 0,0-1 0,-3 20 0,-1 0 0,1 0 0,4-18 0,1-1 0,-3 10 0,2-3 0,-1 3 0,0-4 0,1 1-30,0 1 0,1-2 0,-2 6 30,-3 10 0,-1 4 0,4-7 0,-1 4-180,0 1 0,-1 11-90,-5 9-179,-2 9-181,-2 5-180,1 8 940,2 5-1209,3 5-630,0 8-540,2 3 2249,0 3 0,1 1 0,-1-2 0</inkml:trace>
  <inkml:trace contextRef="#ctx0" brushRef="#br0" timeOffset="2601">14680 2556 19136,'14'0'5307,"0"0"-4228,-5 0-809,-4 0-90,-3 0-180,-2 0 90,0 4 0,2 7-90,0 11 90,1 17-90,-2 15-186,0-20 1,-2 2 185,1 6 0,0 0-1219,0 2 0,0 1 1219,1 1 0,-2-1-90,-1-4 0,-1-1-597,1 6 0,-1-3-303,-7 14-359,2-4-900,-4-36 2317,0-21 0,-6-20 0,-1-13 0</inkml:trace>
  <inkml:trace contextRef="#ctx0" brushRef="#br0" timeOffset="2767">14716 2036 22734,'0'-42'1799,"-5"6"-1799,-2 9-90,0 7-180,2 8-359,5 6-721,0 12-1168,3 6 2518,4 13 0,3 4 0,2 5 0</inkml:trace>
  <inkml:trace contextRef="#ctx0" brushRef="#br0" timeOffset="3322">15167 2691 23274,'6'0'1079,"0"0"-1079,-2 0 90,2 0-90,4 0 0,17 12-90,2-5 0,15 7-90,11-10 180,-12-4-90,11-8 90,-19-7 0,-4-12 0,-3-9 90,-6-7 0,-2-7 45,-9 11 0,-2-2 45,1-21-135,-5 21 0,-1 0 45,-4-11 0,-6 4-90,0 5 0,-7 9 90,-6-1-90,-8 15 0,-4 11 90,-7 19 0,0 21 44,5 2 1,-1 7-105,9-5 0,-1 4 0,1 2-603,-7 15 0,1 4 0,1-1 603,7-7 0,1-1 0,3 1 0,2 2 0,2 0 0,4-3-30,3 4 0,4-3 45,5-1 0,4 0-45,2-6 0,4-2 45,5-2 0,5-3 90,2-4 0,5-4-45,2-4 0,7-5-1382,23-1 1,4-8 1336,-13-6 0,1-4-45,-5-2 0,2-2 0,-4-2-77,2-5 0,-2-3 122,11-6 0,-3-1-135,-18 6 0,-2-2-334,6-4 0,-3-1-116,-6-9 744,-8-1-1373,-11-2-630,-6 3 1799,-14 0 0,-8 6 0,-10 0 0</inkml:trace>
  <inkml:trace contextRef="#ctx0" brushRef="#br0" timeOffset="5550">9981 4727 23004,'-32'-9'2159,"-8"-4"-2069,13 7 89,4-7 1,15 12 90,12-3 270,24 4-270,8 0-45,13 2-1,7 0-611,-12 1 0,1-1 432,19 1 0,2-1-599,-12 3 0,-1-1 554,5-4 0,0 1 0,3 1 0,2 0-439,-19-2 1,1 0 0,0 0 438,2 0 0,0 0 0,1 0 0,1 0 0,0 0 0,3 0 0,5 0 0,3 0 0,2 0 0,-3 0 0,5-1 0,-2 1 0,8-1-369,-14-1 0,7 1 0,3-1 1,0 0-1,-2 0 0,-4 0 369,4 0 0,-4-1 0,-1 0 0,5 0 15,-10 1 0,3-1 0,2 0 0,0 0 0,-1 0 0,-4 0-42,12 0 0,-3 0 0,0 0 0,-1 0 49,3 0 1,-1 0 0,1-1-1,-1 1-286,1 1 1,0-1 0,0 1-1,0 0 286,0-1 1,-1 0 0,1 0-1,-1 1-22,-1 0 0,-2 0 0,2 0 0,6 1-97,-10-1 0,5 1 0,3 0 1,2 0-1,-1 1 0,-3-1 1,-5 0 114,0 0 0,-4 1 0,-3-1 0,2 1 0,5 0-18,-3-1 0,5 1 0,3-1 0,-1 1 0,-1 0 0,-3 0 0,-7 0 0,2-1 0,-5 1 0,-2 1 0,0-1-52,17 0 0,0 0 1,-1 0 51,-2-1 0,-1 1 0,3 1 0,-1-1 0,4 2 0,1-1 0,0 2 0,-13-1 0,1 0 0,-1 1 0,1 0 0,-1 0 60,0 0 0,0 0 0,-1 0 0,1 0 0,-2 0-60,9 2 0,-1 0 0,-1 0 0,-6 0 0,-3-1 0,-3 1 0,-2-1 485,20 3 1,-2 0-486,-7 0 0,-2 0 0,-7-1 0,-1 1 45,-8-1 0,-3 0 135,25 1 1780,-17-3-1781,-11-4 1132,-9 0-1311,-10 0 2281,-2 0-2281,-6 0 982,-2-4-982,-2-7 0,-2-14 0,0-18 0,0-22-1547,0 21 0,0-3 1547,0-10 0,0-3 0,0 13 0,0-1 0,0-2-361,0-4 1,1-1 0,0-6 360,0 7 0,-1-6 0,1-2 0,0 0 0,0 3-451,0-1 1,0 2 0,0 1 0,0-4 450,0 0 0,0-3 0,0-1 0,0 0 0,0 1 0,-1 3 0,0-1 0,1 1 0,-1 1 0,0 3 0,1 0 0,-1 4 0,0 0 0,-1-3-196,1 2 1,-1-2 0,0-1 0,-1 2 0,1 4 195,-1-9 0,-1 4 0,-1-2 0,-1 2 0,0-3 0,-2 0 0,1 3 0,-1-1 0,1 2 0,-1-1 0,0 4 0,-1-2 0,1 1 0,-1 4 0,-3-18 0,0 4 480,-1 3 0,1 0-480,1 5 0,0 2 0,1 5 0,0 1 0,1 4 0,1 2 290,0 5 1,0 2-291,-3-25 2040,0 12-2040,2 11 0,3 7 2088,-4 0-2088,3 9 1059,-5 1-1059,-6 10 351,-7 4-351,-6 3 0,-3 2 0,-3 0 0,-22 6-377,10-5 1,-3 0 376,4 4 0,-1 2 0,-11-3 0,-4-1-770,16 2 0,-2-1 1,-1 1 739,-7-1 0,-3 0 0,-1 0 7,9-1 1,-1 0-1,-1-1 1,-2 1-487,-6-2 0,-2 1 1,-1-1-1,-1 0 491,7 0 0,0-1 0,-2 1 0,0 0 1,0 0-267,6-1 1,-1 0 0,0 0 0,-1 0-1,0 0 1,0 0 283,-3 0 0,0 0 0,-1 0 0,0 0 0,0 0 0,0 0-159,-3 0 1,1 0-1,0 0 1,-1 0-1,0 0 1,0 0 158,-1-1 0,0 1 0,-1-1 0,1 0 0,-1 0 0,1 1-29,0-1 0,1 1 0,-1-1 0,0 1 0,-1-1 0,-4 1 29,12-1 0,-2 1 0,-2-1 0,-1 1 0,-1-1 0,1 0 0,1 1 0,1-1 0,3 1-22,-3 0 0,3-1 0,1 1 0,1 0 1,0-1-1,-2 1 0,-1 0 22,-2 0 0,-3 0 0,-2-1 0,0 1 0,1 0 0,1 0 0,3 0 0,3 1 0,-9 0 0,4 1 0,2-1 0,2 1 0,-1 0 0,1 0 0,1 0 0,0 0 0,1 1 0,0 0 115,-9 1 0,1 1 0,0 1 0,-3 0-115,5 0 0,-3 1 0,0 0 0,1 1 0,4-2 0,4 1 0,3-1 0,1 0 0,-2 1 0,-7 1 0,-3 1 0,1 0 0,5 0 0,2 0 0,3 0 0,5-1 0,-2 2 0,1 0 467,-12 1 1,4-2-468,10-2 1735,-6-3-1735,21-4 0,2 0 2617,1-4-2617,2 1 1834,1-4-1834,1 3 464,3 1-464,-2 1 42,12 2-42,-3 0 0,15 0 0,-2 0 0,3 10-90,0 7 180,-4 18-90,3 13-90,-8 17-308,7-26 0,-1 2 398,-2 5 0,0 5 30,1 2 0,0 5 0,1-2-30,-1-10 0,0-1 0,1 5 0,-2 10 0,1 6 0,-1 1 0,1-5 0,0-7 0,1-4 0,-1 5-438,0-3 0,1 7 1,-1 1-1,0-1 1,2-6 437,-1 8 0,2-5 0,-1 3-23,0-2 1,0 4-1,0-1 1,1-4 22,1 0 0,0-3 0,0 0 0,0 0 0,0 0 0,0-1 0,0-2 0,0 0 0,0-1-236,0-3 0,0 0 0,0 1 236,0 12 0,0 2 0,0-2 0,0 5 0,0 0 0,-1-12 0,0 2 0,-1-5 0,0 1 0,0-5 0,0-1 0,-1-1-98,0-3 0,-1-1 98,4 7 0,-1-1 0,-2 18 0,2-28 0,2-3 0,-1 6 535,0-6-535,0-3 0,-4-3 0,3-4 2167,-8-3-2167,8-4 879,-8 4-789,8-8 217,-6 5-397,0-7 90,2 1 0,0-2 0,5-4 0,0 3 90,0-7-90,0 3-90,0 0 90,0 3 0,0 5 90,2-5-90,4-1 0,2-6 0,13 4 0,-1-3 0,10 3 0,2-4 0,5 0-90,8 0-360,3 0-269,2 0-901,-14 0 1,2 0-1169,18 0 2788,-19 0 0,1 0 0,18 0 0,1 0 0</inkml:trace>
  <inkml:trace contextRef="#ctx0" brushRef="#br0" timeOffset="10389">10233 8413 20935,'10'-18'2788,"-3"0"-7908,-4-1 6019,-3-3 960,0 5-1499,0 0 1039,0 6-1219,0 6-90,0 1 270,0 4 3211,0 6-3211,-3 31-270,-4 13-60,2-10 0,-3 7 0,0 3-1131,-1 7 1,-1 2-1,0 1 1101,-1 1 0,1 0 0,-1 1 0,3-12 0,-1 1 0,1-1 0,0-2 0,-1 1 0,0-2 0,0-1-30,1 1 0,-1 0 0,0 0-314,0-2 1,0 0 0,0-1 163,-4 17 1,0-2-136,1-6 0,1-2-90,2-8 0,0 0-1106,0-2 1,2-2-199,0 7 1709,2-16 0,5-39 0,0-17 0</inkml:trace>
  <inkml:trace contextRef="#ctx0" brushRef="#br0" timeOffset="10741">10566 7608 22284,'-18'-60'1979,"-2"6"-1799,-5 9 0,1 9-90,-3 9-90,7 10 90,0 9-90,11 20 0,2 12 0,12 21 0,9 12-271,-2-25 0,3-1 271,3 2 0,2-2 0,3-1 0,1-3 0,2-4 0,1-3 0,28 9 45,-17-26 0,-1-8-45,15-13-243,-20-4 1,-5-5 242,-3-31 0,-16 25 0,-4-2 45,-3 1 0,-4-2-90,-8-12 0,-5 2 45,3 13 0,-4 2-90,-5-5 0,-5 7-270,-16 15-551,-5 30 416,21 4 0,1 5-584,-2 10 0,3 5 1024,-3 7 0,3 4 1,0 5-1,1 2 0,1 2 1,0 0-1</inkml:trace>
  <inkml:trace contextRef="#ctx0" brushRef="#br0" timeOffset="11226">10781 8756 25343,'0'23'89,"4"6"-89,3 4 0,3 5 0,-1-7 0,1 3-786,1 11 0,3 6 1,-2-3 785,-1 0 0,-2 0 0,3 18 0,-2-1 45,-7-21 0,-1-1 449,0 5 0,-2-1-224,0 10 113,0-15-293,-3-87-90,2-14-1189,-1 6 1,2-2 1188,3 6 0,2 0 0,1-2 0,2 0 0,4-1 0,2 2 0,2 3 0,3 3 45,2 3 0,3 3 409,-2 6 1,5 4-410,11 3 0,4 10-1155,-2 16 0,1 8 1110,1 1 0,-3 7 45,-2 15 0,-7 6-577,-10-3 1,-4 2 531,-1 1 0,-3 2 673,-1-2 1,-2 3-764,-1 13 0,-2-1-45,-2-15 0,0 0-232,0 9 1,-2-3-444,0 4-179,-2-10 2174,0-11-3164,0-9 2492,0-9 0,0-13 0,0-6 1</inkml:trace>
  <inkml:trace contextRef="#ctx0" brushRef="#br0" timeOffset="11567">12361 8711 23364,'6'-4'1799,"-2"-1"-1709,-2 1 0,0-1-90,-2 3 89,4 0-89,2 0 0,-1-3 0,2-2 0,-4-4 180,-7-13 270,-21-6-270,-6 1 0,-23 7 90,-1 22-693,23 7 0,-1 4 558,-1 4 0,1 4-90,-2 7 0,1 4 0,1 4 0,3 3 0,2 3 0,4 4-45,9-3 0,3 5 0,3-3 0,2 7 0,6-1-45,4 17 0,8-3-180,8-23 0,4-3-180,3-2 0,4-2-225,2-4 1,5-4-1668,17-2 0,2-5 2297,-15-6 0,0-3 0,12-5 0,-1-4 0,13-10 0</inkml:trace>
  <inkml:trace contextRef="#ctx0" brushRef="#br0" timeOffset="11919">12763 8937 20665,'4'-9'2879,"0"4"-2700,0 1-89,2 8 90,19 9-180,0 0 0,36 5 0,-15-11-135,-3-8 0,0-4-44,10-8 134,-19 2 0,-2-4-266,7-17 311,-7-7 0,-9-8 90,-11-7 180,-7-7 0,-14-1 90,-4 3-91,-13 11 361,-30 12-270,2 28-135,1 22 0,-2 14-165,23 2 0,3 7 0,1 1-696,-2-1 0,1 1 1,3 2 665,4 5 0,3 3 0,6-3-30,4 5 0,6-2-344,3-1 0,6-1 344,4-3 0,4-3-90,4-3 0,3-3-90,4-4 0,3-4-270,0-4 1,3-3-946,15-4 1,2-5 314,-12-6 1,-1-3 986,10-5 1,-2-6 0,9-22 0,-3-9 0</inkml:trace>
  <inkml:trace contextRef="#ctx0" brushRef="#br0" timeOffset="12341">13835 8621 24713,'-16'-20'1619,"-1"3"-1529,3 0 0,0 7 0,4 3 539,3 26-449,4 14-90,2 24 0,2 9-906,-1-11 0,0 5 816,0-3 0,0 8 0,0 1 0,0-5-356,0-5 0,1-4 1,0 2 242,-1-1 1,1 2-1,0-1 1,1-4-293,0 19 0,2-5-135,1-7 1,0 0-1524,1 6 1,0-3 848,-2-20 0,-1-3 1170,1 5 1,-1-6-1,-3-13 1,0-11-1</inkml:trace>
  <inkml:trace contextRef="#ctx0" brushRef="#br0" timeOffset="12652">13867 8711 24443,'-6'-64'1529,"0"6"-1439,6 6 0,9 7 0,12 4-90,16 7 90,14 9-90,10 11 0,4 20-952,-17 15 1,-2 7 951,-13-2 0,-3 6 30,-3 7 0,-1 7 0,-8-2-30,-8 1 0,-8-1 45,-3 16 0,-8-2 0,-6-18 0,-8-3 45,-18 10 0,-6-2-45,10-12 0,-1-3 0,-15 6 0,0-5 0,16-15 0,2-3-45,-28 7 591,11-10-1131,4-4 222,19-6-2560,6-8 269,19-6 2609,12-10 0,6-5 0,7 0 0</inkml:trace>
  <inkml:trace contextRef="#ctx0" brushRef="#br0" timeOffset="13033">14940 7630 23993,'4'-25'1979,"0"3"-1889,-4 5 0,0 8 0,0 9 90,1 15 0,0 17 0,1 26-760,-2-16 1,0 2 624,0 11 0,0 4-566,0-14 0,0 1 1,0 1 520,0 3 0,0 0 0,0 4 22,-2 3 1,-1 4-1,0 1 1,0-4-23,1 3 0,0-4 0,0 3-616,-2-4 1,0 3 0,0-1 0,0-5 615,1-5 0,0-4 0,1-1 0,0 18 0,0-2-823,-2-4 0,0-4 733,4-6 0,-1-3 160,0-6 0,-1-2-610,-2 18-924,0-10-515,-4-26 1698,-2-13 281,-3-32 0,1-19 0,-2-12 0</inkml:trace>
  <inkml:trace contextRef="#ctx0" brushRef="#br0" timeOffset="13418">14517 8567 22644,'-44'-16'2519,"1"2"-2429,4-2 0,8 5-90,14 2 0,12 2 0,19 3-90,18-3-90,26 2-124,-18 1 1,6 0 153,8 0 0,8 1 1,-3 0-416,-12 1 1,-1-1-1,2 1 535,15-1 0,4 0 0,-5 0 30,-2 1 0,-4 0-274,-4 0 0,-3-1 454,-9 1 0,-2 0 270,22-3 180,-16-1-1,-13 1-89,-9-4 329,-10 4-600,-6-1 1352,-4 3-1531,-2 1 808,0 10-898,0 10 0,0 18 0,0 15 0,0-2 0,0 3-387,0-12 1,0 0 386,0 15 0,0-1-45,0-18 0,0-2-314,0 25-271,0-9-1529,0-4 540,0-21 1619,-7-12 0,5-25 0,-5-13 0</inkml:trace>
  <inkml:trace contextRef="#ctx0" brushRef="#br0" timeOffset="13570">15504 7798 15712,'-16'-53'1439,"1"6"-982,1 8-457,4 8 1320,4 10-1859,2 6 699,4 6-1510,0 4 1977,0 21 0,0 5 1,0 17-1</inkml:trace>
  <inkml:trace contextRef="#ctx0" brushRef="#br0" timeOffset="14019">16105 8178 21025,'0'-21'1799,"-5"1"-1529,-4-1 719,-16-3-359,-11 13-360,0 9-180,11 21 0,2 11-45,2 16 0,4 6-456,0 1 1,2 3 440,6-12 0,2 1 0,2-2-829,1 7 1,2-3 798,3 0 0,2-1 45,0-3 0,2-2-45,2-2 0,2-3 0,14 23 0,7-12-140,21-13 140,-6-17 0,-8-20 0,-1-11 0,-9-12 0,-4-8 45,2-3 0,-5-4-44,-5-11 0,-7-2 88,-3 8 1,-4-1 30,-6 3 0,-2-2 0,-1 2-120,-1-5 0,-2 2 0,-8-13 0,-5 5 775,5 23 1,-3 5-1046,-13-1 0,-2 5-450,-18-2 180,18 14 1,2 6-1350,-10 16-7942,6 7 9294,8 10 1,11 1 0,7 3-1</inkml:trace>
  <inkml:trace contextRef="#ctx0" brushRef="#br0" timeOffset="14483">16556 8096 24263,'12'-32'2339,"-4"5"-2249,-2 4 0,-2 8-90,2 12 0,6 14 90,2 22-90,6 18 0,1 7-613,-4-6 1,0 3 612,0-2 0,1 4 0,-1-2 0,-4-8 0,0-3 0,-1 1 0,-1 1 0,-1 0 0,0-1 0,5 18 0,-2 1 30,-5-17 0,0 1 0,-2-2 60,2 8 0,-3-4-45,-1-3 0,-4-9-45,-6-14 0,-9-46 0,6-21 0,4-14 0,3 5 0,4-5 0,0-1-546,1-1 0,0 0 0,3-2 546,0 10 0,3-2 0,0 1 0,1 4 0,2-1 0,2 3 0,1 2 0,9-19 0,3 4 0,-1 9 0,3 4 0,0 9 0,3 5 44,-1 8 1,3 7-45,-1 7 0,1 6 463,1 7 0,-1 6-418,-1 5 0,-1 6-224,0 6 1,-3 4 223,-2 6 0,-3 3-1010,-1 6 1,-3 3 1009,-3 4 0,-2 1-45,-2 3 0,-2 1 0,-1-1 0,-2-1 0,-2 1 0,-3-1 584,0-5 0,-1 0-629,-1 11 0,-2-2-90,2-18 1,-2-1-546,0 6 1,-1-4-490,1 1-8662,-13-9 8647,5-17 1,-12-7 0,5-13-1</inkml:trace>
  <inkml:trace contextRef="#ctx0" brushRef="#br0" timeOffset="17868">9543 11131 20665,'-12'0'3598,"-1"0"-3238,1 0-180,0 0 90,5 0 89,-2 0-89,8 0 180,-2 0-270,10 0 0,2 0 90,11 0-90,4 0-1,10 0 91,11 0 0,14-2-513,-24 0 1,5-1 392,8 0 0,6-2 0,4 0-83,-6 1 1,4-2-1,0 1 1,1 0-627,1-1 1,1 1 0,0 0 0,0-1 558,5 0 0,0 0 0,0 0 0,-4 0-811,2 0 0,-2 0 1,-1 0 810,0 0 0,0 1 0,0 0 0,-2 0 0,1 1 0,-1-1-543,-1 1 1,-1 1 0,0-1 542,0 1 0,-1 0 0,0 0-87,-2 1 1,1 0-1,2-1 87,0 0 0,3-1 0,1 0 0,-4 1 0,2 0 0,-2 0 0,5 0 0,-7-1 0,5 0 0,3-1 0,-2 0 0,-3 0 0,2 0 0,-3 0 0,-1 1 0,0-1 60,1 0 0,-1 0 1,0 1-1,-1-1-60,11-2 0,-1 1 0,-5 0 0,1 0 0,-4 0 0,-1 0 0,-1 0 0,-3 1 0,2-1 323,-7 2 0,3 1 1,-2-1-324,6 2 0,3-1 0,4-1 0,5-1 0,-5 2 0,-2 1 0,0 0 0,-9 0 0,5-2 0,1 1 0,-1 0 0,9 0 0,-2 1 0,1-1 0,2 0 0,0 0 0,-1 0 0,-2 0 0,0 0 0,-4 1 0,5-2 0,0 1 0,-4-2 0,4 1 0,-3-1 0,-13 2 0,-1 0 0,2-1 0,12 0 0,3-2 0,-4 1 0,5 0 0,-2-1 0,1-2 0,0 0 0,0 1 0,-1 0 0,1-1 0,0 1 0,-1 0 0,0 0-397,-1 0 1,0 0 396,-2 1 0,0-1 112,-2 1 1,-1 0-113,-1 1 0,0 1 0,-2 1 0,-1 0 0,-1 1 0,0 1 79,15 0 1,0 0-80,-18 1 0,0 0 0,11 0 0,-3 0 0,-19 0 0,-3 0 0,27 0 0,-3 0 0,-3 0 0,-13-1 0,0 0 0,25-1 0,-21-1 0,0-1 0,-8 2 0,-1-1 0,2-1 0,0 0 0,1 1 0,3 1 0,15-3 0,1 1 0,-12 2 0,-2 1 0,14-2 0,-2 0 0,-17 1 0,-1-1 0,13 0 0,0-1 0,-13 0 0,0-1 0,10 2 0,-2-1 0,12-2 0,-4 1 1829,-5 3-1829,-5 0 0,-4 2 2426,-7 0-2426,6 0 1079,-14 0-1079,5 0 963,-13 0-963,1 0 118,-3 0-118,0 0 0,-3 0 0,-3 0 0,-4-6 0,-1-2 0,0-21 0,-1 1 0,0-20 0,-2 0 0,-6-13-851,4 26 0,-1-2 851,0-5 0,0-2 0,1-5 0,0-2-1415,2-4 1,0-1 1414,0-3 0,0-2 0,0 1 0,0-5-386,3 5 0,0-6 0,0 4 386,0 13 0,-1 2 0,1-4-101,1-8 0,1-5 1,-1-2-1,1 3 101,-2 10 0,0 2 0,-1 1 0,0 0 0,1-1 0,-1 0 0,0 1 0,0 0 42,-1-12 0,0 1 1,0 4-43,-1-3 0,0 2 0,0 6 0,0-3 0,0 3 0,0-9 0,0 2 0,0 8 0,0-1 0,0 2 0,0-2 0,0 0 0,0 6 0,0-3 0,0 0 562,0 3 0,0-1 0,0 0-562,0-7 0,0 0 0,0 3 0,0-4 0,0 4 0,0 10 0,0 5 0,0-3 1518,0 7-1518,0 0 726,0 12-726,0-2 1344,0 11-1344,0-2 691,-3 3-691,2-1 0,-7 4 0,8 5-90,-4 0 0,0 0 0,3 1 0,-8-3 90,3 0 0,-5-1 0,1-2-90,0 0 90,-9-4 0,-1 1 0,-11-3-90,-2 4 0,-29-8 0,4 4-1606,17 3 0,-1 1 1696,6 1 0,-1 2-45,-4-1 0,-1 0-1089,-4 0 0,-1 1 1134,-5-1 0,0 0-538,-3 0 1,-4 1 477,-2-1 0,-7 0 0,3 1 30,12 1 0,1 1 0,-5 0-6,-1 0 0,-7-1 0,-2 0 0,1 0 0,5 1 36,8 1 0,4 0 0,-1 1 0,-4-1 0,-3 0 0,-5 0 0,-3 0 0,0-1 0,2 1 0,6 0 0,-1 1 0,5 0 0,1 0 0,-6 0-15,1 0 0,-2 0 0,-4-1 0,-1 1 0,-2 0 0,0 1 15,10 0 0,-2 0 0,-2 0 0,0 1 0,0 0 0,0 0 0,1 0 0,1 0-171,-2-1 1,1 1 0,0 0 0,1 0 0,0 0 0,-1 0 0,-1 1 170,-4-1 0,-3 0 0,-1 1 0,1 0 0,2-1 0,3 1 0,5 1 0,-10 0 0,6 0 0,3 0 0,4 1 330,0 0 0,5 0 1,0 0-331,3 0 0,1 0 0,-5 0 0,-6 0 0,-5 1 0,-1-1 0,5 0 326,7-1 1,3 0 0,-4 0-327,1 0 0,-6 1 0,-2 0 0,3-1 0,7 0 0,-14-1 0,3-1 0,11 1 0,-5 0 0,0 0 0,5 0 0,-10-1 0,-1 0 206,12 0 0,-5 0 0,-1 0 1,2 0-177,-8-1 0,1-1 0,1 1 479,-1-1 0,0 1 0,0-1-479,1-1 0,1 0 0,3 0 15,-3-2 0,0-1-15,6 0 0,-3 0 0,3 0 15,-5 0 0,1-1-45,9 1 0,-1 0 0,3 1 0,2 0 0,3 1 0,1 0 0,1 1 0,1 0 0,1 1 0,0 1 0,1 0 0,0 1 0,-1 0 107,2 0 0,-3 0-107,-14 0 0,-3 0-778,-5 0 1,-1 0 777,0 0 0,1 0 0,0 0 0,3 0-289,14 0 1,2 0 288,0 0 0,-1 0 271,1 0 1,-1 0-272,0 0 0,-1 0 0,1 2 0,-1 0 0,-1-1 0,-1-1 0,-19 6 0,-2 1 0,15-4 0,-1 0-235,-14 1 1,1 1 234,17-1 0,3 0 0,1-4 0,0 1 0,1 1 0,1 0 0,3-2 0,1 0 0,-30 0 0,8 0 2418,7 0-2418,-11 0 0,16 0 1463,-11 4-1463,-3 5 0,-5 5 0,1-4 339,9-2-339,10-4 1137,17-3-1137,-4 3 0,23-4 0,2 0 0,6 0-90,0 8 180,0 12-90,0 7-90,0 14 90,0 3 0,0 1 0,0 4-1575,0-7 0,0 2 1620,1 19 0,0 3-45,0-11 0,0 1-783,1 4 0,1 4 0,0-1 783,-1-13 0,0-1 0,1 3 0,-1-2 0,0 3 0,0 0 0,0-3-524,0 1 1,1-2 0,-1 0 523,0 0 0,-1 0 0,1 0-160,0-1 1,0 1 0,0-1 129,-1-1 0,1 0 0,-1-1 30,0-1 0,-1-1 0,1 1 0,0 19 0,0 0 0,-1-2 0,0-2 0,0-1 0,0 0 0,-1-1 0,-2-1 0,1-1 0,-2-1 0,0-1 0,-1 3 0,1-9 0,-1 3 0,1 0 0,1 2 0,0 1 0,0-1 0,0-1 0,0-1 0,1 3 0,-1 9 0,0 3 0,2-6 0,0-4 0,1-2 0,-3-8 0,1 3 0,-1-3 0,3 0 0,0-2 0,-2 0 0,0-2 0,2-2 0,0 0 0,-2-4 0,0 0 1196,1 29-1196,-6-4 0,6-4 0,-6-3 0,7-16 0,-1 0 0,-6 16 0,5-11 0,-1-1 0,-1 1 0,0 5 0,4-22 1927,0-3-1927,2 2 1032,2 0-1032,3 2 0,10 22 0,-7-8 0,4 8 3392,-11-10-3392,-3 7 0,4-12 0,-2 5 0,3-24 0,-4-10 0,-1-1 0,2-4 0,0 0 90,4 0-90,-3 0 0,1 0-90,-4 0 90,5 0 0,0-2 0,7-5 0,2-2 0,4-7-90,8-2 90,7-4-90,11-6 0,11-1-431,-21 13 0,1 0 116,4 1 0,2 0-360,3 1 1,1 1-495,2 0 0,2 2 1259,1 1 0,1 1 0,1 0 0,0 0 0,1 3 0,-1-1 0</inkml:trace>
  <inkml:trace contextRef="#ctx0" brushRef="#br0" timeOffset="35607">24474 8924 19766,'10'-23'3148,"0"1"-2608,1-1-91,-1 0 181,-4 3-90,0 2-91,-2 2-89,-2 5 0,0 1-90,-2 6 0,0 2 0,0 2-91,-4 0 181,-2 8-90,-10 6 360,-24 35-540,-3 1-570,12-13 0,-1 1 480,4-5 0,1 0 0,-1 2 0,1 0 0,1-1 0,1 0 0,2 0 0,3 0 0,2-2 0,1 0 0,-7 24 0,11-8-77,6-8 77,7-10 0,9 1 0,4-18 0,26 1 0,-5-16 0,15-4 0,-8-4 0,0-1 951,-1 0-951,-3 6 86,-5 1-86,-3 4 0,-7 0 0,-3 0 0,-7 0 0,-2 16 0,-6 0 0,0 19 0,-20 13 0,-1-10 0,-6-6 0,-4-2 0,-13 1 0,-1-13 0,-3-4-1326,-15-7 1326,4-13 0,0-7 0,22 1 0,2-3 0,-10-8 0,3-3 0,13 2 0,5-2 0,0-1 0,3-3-141,3-1 1,2-1 140,2 0 0,2-2 0,3 0 0,2-2 0,0 2 0,2-2 0,5-15 0,1 0 0,-2 11 0,2 2 0,2-10 0,1 0 0,0 7 0,0 3 0,2-13-180,1-5-1349,-7 30-899,0 11 359,0 5 2390,0 8 0,-2 2 0,0 0 0</inkml:trace>
  <inkml:trace contextRef="#ctx0" brushRef="#br0" timeOffset="36052">24397 9019 21655,'8'0'1979,"0"0"-1710,0 4 181,13 5-360,16 9-90,2-1 45,-5-3 0,0-2-45,7-3 0,11 9 270,-12-17 90,-11 5-91,-2-6 91,-13 0 0,-6 0-90,-4 0-90,-2 0 0,-2 0 0,0 4 89,-7 5 91,-4 11 0,-11 14-90,-5 20-135,11-18 0,0 3-558,-2 8 0,1 3 423,0 7 0,1 2 0,1 2 0,2 3 0,4-6 0,2 3 0,2-1 0,4-4 0,1 0 0,2 0 0,1 4 0,2 1 0,2-5 0,3 3 0,5-9-675,4-16 1,4-12-586,2-19-584,-1-25 1,-2-10 286,-8 3 0,-1-3 1557,4-18 0,-1-2 0,-4 8 0,-2 0 0,1-3 0,-1 1 0</inkml:trace>
  <inkml:trace contextRef="#ctx0" brushRef="#br0" timeOffset="36491">25315 8942 22554,'26'-43'2339,"-3"4"-1979,-7 7 89,-4 4-179,-8 15 0,-7 15 270,-32 51-450,17-24 0,-2 1-45,-11 16 0,0 1-1696,4-10 0,1-1 1695,1 0 1,1 0 0,1-4 0,1 0-1771,-13 24 1816,11-9-90,12-8 0,17 7 0,7-18 90,14 6-90,0-16 2537,20 4-2537,-12-5 2581,11 1-2581,-19-11 0,-2 1 180,-3-7 360,4 1-270,2-25-180,1-2-90,-6-26 0,-2-13 0,-6 14 0,-1-3 0,0-1-887,1-7 1,1-1-1,-2 1 737,-1 6 0,0 2 0,-2 4-750,-1-7 1,-2 9-630,-1 7-809,-5 2 2338,-1 27 0,-7 4 0,-2 5 0</inkml:trace>
  <inkml:trace contextRef="#ctx0" brushRef="#br0" timeOffset="37071">24933 8842 21835,'8'-6'4047,"-2"-1"-3237,0-2-181,-2 0-179,-1 2-180,-2 2-90,1 3-90,1 8 0,6 28 0,0 10-45,-3-6 0,0 4-45,0 1 0,-2 2-533,0 8 1,-2 1 532,2 4 0,-2 2 0,0 2 0,-1 1 0,0-2 0,-1 0 0,0-4 0,0 0-270,1 7 0,-2 0-1120,0-15 0,-1-2 490,3-3 1,-3-7 899,-16-10 0,7-41 0,-12-20 0</inkml:trace>
  <inkml:trace contextRef="#ctx0" brushRef="#br0" timeOffset="37452">25014 8594 22014,'2'-50'1080,"4"2"-990,4 1 0,8 2 45,-2 9 0,2-4 44,3-9 1,1-3-892,0-2 0,-2-1 892,1-8 0,-4 1 45,-8 10 0,-3 2-46,-1-4 1,-4-1-90,-3 1 0,-8-1 30,-6 8 0,-5-2 0,-3 4-30,-6-4 0,-5 4-30,0 9 0,-3 1 0,-2 7 75,-12 8 0,-2 11 89,-6 6 1,0 10-90,-3 8 0,1 8-399,20-1 0,0 3 0,2 3 324,1 3 0,1 3 0,1 6 7,4 3 1,0 7-1,2 1 1,3-2-38,1 3 0,3-2 0,2 4-30,3-5 0,-1 3 0,4 0 0,6 0 30,8 8 0,8 0 0,3-5-75,5 6 0,5-3 15,-2-12 0,3 1 0,6-7-420,22 1 0,9-12-823,-9-18 1,4-7 0,-1-3 1272,-1-3 0,0-3 0,-1-4 0,-2-3 0,-1-4 0,-5-2 0,-4-13 0,1 1 0</inkml:trace>
  <inkml:trace contextRef="#ctx0" brushRef="#br0" timeOffset="38092">24413 8648 22554,'-35'5'2069,"7"-1"-1889,13-4-90,19 0-4342,22 0 4252,30 0 0,-15 0 0,10 0 0,-1 0 0,10 0 0,6 0 0,0 0 0,-7 0 0,-6 0 0,-5 0 0,1 0 0,5 0-166,0 0 0,5 0 0,3-1 0,0 1 0,-4 0 0,-7-1 166,11 0 0,-8-1 0,0 0-532,-4 0 1,0 0 0,-2-1 756,14-1 0,-3-1 45,-8 0 0,-2-1 160,1 0 0,-3-1-70,13-3 1288,-3-1-1468,-33 9-90,-7 0 1463,-3 2-1283,-2 8 3072,5 28-3342,-5 5 0,-4-8 0,-1 4 0,-2 12 0,-1 4 0,-2 6 0,0 2 227,0 1 0,0-1-227,-2-4 0,0-3 0,0-18 0,0-2 0,0 27 18,-2-26 1,0-2-19,1 12 0,-2-16 0,3-33 0,-8-28 0,-2-4 0,-3-3 0,0 7 0,-3 0 20,-16-24 1,-5 2-21,12 24 0,-2 4 0,-10-5 0,-1 6 0,-21 9 0,-2 23 0,0 16 0,30-5 0,3 5 0,2 2 0,2 2 0,4 3 0,2 1 0,-4 31 0,13-1 0,14-9 0,18-1 0,0-27 0,9-6 0,3-39 0,-12-2 0,6-17 0,-15 6-449,-5-1 433,-2 4-1063,-4 6-360,-2 3-720,-6 8 2159,-7 0 0,-11 7 0,-6 1 0</inkml:trace>
  <inkml:trace contextRef="#ctx0" brushRef="#br0" timeOffset="38843">26813 9069 21385,'-14'0'3148,"2"-2"-2518,5 1-1,0-1-89,6 2-90,-3-2-91,4-1 271,22 1-405,16 1 0,7 0-135,5 1 0,4 0-601,0 1 0,5 0 0,-1 1 511,-2-1 0,0 1 0,2 0 0,3 1 0,2 0 0,4 0 0,-14-2 0,3 1 0,1-2 0,0 1 0,-4 0 0,14 1 0,-3-1 0,1 0 0,-6-1 0,2 0 0,-2 0 0,-7 0 0,7 0 0,-7 0-86,-9 0 0,-3 0 86,21 0 0,-12 0 0,-20 0-1080,-4 0-1168,-19 0 2248,-6 0 0,-6 0 0,-5 0 0</inkml:trace>
  <inkml:trace contextRef="#ctx0" brushRef="#br0" timeOffset="39361">29615 8793 19551,'10'-18'1979,"0"1"-391,0 4-1409,4 4 530,7 4-439,7 11 89,7 12-89,5 17 0,0 14-135,-22-20 0,-2 2-1412,-2 3 0,-3 2 1412,-3 0 0,-4 0 0,-4 3 0,-4-1 172,-1 0 1,-6-1-173,-15 11 0,-6-1-90,-3-6 0,-3-1-45,0-1 0,-1-3 0,5-8 0,2-6-270,0 1-179,8-8-451,9-8-449,7-3-720,5-6 2898,12-22 0,0 0 0,9-21 0</inkml:trace>
  <inkml:trace contextRef="#ctx0" brushRef="#br0" timeOffset="39686">29692 9263 23004,'20'-2'2428,"3"-1"-1798,7 8-90,8 6-90,13 9-226,-4 6 1,3 4-1214,-10-5 1,1 1 1033,14 9 0,-1 1-45,-18-10 0,-2-1 261,-2-3 1,-2-2 98,20 13 382,-10-12-652,-14-12-90,-6-20 0,-8-16 0,-6-13 0,-2-8 0,2-11 0,0-2-104,-1-3 1,1-1 103,1 0 0,0 4 0,-1 19 0,0 2-152,0 5 0,0 0-117,6-24-451,-1 14-269,-5 13-271,-2 12-359,-4 11-1079,-8 15 2698,-4 11 0,-14 19 0,-5 5 0</inkml:trace>
  <inkml:trace contextRef="#ctx0" brushRef="#br0" timeOffset="40070">30383 9666 24713,'-14'9'1709,"-1"0"-1259,-3 2-181,-2 4-179,-5 6-45,6 5 0,-1 3-45,-11 22-302,10-11 1,1 1 301,5-6 0,1-1 0,1 1 0,-1 0 0,2-1 0,0 0 0,-6 27 0,7-7 0,6-6 0,7-8 90,3-3-90,8-6 0,5-4 0,7-6 90,1-9 693,3-10-693,-1-16 0,0-13 0,1-20-429,-15 16 1,-2-4 338,2-6 0,-1-2 0,-1-5 0,0-1 45,-1-4 0,1-1-90,-1 3 0,0-3-705,-2 4 1,0-3 0,-2 5-61,0 5 0,-1 3-404,1-17 0,-7 7 1181,-12 23 1,-13 13 0,-4 6 0</inkml:trace>
  <inkml:trace contextRef="#ctx0" brushRef="#br0" timeOffset="41051">30618 9109 19856,'0'-18'2968,"0"2"-2608,0 0 90,0 5-181,0 0 91,0 4 0,2 2-180,0 3 90,2 2 89,2 0-89,4 6 270,15 14-360,7 15-90,0 1-90,-6 1 90,-16-12-90,-6-5 0,-3-2 180,1-2 90,2-9-181,3-1 1,4-8-90,7-6 0,13-8 0,13-11-45,-15 11 0,1 0-45,4-3 1,0-1-136,1 2 0,1 0-810,9-7 1,-1 1 134,-14 8 1,-1 0-316,4-3 1,-4 1 1214,-7 0 0,-19 6 0,-8 4 0</inkml:trace>
  <inkml:trace contextRef="#ctx0" brushRef="#br0" timeOffset="41692">30695 8965 20126,'-23'-12'2968,"9"-1"-2608,14-3-1,16-2 1,15 2-180,12 0-45,-9 9 0,2 0-135,21 0 0,-22 3 0,0 2 0,10 8 0,-5 1 0,8 19 0,-15-5 0,4 7 0,-16-8 0,-3-1 90,-4-3-90,0-3 180,-2-6 180,-1-3 89,0-4 1,0-2 90,1-4-1,2-6 361,9-14-720,-6 7-90,6-4 0,-13 14-90,-1 4 90,-5 37-90,-3 9 0,-3-1 0,-3 5-739,0 0 0,-1 3 739,-2 6 0,-2 3 0,0 3 0,0 2 0,0 2 0,1-1 0,1-1 0,0-1 0,1-5 0,2-1 0,1-7 0,1-3 0,1-8 0,1-2 0,1 19 0,0-18 0,0-13 0,0-16 0,0-14 0,0-18 1478,-6-11-1478,-2-10 0,-12-2 0,-9 5 0,-13 9 0,-11 13 0,8 22 0,0 6 0,10 1 0,1 4 0,-11 8 0,4 3 0,-4 20 0,9 2-623,13-3 623,11-4-281,7-7 281,5-5-359,0-6-1710,7-21 450,-3-7-810,5-23 2429,-7-8 0,-3-9 0,-4-4 0</inkml:trace>
  <inkml:trace contextRef="#ctx0" brushRef="#br0" timeOffset="42104">29660 8779 23004,'-27'-13'2069,"10"-1"-1889,15 2 89,24 3 1,26 5-90,-10 2 0,5 2-740,13-1 1,4 2 619,-13 0 0,1 1 0,0 1-30,5 0 0,0 0 0,1 0-30,-1 2 0,0-1 0,0 1 0,-3 1 0,-1-1 0,-2 0-45,16-1 0,-1 0-552,-1 1 0,-3 0 147,-21-5 1,-3 1-721,27 3-898,-45-4 2068,-24 0 0,-16 4 0,-16 1 0</inkml:trace>
  <inkml:trace contextRef="#ctx0" brushRef="#br0" timeOffset="43918">29899 12329 21115,'-6'-22'4048,"-3"-5"-3419,8 0-179,-3-3-180,8 1-180,6 4 0,8 4 0,12 9-90,9 6 0,4 19 0,0 10 90,-6 20-297,-11 14 252,-15-27 0,-7 5 75,-17 19 0,-11 9 0,0-7-120,4-9 0,-3-2 0,-6 9 0,-5 5 0,-1-10-405,-1-17 0,1-7-584,-11 10-541,-6-7-718,30-20 2248,11-12 0,6-7 0,7-6 0</inkml:trace>
  <inkml:trace contextRef="#ctx0" brushRef="#br0" timeOffset="44252">29920 12632 22824,'5'-18'1439,"5"0"-989,8 2-90,11 5-90,11 4-91,13 15 1,10 11-675,-29-3 0,0 4 540,1 2 0,-1 2 0,-1 0 0,-3 2 184,-3-2 1,0 2-5,2 3 0,-2-1 45,5 10 180,3 0-91,-23-26-89,-6-6-90,-2-16 801,-4-13-981,0-22 0,0 13 0,0-4-490,0-7 0,0-2 490,0-7 0,0-1 0,1-2 0,1-3-30,1 8 0,0-3 0,0 4-105,1-5 0,1 2-45,1-10 1,-1 5-361,0 3-360,0 16-89,-4 13-360,1 14-900,-2 17 2249,-10 15 0,-3 21 0,-9 9 0</inkml:trace>
  <inkml:trace contextRef="#ctx0" brushRef="#br0" timeOffset="45202">30569 13053 20575,'0'-9'3958,"0"2"-3418,-3 0-1,-4 3-179,-5 1-90,-8 1-90,-4 8-90,-11 8 0,-5 11 0,-4 13-673,0 8 583,3 6 90,8 1-90,7-2 0,13-3 0,6-5-3199,18 8 3199,1-17 0,13 5 0,0-16 0,2-5 390,-3-8-390,-4 0 90,-3-9-90,0 1 3482,-5-13-3482,1-7 90,-7-18-90,2-14 0,-2-14-180,1 9 0,2-5-964,0-2 0,1-3 1144,-2 10 0,0-2 0,1 3 0,0-8 0,1 2 0,-3 6 0,1 0 0</inkml:trace>
  <inkml:trace contextRef="#ctx0" brushRef="#br0" timeOffset="45520">30805 12406 23454,'16'-34'1889,"4"3"-1620,1 5-89,7 8 0,2 9-180,9 15 90,4 11-90,4 17 0,-2 7 90,-7 6-90,-7-1 90,-11-3 180,-8-1 0,-6-15-180,-4-9-180,0-19-90,3-15-90,9-6-270,11-10-179,10-9-271,11-4 48,-21 20 0,1 2-317,2 1 0,0 1 1259,21-16 0,-12 12 0,-8 6 0</inkml:trace>
  <inkml:trace contextRef="#ctx0" brushRef="#br0" timeOffset="46180">30984 12320 19946,'18'-39'2608,"13"0"-2338,8 11 0,8 3-135,2 3 0,3 2-90,-2-2 0,1 5 89,2 9 1,-4 8-45,-4 16-90,5 14 0,-24 6 0,-5 5 90,-1 0-90,-6-2 270,0-5 90,-4-9 90,2-11-90,-2-6-1,3-16 1,1-8 0,2-12 90,2-8-1,3 1-269,-3 1 0,-2 9-90,-3 11 0,-5 20 0,-4 26 0,-2 27-1585,-5-16 0,-2 2 1540,1 8 0,-2 1-45,-4 6 0,-1 1-419,-1 2 1,0 0 418,0-2 0,-1-1 0,0-3 0,0-1 0,2-6 0,1-2 0,0-6 0,2-1 45,3-6 0,1-2-45,-5 19 0,9-12 0,-4-12 0,4-14-90,0-6 2735,-11-26-2645,1 1 1182,-11-16-1182,0 8 0,-7 4 0,-6 5 0,-11 9 90,-8 11-90,-4 11 0,14 5 0,1 5 45,11-6 0,1 0-45,-8 9 0,2-1 0,-3 9 0,9-4 90,10-7-90,9-5 0,6-10 0,9-4 90,4-6-180,15-4-450,5-9-269,0-2-451,-11-9-539,-11 3-809,-6-4 2608,-6 0 0,-2 2 0,-7 1 0</inkml:trace>
  <inkml:trace contextRef="#ctx0" brushRef="#br0" timeOffset="47376">29648 12081 21565,'-19'5'3328,"5"-1"-2249,5-8-719,15-5 0,14-5 0,23-4-181,-13 9 1,5 1-846,8 1 0,3 1 756,9 1 0,2 1-90,7 1 0,2 1 30,-19 1 0,0 0 0,0 1-30,1 2 0,0 0 0,0 0-90,-1 0 0,-1 1 0,0 0-135,18 3 0,-2 1-338,-5 0 1,-2 0 22,-8 0 1,-3 0-181,-6-2 1,-3 1-1440,20 7 2159,-20-3 0,-23 5 0,-11-1 0</inkml:trace>
  <inkml:trace contextRef="#ctx0" brushRef="#br0" timeOffset="48939">30001 15274 23184,'-19'-16'2878,"3"2"-2158,4-1-271,6 1-269,2 0-90,9 3 0,11 4-90,15 3 0,14 4 0,8 8 0,0 4 90,-23 5 0,-4 5 90,4 17 0,-9 19 0,-34-2-1094,-15 3 959,8-27 0,-3 0-45,-3-1 0,-1-1-224,-3 0 1,-1-1 43,0-3 1,-1 0-136,1-3 0,0-1-854,-24 14-630,9-7-450,11-8 2249,11-9 0,12-6 0,6-6 0</inkml:trace>
  <inkml:trace contextRef="#ctx0" brushRef="#br0" timeOffset="49221">30046 15572 23274,'18'-36'2788,"0"2"-2518,-8 4-90,0 6 0,2 8-180,6 7 0,11 17 0,9 11 0,7 17-258,4 7 258,-25-19 0,-1 0 0,18 22 90,-7-6 180,-7-8 0,-9-9 0,-2-12-90,-6-9-91,0-15 1,-2-14-90,2-18 90,1-19-730,-5 25 0,2-1 550,0-3 0,0-3-675,3-16 1,0 1-262,-3 18 0,0 2-9,1-8 1,-1 6-1575,0 6 2609,0 19 0,0 16 0,0 10 0</inkml:trace>
  <inkml:trace contextRef="#ctx0" brushRef="#br0" timeOffset="49544">30638 15685 21835,'-21'39'929,"0"0"0,-2-2 1,-1-2-570,1-3 0,-3-3-91,0-2 1,0-2 0,-22 16-90,6-9-90,9-8-90,11-6 90,10-2-90,8-5 0,24 9 90,1-7-180,32 8 180,-17-13 90,18 0-90,-27-14 0,4-5-90,-17-14 90,-2-11-90,-5-14 0,-4-11-489,-4 27 0,-1-1 444,-1 0 0,-1 0-90,-1 2 0,-2 0-494,-5-23-1980,-2-2 181,7 24 2428,1-1 0,12 22 0,1 2 0</inkml:trace>
  <inkml:trace contextRef="#ctx0" brushRef="#br0" timeOffset="50006">31174 15459 23454,'0'-25'1529,"0"2"-1169,0 1-360,0 10 89,0 1-89,0 9 540,0 2-180,0-2 90,0 0-180,0-1-1,2 1 91,13 2-270,14 20 0,15 15 0,-4 9-90,-7 4 0,-15-18 0,-5-5 180,-5-7-90,-4-9 0,-3-3-90,-1-6 0,2-8 90,4-10-180,6-16 90,9-12 0,5-8-180,9-3-64,-16 29 0,0 0-296,22-25-270,-2 8-359,-6 11-180,-7 9-270,-9 10-630,-8 8 2249,-19 3 0,-17 12 0,-17 2 0</inkml:trace>
  <inkml:trace contextRef="#ctx0" brushRef="#br0" timeOffset="50608">31183 15224 20395,'-50'0'2609,"11"0"-2429,19-4-90,22-5 0,20-7-90,23-5 90,18 1-397,-26 10 1,2 2 306,1 0 0,0 2 0,-1 2 0,-1 1 0,-4 1 0,-1 0 90,22 2-90,-2 4 90,-22-3 90,0 9 809,-21-8-179,-4 4-1,-4-6 434,0 0 16,2-8-989,1-9-270,2 2 0,0 6 0,-1 20 0,-2 23 0,-2 20 0,-3-18 0,-2 1-393,0 8 0,-2 1 393,-2 3 0,-2 2 0,-1 3 0,-1 0 0,-1 0 0,0-1 0,-1 0 0,1-2 0,1-4 0,0-1 0,0-4 0,1-2 0,3-6 0,0 0 0,-1 20 0,4-14 0,4-10 0,0-18 0,6-23 0,-3-7 786,3-16-786,-5 7 0,-6 2 0,-4 3 0,-9 3 0,-8 8 0,-8 4 0,-8 13 0,-2 6 0,3 9 0,-8 16 0,19-9 0,-3 7 0,25-15 0,2-4-900,6-3-2878,0-21 900,4-6 2878,2-27 0,6-4 0,3-5 0</inkml:trace>
  <inkml:trace contextRef="#ctx0" brushRef="#br0" timeOffset="50793">31682 15432 24173,'30'-27'2429,"8"0"-1620,13 2-1079,-18 14 0,3 1 450,5 2 0,2 1-90,4 1 0,1 0-90,1 2 0,0-1 0,-2 2 0,0-1 0,-4 2 0,-1 0-225,-4 0 0,-3 0-854,24 1-166,-12-1-1183,-15 2 2476,-13-2 0,-19 2 0,-9-2 0</inkml:trace>
  <inkml:trace contextRef="#ctx0" brushRef="#br0" timeOffset="54687">26338 7789 24263,'-16'0'3418,"1"0"-2788,1 0-360,4 0-270,4-2 0,2-1 0,4-3 0,5-2 0,4-5 0,11-7 0,4-5 0,4-3 0,-5 4 0,2-1-1131,8-8 0,5-3 1,-2 2 1130,2 1 0,-1 0 0,-3 4 0,2-1 0,-2 2-218,5-2 1,2 1 217,-5 4 0,2 0 0,-1 1 0,5-2 0,0 1 0,9-6 0,-1 2 0,-16 12 0,-3 2 0,-1 0 0,1 1 0,30-11 0,-16 6 0,1 1 0,-10 5 0,1 1 0,10-5 0,0 1 0,-15 6 0,1 0-1,11-3 1,2 0 0,-1 1 0,3 0 0,13-3 0,1 0-780,-13 4 1,-1 2 779,1 0 0,-2 2 0,-10 1 0,-1 1 1027,2 0 1,1 1-1028,0 0 0,1 1 0,17 0 0,0 2 0,-14-1 0,0 2 0,12-1 0,-1 2 0,-18-1 0,-1 0 0,15-1 0,0 2 0,-12 1 0,0 2 0,12-1 0,-2 1 0,-12 2 0,-3 2 0,2-2 0,-1 1 0,-1 0 0,0 0 0,28 6 0,-9 1 469,-7 0-469,6 9 0,-17-5 0,7 8 0,-17-6 2371,0 1-2371,1 2 492,1-1-492,17 11 0,-11-8 0,11 8 0,-8-1 0,-10-4 0,4 7 0,-5 4 0,-7-9 0,9 23 0,-9-20 0,3 13 0,-2-12 0,-3 1 0,1 2 0,6 10 0,-7-8 0,0-1 0,0 6 0,0 1 0,-4-9 0,-2 1 0,7 21 0,-6-17 0,0-1-205,2 19 205,-2-2 0,-4-20 0,0 0 0,-2-3 0,0-1 0,4 30 0,-2-16 0,-2-20 0,0-2 0,1 0 0,0 1 0,-2-8 205,3-3-745,-4-7-539,0-13-361,2-1-269,-4-16-809,4-7 2518,0-8 0,2-4 0,2 1 0</inkml:trace>
  <inkml:trace contextRef="#ctx0" brushRef="#br0" timeOffset="55597">29790 8164 21924,'-25'-5'2969,"5"1"-2340,2-1-89,4 3-90,7 0-180,1 2 0,6 0 359,0 0-269,4 0 90,2 4-360,10 3-90,7 9 0,7 4 0,9 5 0,-11-2 0,3 3 0,4 5 0,1 1-364,-3 2 0,0 1 364,-1 1 0,-2-1 0,7 14-85,-5-4 85,-3-6 0,0-1 0,-11-16 0,0-5 0,-13-13 722,1-10-722,1-8 91,12-43-91,-5 14 0,2-4 0,-2 3 0,1-2 0,0 1-568,5-14 1,0 1 567,-2 4 0,-1 2 0,-3 9 0,-2 3 0,6-18 0,-9 25 0,-1 1 0,0-4 0,-2 5 0,-3 5 0,-2 6 0,-1 7 1135,0 2-1135,0 4 0,-7 2 0,-5 9 0,-16 8 0,-13 8 0,-16 7-128,23-12 0,-3 0 128,-21 8 0,-2 0-284,14-6 0,-1-1 284,-11 5 0,-1-1 0,9-4 0,3-1-15,14-5 0,1 0 15,-11 2 0,3 0 0,0-1 0,7-4 241,14-3-871,11-4-1128,4 4 1758,0 1 0,4 8 0,0 1 0</inkml:trace>
  <inkml:trace contextRef="#ctx0" brushRef="#br0" timeOffset="57125">31617 10045 19586,'-4'-4'4227,"0"-1"-3507,0 3 0,3 0-1,-2 0-179,3 1-90,0-3-91,0 2 181,0-1 180,0 1-720,3 2 0,4 0 0,5 0 0,6 0 0,3 0 0,3 4 0,0 1 0,1 4 0,8 8 0,-8-1 0,8 6 0,-11-2 0,3 2 0,-1 2 0,11 10 0,-8-9 0,7 8 0,-12-10 0,-4-3 0,1 2 0,-1 1 0,9 16 0,-6-6 0,-3-5 0,2 2 0,10 19 0,1 2 0,-2-5 0,-8-12 0,12 22 0,-13-19 0,8 19 0,-16-24 0,2 2 0,-1 0 0,1 0 0,-2 0 0,0-3 0,-2-1 0,-1-1 0,-4-4 0,1 0 0,-1-3 0,1 1 0,-2 0 0,0-1 0,-2 13 0,2-7 0,-2 7 0,2-11 0,-2-3 0,2-1 0,-4 0 0,2-1 0,-2 13 0,0-9 0,0 24 0,0-19 0,0 13 0,-3-9 0,-2 2 0,-3 2 0,0 0 0,0-2 0,0 0 0,-1-2 0,1-1 0,-2 1 0,0 0 0,0 3 0,-2 2 0,1 4 0,-2 2 0,-2 0 0,-1 4 0,0 3 0,-2 2-328,-1 2 328,-1 1 0,-1-3 0,9-16 0,-1 0 0,-7 16 0,5-8 0,-1 0 0,5-10 0,1-2 0,-2 1 0,1 0 0,-7 21 0,8-20 0,0-3 0,2-3 328,3-2-328,2-7 0,-1-1-540,3-7-3418,-1-14 3958,8-9 0,-1-10 0,3-2 0</inkml:trace>
  <inkml:trace contextRef="#ctx0" brushRef="#br0" timeOffset="57771">32190 12691 21385,'-13'-13'3418,"7"-1"-2968,-5 3-91,9 0 1,-7 1-90,9 5-90,-4 1 270,4 4 449,0 0-359,-6 0-270,0 0-270,-8 6 0,-1 4 0,-15 18 0,4-1 0,-11 11 0,8-4 0,5 2 0,2 1 0,5 1 0,3-4 0,8-4 0,0 6 0,10-13 0,17 18 0,18-13 0,6 2 0,9-4 0,-14-9 0,-1-2 0,-1-7 0,-1 2 0,-4-9 0,15 3 0,-19-4 0,4 0 0,-22-6 0,-7-8 0,-1-29 0,-2-4 0,-5-2 0,-3-3 0,4 16 0,-2 1-173,-4-14 1,-1 0 172,3 16 0,0 0 0,-6-10 0,-2 1 0,-5-15 0,5 22 0,0 4 0,-5 3-270,-2 8-1259,-1 11-450,-1 11 1979,-11 18 0,8 2 0,-8 12 0</inkml:trace>
  <inkml:trace contextRef="#ctx0" brushRef="#br0" timeOffset="59170">32376 13542 21475,'-14'-9'3868,"5"1"-3239,0 2 91,8 1-1,-2 1-179,3 1-90,3 1-270,7 2-180,11 8 0,9 4 0,3 6 0,2 3 0,-6-3 0,1 1-373,13 8 0,-1 2 373,-10-6 0,-1 1 0,1 3 0,-1 0 0,-1 0 0,-1 1 0,-1 1 0,-1 1 0,-1-1 0,-1 1 0,-4-2 0,0 2 0,4 12 0,-2 1 0,-8-10 0,-1 0 0,3 8 0,-3 3 0,-7 2 0,-2 0-492,-1-9 0,-2 0 492,1 14 0,-2 0 0,-4-12 0,-1-3 0,0 2 0,-1-1 0,-3 0 0,-1 0-111,0 0 0,0-1 111,1-1 0,0 2 0,-5 12 0,0 1 0,5-13 0,0 1 89,-3 7 0,-1-1-89,-2 14 0,-4-5 0,-1-4 0,-3-1 0,-2-3 0,-3 0 0,-3 0 0,8-13 0,-1 0 0,-15 15 489,15-16 1,-2-1-490,0-2 0,0-1 0,-13 15 2,11-15 1,-1-2-3,-13 10 0,-6-2 0,0-3 0,-1-1 0,3-6 528,4-1-528,9-6 0,5-6 0,9 2 0,4-11-450,4 5-1087,5-6-622,2-4-449,5-3 2608,0-6 0,0-1 0,0-2 0</inkml:trace>
  <inkml:trace contextRef="#ctx0" brushRef="#br0" timeOffset="59662">32129 15880 22014,'0'-16'3239,"1"-2"-2610,4 2 1,3 0 359,6 0-719,-3 9 90,1 1 90,-8 6-450,-2 10 0,-12 5 0,-4 12 0,-15 6 0,-4 2 0,-3 3 0,3-4 0,4-4 0,7-3 0,11-7 0,4-2 0,13 0 0,4-2 0,12 2 0,9 0 0,6-2 0,3 0 0,17 5 0,2 5 0,-26-12 0,-2 0 0,20 9 0,-23-12 0,-14-9 0,-11-11 0,-6-7 0,-3-13 0,-3-12 0,-1-11 0,2-9 0,3-3 0,-4 1 0,8 6 0,-4 7 0,5 9 0,0 4-720,0 15-899,-4 5-450,0 13-809,-6 10 2878,-4 3 0,-7 11 0,-4 3 0</inkml:trace>
  <inkml:trace contextRef="#ctx0" brushRef="#br1" timeOffset="191520">21628 4048 22914,'-6'-38'1529,"-2"-3"-1259,-9-4 0,-3-3 0,-4-3-91,1 15 1,-3 1 0,-13-16-45,11 21 0,-3 2-1383,-13 3 1608,-5 12-90,-4 6-45,12 19 0,-2 7-135,9-4 0,1 3-45,-12 14 0,1 9 14,15 0 1,2 7 0,2-1-60,5-8 0,2 1 0,0 4-661,3 3 0,-1 6 1,2 4-1,0-2 0,4-4 661,-1 10 0,5-3 0,0 3 0,0-1 0,1 3 0,1 1 0,2-4-93,4 2 1,2-3-1,0-1 93,1 0 0,1-1 0,0 0 0,1-2 0,2-2 0,-1 0 0,0-4 0,1-2 0,-1 0-45,4 14 0,-1-2-179,-2-8 0,0-3 89,-2-9 1,0-3-226,3 22 283,-4-17-643,-2-12-269,-4-15 934,0-8-2194,-5-33 2703,-4-3 1,-4-26 0,-1 4 0</inkml:trace>
  <inkml:trace contextRef="#ctx0" brushRef="#br1" timeOffset="192120">20377 4899 14182,'-44'-27'2159,"15"7"463,6 1-2622,28 10 1408,20 4-1408,18 3 0,7 2-90,-4 0 1,2 0-25,-2 0 1,4 0-1,-1 0-21,11 2 0,-2 0 45,0-1 1,0-1-46,-4 2 0,0 0-45,-5-2 0,-1 0-45,-5 0 0,-2 0 0,-5 0 0,0 0 814,1 0 0,-2 0-1488,11-2 359,-3-2 450,-27-5 450,-10-3 629,-2-4-89,-4 0-271,0 0 1796,-4-3-1975,3 8 89,-3 1 91,1 6 270,2 1-541,-3 1-269,1 0 0,2 2 90,-8 8-90,7 8-90,-8 15 90,8 15-90,-7 10-318,8 10 318,-1-32 0,1 0 0,0 13 0,2-2-90,4 21 0,2-21 0,4-2 0,7-6 0,10-4 90,-6-31 0,0-16 0,5-13 90,-4-12 90,0-7-595,-4-1 505,-3 1-1,-4 8-89,-2 8 393,-2 8-393,1 12 0,4 23 0,0 7-90,5 22-90,-2 0-180,1 3 252,-1-2-2951,4 10 451,-5-18 2608,3 2 0,-4-26 0,0-5 0</inkml:trace>
  <inkml:trace contextRef="#ctx0" brushRef="#br1" timeOffset="192496">22082 5043 23544,'7'-29'2518,"-3"1"-2068,-2 6-180,-1 4-90,0 4-1,1 7-179,-1 17 90,9 36-90,-2 3 0,-2-14 0,1 2 0,-1 4 0,-2-2-90,1 8 90,0 12 0,-5-43 0,0-9 0,0-7 0,0-13-89,2-15 89,2-17 0,6-12 0,-3 24 0,2-2 0,10-11 0,3 2-219,-5 11 1,1 2 218,6-6 0,3 5 0,11 7 90,23 20-90,-14 17 0,-14 1 0,-3 4 0,11 22-225,-18-8 0,-1 1-495,8 16-163,-14-17 1,-2-1-557,0 4-720,-3-5 2159,-1-10 0,-2-8 0,0-7 0</inkml:trace>
  <inkml:trace contextRef="#ctx0" brushRef="#br1" timeOffset="193019">23114 4763 21565,'16'-21'2968,"-2"3"-2788,-7 5 180,-4 4-270,-3 4-90,2 3 90,2 2-90,3-2 0,-1-3 90,-2-2 359,-2-16-89,-8 5 0,0-13 0,-17 4-270,4 14 89,-10 5 91,4 23-180,-3 17-45,6 8 0,2 6-45,5-9 0,2 3-454,3 7 0,2 6 0,3-5 499,5-4 0,5-1-90,3 11 0,6-4-135,23 2-89,10-14-136,-5-30 0,5-7 315,-9-6 0,1-5 0,15-10 0,0-8-365,-11-4 0,-3-6 455,3-6 0,-2-5-449,-13 14 0,0-2 1,-1-2 448,0-2 0,-2-1 0,0-2 30,0 0 0,-1-1 0,-1-4 149,-3 1 1,0-3 0,-1 0 0,-1 2 0,-1 0 0,-2 2 0,0-2-30,2-9 0,-1-3 0,-3 7 544,-3 6 1,-4 3-605,-2 2 0,-2 2 0,2-8 0,-11 29-45,-4 45 0,-2 19-45,1-3 0,-1 4-126,1-1 1,-1 4 0,1-1 170,-2 14 0,1-2-45,0 3 0,2 1 0,0-2 0,1 3-90,6-9 0,0 4 0,1-3-180,-1 5 0,1 0 0,4-12 0,1 3 0,1-6-225,0-4 1,2-5-181,2-3 1,3-3 376,10 21-2221,4-17 2519,5-15 0,1-20 0,3-10 0</inkml:trace>
  <inkml:trace contextRef="#ctx0" brushRef="#br1" timeOffset="193407">23743 4415 19123,'-44'-23'2159,"1"2"-1979,6 3 821,6 5-821,11 2 201,10 6-291,4 1 59,15 4-149,32 10-90,6-4 90,-8 0 0,1-1-623,-4 0 0,0-2 623,3-2 0,-1-1 0,-1 2 0,0 0 90,-2-1 0,-1-2 180,25 1 180,-10 0 809,-6 0-539,-16 0-91,-4 0 451,-15-2-721,-4 2 1348,-2-4-1707,3 31 0,0 3 0,3 32 0,-2 1-414,-4-29 0,0 1 414,0 1 0,0 0-360,1-2 0,0 0-629,1 32-450,2-12-360,0-8-630,-3-15 2429,2-17 0,-1-16 0,3-13 0</inkml:trace>
  <inkml:trace contextRef="#ctx0" brushRef="#br1" timeOffset="193553">24421 4048 24533,'-14'-64'1169,"0"8"-1169,-2 13 90,1 11-180,3 10-180,6 6-449,2 9-2789,4 3 3508,0 18 0,0 0 0,0 12 0</inkml:trace>
  <inkml:trace contextRef="#ctx0" brushRef="#br1" timeOffset="193870">24689 4306 23454,'-5'8'2428,"-2"-2"-2068,-5-6 0,0 0-90,5 4-90,-2 1-1,5 8 1,-6 7-180,-1 13 90,1 13-90,4 13-405,2 7 405,9 0 0,6 0 0,7-12 0,7-8 0,1-17 0,3-13 0,6-34 0,-12-13 0,2-29 0,-20 9 0,-4-2-423,2 13 1,-2 0 422,-3-15 0,-1 1-270,-6-7-360,-5 9-359,-3 13-2609,-12 12 3690,5 14 1,-12 17 0,8 8 0</inkml:trace>
  <inkml:trace contextRef="#ctx0" brushRef="#br1" timeOffset="194254">24986 4505 23993,'18'-29'2879,"6"-13"-2610,-7 12-89,3-7-180,-6 21 180,2 7-90,2 11 0,5 13 0,3 15 0,-3 13-90,-1 9 90,-7 3-90,-7-1 90,-4-8 0,-4-6-90,0-10 90,0-5 0,-6-13-180,5-4 90,-8-12-180,8-23 90,3-8 90,8-21 0,10 3 90,7 4-90,2 7 90,1 11-90,0 13 180,3 13-90,3 16 0,3 14 0,2 12-90,-2 8-90,-3 3-450,-3-2-719,-7-4-3509,-7 7 4768,-9-17 0,-16 3 0,-5-17 0</inkml:trace>
  <inkml:trace contextRef="#ctx0" brushRef="#br1" timeOffset="194847">27341 4184 19856,'10'-11'3778,"0"-1"-3239,-5 1 1,-2 0-90,-3 2 89,0 2-179,0-2-180,-3 2 0,-3-2 90,-12-8-90,0 4 0,-7-5 179,-15 14 1,-4 5-180,-10 10-507,1 0 0,0 4 372,22 5 0,3 3 0,-3 1 0,1 2-45,0 3 0,3 3 45,1 0 0,2 2-45,4 0 0,4 4-174,5 14 0,5 1 174,5-13 0,4 0 0,6 12 0,5-4 0,3-15 0,5-4 0,4 0 0,2-2-45,5-3 0,2-2-45,0-2 0,4-4-45,13-5 0,2-4 45,-17-1 1,-1-4-46,8-4 0,-3-4 135,1-10-810,-9-7 91,-9-6-271,-7 1-179,-9 1-720,-5 4-7942,-3 3 9273,0 6 0,-5 5 0,-2 5 0</inkml:trace>
  <inkml:trace contextRef="#ctx0" brushRef="#br1" timeOffset="195996">28035 4320 18495,'0'-39'1979,"-3"3"308,-3 4-2017,-5 5-90,-3 6-90,-4 6 640,-4 6-640,-7 4 301,-21 23-391,9 5 0,12-1 0,1 3-499,-13 25 499,22-22 0,1 1 0,1 1 0,2 1-90,-8 30-180,11-2 0,6-5-270,10-6 1,4-7-541,23-12 630,-1-12 271,19-17 179,-8-19 0,4-15 801,-23 11 0,0-3-621,0-3 0,-1-2 45,-1 0 0,-1-2 44,-2 1 1,-2-1 270,10-26 0,-7 4-91,-10 8-179,-2 9-90,-6 8-180,0 8 90,0 12-90,-6 12 0,-4 18 537,-7 19-537,6-1 0,-2 9 0,3-1 0,-1 14 0,3 1-1081,0-10 1,0 1 0,3-3 1080,6 4 0,5-6 0,10 7-211,9-11 121,7-13-180,34-23 90,-7-21-166,-17-4 0,0-7 346,-8-4 0,-3-5 0,2-8 0,-2-4-691,-1-5 1,-1-3 735,-2-5 0,-1-2 15,-11 19 0,-1 0 0,-1-1 521,-1 0 1,-2-1-1,-1 0-446,2-22 0,-2 1 45,-4 2 0,-2 0-45,0 4 0,-2 1 45,-3 5 0,-2 2-216,1 7 1,-1 1 125,0 7 0,-2 1 0,-4-28-90,6 25 579,0 5-579,4 24 2013,0 17-1923,-4 46 0,-2 8-208,3-10 1,1 3 162,-1-7 0,1 2-45,1 2 0,2 2 0,-2 0 0,2 1 0,0-4 0,3 2-1,1-9 1,2 3-1,2-2 1,13 18 0,3-3 0,-1-1 0,4-4 0,5-10 0,3-8 0,-7-17 0,1-6-90,33 4 45,-17-18 1,1-6-1,-13-3 0,0-3 45,11-8 0,-3-5 0,-13-3 0,-3-3-45,1-5 0,-1-3 45,-2-3 0,-1-2-362,-1-4 0,-2-1 362,-1-1 0,-3 0 0,-1-3 0,-1 0 0,-3 1 0,0 1 45,-3 1 0,-2-1 45,0-12 0,-2 1-90,-1 15 0,-2 2 45,-3-10 0,-1 3 26,-5-11 19,-7 8-90,2 10 1156,-5-3-1066,11 18-90,-6-2 626,12 18-626,-2 7 881,-1 3-701,-6 40-180,-3 9 0,-1 6 0,-1 3 0,1 4-491,1-8 0,1 4 0,1-2 491,-3 12 0,3-1 0,4-1 0,2 1 0,1-2 0,4 2 0,6-12 0,2 2 0,2-3 0,3 6 0,2-2 0,8 10 0,3-5 0,-2-22 0,1-6 0,2-5 0,1-2-120,4-2 0,1-4-60,1-4 0,1-3-45,2-2 0,2-4-674,13-4 0,2-4 134,-15-1 0,-1-2-494,9-3 0,-3-2 1259,5-10 0,-20 0 0,-8 1 0</inkml:trace>
  <inkml:trace contextRef="#ctx0" brushRef="#br1" timeOffset="198071">20779 6803 21924,'-33'5'2519,"5"-1"-2069,7-4 539,5 0-449,6 0 0,4 0-181,2 0 721,4 0-900,24-6-180,1-4 0,33-8 0,3-5 0,-2 6 0,4-1-569,-13 4 0,1 1 569,-5 1 0,3 0 0,-3 1 0,5 0 0,0 1 0,-4 1 0,4-1 0,-3 1 0,9-1 0,-1 0 0,-8 1 0,3 0 0,-3 1 0,4 0 0,-1 0 0,0-1 0,2 0 0,-5 3 0,3-1 0,-1 0 0,7-2 0,0-1 0,-9 3 0,2 0 0,-3 1 0,3-2 0,-2 0 0,-2 2 0,1-1 0,14-3 0,0 0 0,-17 4 0,2-1 0,-2-1 0,3-1 0,-4 1 0,-5 1 0,-2 1-1508,8-4 1,0 0 1507,12-3 0,-3-1 0,-4 1 0,-15 3 0,0 0 0,18-5 0,-18 5 0,1 0 0,13-3 0,-15 4 0,1 0 0,17-3 0,12-5 0,-19 7 0,-12 2 0,1-1 0,21-4 0,-6 2 0,2-1 0,-18 3 0,0 1-190,13-3 0,-1 2 190,-9 0 0,-1 2 0,2 0 0,1 0 1260,0 1 0,0-1-1260,1 0 0,0 0 0,0 1 0,0 1 0,0-2 0,1 1 0,0 1 0,1 0 0,1-1 0,1 1-293,1 1 1,1 1 292,2-1 0,0 1-468,1 2 0,1 0 468,0 0 0,0 0 0,-1 1 0,0 0 0,-1 0 0,1 0 0,-5 0 0,1 0 508,13 0 1,2 0-509,-3 0 0,0 0 0,-2-1 0,1 0 0,5-3 0,-3-1 0,9-3 0,-26 1 0,2-1 0,-3 2 0,-2-1 0,20-7 0,-19 6 0,-2 0 0,18-6 0,2 1 0,4-1 0,-15 6 0,0-1 0,-11 2 0,2-1 0,23-4 0,-1 1 0,7-5 0,-23 7 0,-1-1 0,11-4 0,-2 1 0,-2-1 257,-3 1-257,-1-1 0,0 0 611,19-5-611,-27 8 0,1 1 0,-1 0 0,0 1 0,8-2 0,-3 1 0,1 0 1199,7-2-1199,-12 2 412,-10 2-412,8-3 0,-8 2 38,2 2-38,5-1 0,3 3 0,7-4 0,2 4 0,5-3 0,-1 3 0,0-4 0,-2 2 0,15-8 0,-14 4 0,10-4 0,-17 6 0,15-4 0,-10 3 0,12-3 0,-19 4 0,16-2 0,-15 1 0,0 5 0,0-1 0,2-3 0,21 0 0,-29 2 0,5-1 0,0 3 0,1-4 0,3 2 0,0-4 0,5-1 0,1-1 0,-11 3 0,4 0 0,3 1 0,0-1 0,1 0 0,-1 0-169,0 1 1,-2 0 168,16-5 0,-2 1 0,-6 1 0,10-5 0,-19 7 0,11-5 0,-18 6 0,1-3 0,1 3 0,-1-4 0,3 1 0,-1-3 0,3-1 0,-2-2 0,1-1 0,-3 1 337,-1 0-337,-1 2 0,-5 1 0,1 1 0,8-2 0,-13 6 0,4 0 0,-16 7 0,-3-1 0,-3 4 0,-4-4-360,-2 1-630,-2-1-809,0 1-899,0-3 2698,-6 1 0,-8-2 0,-7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30:08.62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4203 2194 20126,'-5'-9'3957,"-2"2"-3237,6 0-91,-2 3 1,3 1-90,1 1-90,4 2-1,1 0-89,6 0-180,0 6 90,6 6-90,3 8-90,1 12-90,4 6 0,1 10-1073,1 4 1073,-1 1-622,-1-4 622,-5-8 0,-1-5 0,-6-11 0,0-11 0,-2-6 999,10-30-999,-4-5 0,1-5-1348,11-18 0,2-3 1348,-2 3 0,0-1 0,3 1 0,-1 2-39,-10 19 1,-1 2 38,16-16 0,-7 7-450,-8 11-539,-4 7-271,-5 9-539,-5 9-809,-2 9 3446,-4 7 1,0 11-1,-2 3 1</inkml:trace>
  <inkml:trace contextRef="#ctx0" brushRef="#br0" timeOffset="343">5255 2284 23184,'6'-18'3238,"0"2"-2698,-6 1-181,-7 3-179,-2 5-90,-9 9 0,-1 12 0,-1 13-90,-1 13 0,12-3 0,2 3 45,3 3 0,5 1-45,4 7 0,4-3 0,0-11 0,3-5 0,17 5 90,-9-27-90,-1-20 0,-3-11 0,-2-16 0,-4-10 0,-3-6-90,-4-1 0,-8 2-540,-13-8-1438,-6 14-1980,-1 8 4048,9 21 0,15 19 0,5 6 0</inkml:trace>
  <inkml:trace contextRef="#ctx0" brushRef="#br0" timeOffset="580">5693 2348 22914,'12'-18'4048,"-1"1"-3509,-3 2 91,-4 5-270,0 36-270,-4 40-90,1-26 0,0 4 0,-3 1 0,-1 4 0,1-4-676,-1-2 1,0-2 450,-2 11 0,-2-2-2474,-1 15 361,-2-34 2338,5-11 0,0-38 0,5-10 0</inkml:trace>
  <inkml:trace contextRef="#ctx0" brushRef="#br0" timeOffset="729">5713 1755 23274,'-6'-46'1619,"-3"-2"-1619,8 18-1080,-3 10-988,8 25 2068,0 14 0,6 10 0,1 3 0</inkml:trace>
  <inkml:trace contextRef="#ctx0" brushRef="#br0" timeOffset="1179">6473 2017 25522,'10'-20'2699,"0"2"-2519,-4 2-90,-1 5-90,-2 6 0,1 9 90,4 14-90,3 16 0,1 18 0,-6-18 0,-2 2-171,0 3 0,-1 4 171,-1 20 0,-1 1 0,-1-16 0,0 0 0,0 10 0,0-3 0,0 6 0,0-16 0,0-13 0,-3-10 0,-7-21-90,-12-25 90,-4-9 90,-8-18-90,1 15 0,-19 0 0,12 18 0,-10 14 0,23 19 342,9 14-342,16 4 0,8 3 0,21 15 0,-4-14 0,4-4 0,24-8 0,-4-13 0,-16-12 0,1 0-900,-13 4-719,-1-3 1619,-12-11 0,-4-2 0,-2-12 0</inkml:trace>
  <inkml:trace contextRef="#ctx0" brushRef="#br0" timeOffset="2053">7626 2275 22914,'2'-9'3058,"0"0"-2698,2 4 0,0 1 0,2 4 89,0 6-179,4 8 0,3 15-135,-4 5 0,0 3-90,-2-4 0,-1 0-45,2 15 0,-2 1-1163,-4-11 1,0-2 1162,-1 0 0,0-1-423,-1 29 423,0-13 0,0-14 0,0-10 0,0-24-90,3-39 90,3-14 0,0 8 0,1-3-105,2 4 1,2 0 104,0-1 0,2 0 0,2 1 0,1 1 129,0 4 0,0 1-174,0 4 0,-1 1 45,15-17 0,-1 13 0,-1 13 0,1 19 90,10 34-90,-12 8 0,-9-8 0,-3 5 938,-6 11 1,-3 2-939,-2-13 0,0 0 0,-2 10 0,0-1 292,-2 16-292,-4-25 0,3-6 0,-6-29 0,6-38-90,3 1 0,1-3 90,4-4 0,1-1-161,5-9 1,3 1 160,-1 11 0,3 2 0,6-7 0,3 2 0,11-10 0,-14 25 0,1 9-449,7 17 539,-1 20-90,-1 18 0,-12 2 0,-2 4 0,-3-7 0,-2 1-216,3 14 1,-2-1 170,-6-15 0,0 0-111,0 7 0,-1-2-743,2 13-361,-1 2-629,-4-38-257,-2-6 2146,0-16 0,0-5 0,0-8 0</inkml:trace>
  <inkml:trace contextRef="#ctx0" brushRef="#br0" timeOffset="2548">9076 2266 24173,'0'-29'2429,"-6"-1"-2069,0 7-91,-5 3-179,5 5-90,-1 3 0,6 1 0,-6 6 0,0 1 90,-3 4 0,-6 10 180,-2 9-180,-3 7 0,-1 6 0,-2 8 0,-1 3-90,0 0 0,1 1-190,1 2 0,5-1 190,6 15 0,4-4-179,12-8-91,4-8 0,7-8-90,7-11-90,20-24 360,-7-15 0,12-25 180,-24-8 0,-5-6 45,-4 7 0,-2 0-241,2-12 0,-3 2 196,-6 18 0,-3 6 90,-2-7 271,0 11-362,0 10-89,0 6 0,0 9 90,0 3 0,0 16 411,0 9-411,6 44-90,-1-24 0,2 2-232,0 2 1,1-2 51,2 0 0,0-3-899,1-6 0,0-4-630,5 12-630,3 4 2339,-7-32 0,0-4 0,1-10 0</inkml:trace>
  <inkml:trace contextRef="#ctx0" brushRef="#br0" timeOffset="2744">9388 2217 22914,'13'-40'2518,"-1"11"-1978,-6 13 90,2 18-270,-4 18-91,2 17-179,-2 15-570,-1 9 570,0 3-360,-1 2-269,1-7-333,-2-3-387,-1-10-2879,-5-2 4138,4-23 0,-10-9 0,4-20 0</inkml:trace>
  <inkml:trace contextRef="#ctx0" brushRef="#br0" timeOffset="2895">9462 1610 23634,'0'-37'899,"0"-1"0,0-28-809,0 19-90,0 13 0,0 12-539,0 10 539,5 48 0,-4-5 0,2 3 0,0-1 0</inkml:trace>
  <inkml:trace contextRef="#ctx0" brushRef="#br0" timeOffset="3284">9717 2067 23274,'9'5'2968,"-1"5"-1799,0 6-809,0 10-90,5 36-180,-3-11-90,-4-14 0,0 2 0,-3-2 0,-1-3 0,1 17 0,-1 0 0,-2-35 90,-4-8-90,-1-16 0,1-28 0,0-6 0,5 8 0,2-1 90,5-25 0,5 2 0,-1 24 0,3 3-90,5-7 0,12 4 0,3 48 0,-8 12 0,9 23 0,-16 3-848,-4 7 848,-6 4 0,-4-1 0,-4-3 0,-2-7-270,0-11-1169,0-6-360,0-11-540,0-11-7492,4-17 9050,4-14 1,12-19 0,5-6 0</inkml:trace>
  <inkml:trace contextRef="#ctx0" brushRef="#br0" timeOffset="3510">10534 1900 17042,'20'-37'2968,"-3"6"-102,-7 6-2686,-6 9 1369,-6 13-1189,-14 35-270,0 10-90,2-6 0,1 2 164,3-3 0,1 0-119,0 3 0,1 1-45,3 0 0,2-1 0,2 0 0,2-1-45,2-1 0,1-2 2153,10 25-2828,-4-24 0,4-2-3597,15 16 4317,2-10 0,1-25 0,-6-19 0</inkml:trace>
  <inkml:trace contextRef="#ctx0" brushRef="#br0" timeOffset="3744">11094 1773 25792,'2'-32'2159,"2"5"-1799,4 7-90,8 10-4522,10 12 4252,13 18 193,10 21-193,-22-12 0,-1 3-1024,1 7 0,-3 2 1024,-1 2 0,-3 5 0,-6-1 0,-3 5 0,-2-1 0,0 7 0,-4 0-177,-3-7 1,-2 3 0,-3-4 86,-5 4 0,-5-4-855,-2-1 1,-4-1-450,-2 0 0,-3-3 1394,-3-3 0,-3-2 0,-4-1 0,-2-2 0,-4-2 0,1 0 0</inkml:trace>
  <inkml:trace contextRef="#ctx0" brushRef="#br0" timeOffset="4878">6229 3591 22284,'-30'-13'2159,"-1"-1"-1799,-1 3 90,-2 0-181,1 4 1,-13 2-270,17 3 90,-8 6-90,19 1 90,1 6-90,9 1 0,2 1 0,6 1 0,0-1 0,4 1 0,1 6 0,-1-5 0,-6 14 0,-6-9 0,-10 11 0,-5-6 90,-2 2 0,-1-1-90,-2 2 0,14-8 90,-1 1-90,15-1 0,0-7 0,0 0 0,0-5 0,0-7 0,0 9 90,0-8-90,0 4 90,0 0 180,-9 9-180,-4 19 0,-4-1 0,-1 2-90,-4 18 45,6-18 0,3-2-45,7 1 0,2 0 89,8-3-89,6 1 0,12 0 0,5-9 0,4 0 90,18 8 45,-14-11 0,-1-2 405,5 0 0,-5-4-540,-17-7-2339,0 3-90,-13-2 2429,2 3 0,-3 4 0,-2-1 0</inkml:trace>
  <inkml:trace contextRef="#ctx0" brushRef="#br0" timeOffset="6284">5994 8291 22734,'-19'4'2609,"3"-3"-2070,7 3-89,4-4-180,5 0-180,7 0-90,8 0 0,11 0 0,7 0 0,2 0 90,-4 0 0,-7 0 0,-8 0 179,-8 6 1,-4 1 90,-22 25-180,-1-4-180,-17 16 90,5-8-90,-3 9 90,18-15-90,-1 2 0,17-16 0,4-9 0,2 3 0,6-5 0,5 0 0,1-1 0,3 0 0,-3-3 0,-2 3 90,-4 2-90,-5 4 90,-4 6 0,-3 2 0,-5 2-90,-4 1 0,-5 1 0,-2-1 0,1 5 0,7-10 0,2 3 0,37 4 0,-9-11 0,27 14 0,-20-15 0,-3 5 0,-6 0 0,-5 4 0,-7 2 0,-8 2 0,-8 0 0,-7-1 0,-7-5 0,-3 0 0,-5-6 0,-1-5 0,-10 1 0,10-7 0,-5 3 0,16-4 0,-1-8 0,11 2 0,-5-7-360,14 3-809,-2 5-630,3-1 1799,0-2 0,0 4 0,0-4 0</inkml:trace>
  <inkml:trace contextRef="#ctx0" brushRef="#br0" timeOffset="7851">4069 10968 19766,'0'-9'3148,"0"0"-2518,0 0-181,0 0 91,0 0 0,0 2-91,0 0-89,0 5 90,3 0 90,2 6-1,7 7-269,0 13 180,15 37-405,-10-20 0,0 2 0,4 8 0,-1 0-45,-3-10 0,0-3 90,10 18 90,-13-33-180,0-12 0,-2-7 0,2-14 0,4-13 0,5-16 0,5-15-201,-12 24 1,1-2 200,0-3 0,1 0 0,-1 2 0,0 0-45,1 2 0,-1 1-675,12-20-2158,2 6 2878,-4 23 0,-4 13 0,-3 21 0</inkml:trace>
  <inkml:trace contextRef="#ctx0" brushRef="#br0" timeOffset="8178">4914 11099 21924,'8'-9'4318,"-2"2"-3868,-4 3-180,-2 2-180,-4 8-1,-2 5 1,-8 28-90,6-3 0,-1 16 0,9-11 0,2-4 0,2-4 90,11-7-90,-1-12 0,12-12 0,7-56 45,-23 22 0,-2-1-45,3-9 0,-5 0 0,-8 5 0,-7 4-90,-13-3-269,-8 6-271,-3 10-359,-2 11-361,4 3-3057,3 16 4407,15 0 0,7 14 0,13 0 0</inkml:trace>
  <inkml:trace contextRef="#ctx0" brushRef="#br0" timeOffset="8402">5279 11149 24173,'17'-20'3868,"-2"1"-3418,-4-1-360,-1 4-90,-4 5 0,0 4 0,0 13 0,2 10 0,4 40 0,-3-7 0,-4-12 0,0 1 0,-3 16 0,0-4-450,-2-3-629,0-10-630,0-6-630,0-16 2339,0-5 0,0-18 0,0-2 0</inkml:trace>
  <inkml:trace contextRef="#ctx0" brushRef="#br0" timeOffset="8567">5372 10602 24533,'-8'-41'1529,"0"2"-1529,4 8-90,0 6-539,4 6-541,0 10 630,0 5 0,0 25 1,0 4-1</inkml:trace>
  <inkml:trace contextRef="#ctx0" brushRef="#br0" timeOffset="9233">6152 10697 22824,'0'-9'3688,"0"0"-2879,0 0-89,0 0-180,0 0-540,0 1 0,0 2 0,2 3 0,2 15 0,2 14 0,1 22 0,-2 17-930,-3-28 0,-1 2 930,0 3 0,-1 2 0,1-1 0,0 0-49,1-1 1,0 0 48,3 8 0,0-1 0,2 16 0,-2-29 0,0-3 0,-1-4 0,-2-9 0,0-16 0,-2-14 0,-5-37 1838,-4 3-1838,-2 6 0,-3 0 0,-12-2 0,-14-1 0,1 27 0,-6 14 0,-1 16 0,-1 12 0,4 12 0,8 6 0,12 4 0,14 0 119,13-5-119,12-4 0,12-7 0,9-11 0,10-10 0,2-7 0,2-10 0,-2-5 0,-5-7 0,-3-4 0,-6-5 0,-7 0-90,-8 0-2339,-9-10-2248,-15 0 3829,-5 2 0,-9 7 0,1 13 0</inkml:trace>
  <inkml:trace contextRef="#ctx0" brushRef="#br0" timeOffset="10002">8637 10561 20755,'0'-25'3058,"0"-2"-2338,0-14-360,-3 6-90,2-9 89,-3 13 271,-1-15-180,-2 11 179,-12-23-359,-15 15-270,-3 3-3392,-11 10 3482,5 19-90,2 4-304,-1 9 394,1 11-91,3 14 1,1 21 45,15 2 0,3 6-854,5-9 0,2 2 809,3-5 0,1 3 0,2-2 0,2 6 0,3 0 470,3-5 1,2 2 0,1-2-471,-1 4 0,2-1-144,3 13 0,1-3 144,-2-24 0,1-3 0,7 27 0,0-9-186,4 1-264,-6-19-180,-1 0-179,-7-18 1753,-4-7-3733,0-5 1988,-2-9 801,0-6 0,0-8 0,0-4 0</inkml:trace>
  <inkml:trace contextRef="#ctx0" brushRef="#br0" timeOffset="10298">7983 10900 21924,'-28'-4'3059,"1"1"-2520,11 1-179,6 2 0,6 0-270,20 0 0,7 0-45,12 0 0,8 0-45,2 0 0,0 0 0,3 0 0,0 0 45,2 0 0,-4 0 45,-4-2 90,1 2 0,-27-4-91,-6 1-89,-6 1 0,-2 0-3687,-2 2 3687,-6-2 0,0 1 0,-6-1 0</inkml:trace>
  <inkml:trace contextRef="#ctx0" brushRef="#br0" timeOffset="10801">9035 10737 21295,'0'-11'3868,"0"2"-3239,0-4-89,0 3 0,0-1-1,0 4 1,0-1-90,0 5-360,0-1 0,0 4-90,0 8 0,0 8 0,0 15 0,0 13 0,-3 10 0,-2 7 0,0-13 0,0 0 0,2-12 0,1-1-151,-1 11 0,1-3 151,2 7 0,0 1 0,0-19 0,0-2 0,0-25 0,0-8 0,0-12-418,0-24-1111,0 5-810,0 0 1,0-2 2338,0-7 0,0-16 0,0 18 0</inkml:trace>
  <inkml:trace contextRef="#ctx0" brushRef="#br0" timeOffset="11695">10087 10421 21025,'16'-25'3598,"0"-2"-2069,6-13-719,-6 10 629,5-12-1259,-14 21-180,0 0 0,-12 46 0,-1 8 0,0 6 0,1 5 0,2 4-571,-2 4 0,1 6 1,2-5 570,4-1 0,3 0 0,2 1 0,1 4 0,2-7-120,4-7 1,4-3-241,13 17 0,3-5-1079,12-4 1439,1-25 0,1-9 0,-1-17 0,-11-7 0,1 1 0</inkml:trace>
  <inkml:trace contextRef="#ctx0" brushRef="#br0" timeOffset="11928">10948 10249 23094,'18'-43'2698,"0"2"-2158,6 5 0,5 8 179,7 12-179,7 16-180,8 22-315,-25-2 0,-1 5-45,12 25 0,-3 13-943,-17-9 1,-4 8-1,-1 1 1,-1-4 942,3-2 0,-1-3 0,-4 4-90,-6 6 0,-2 7 0,-5-3 0,-2-12-360,-6-13 0,-4-6-315,-3 11 1,-3-3-1406,-10 5 2170,-7-7 0,-5-7 0,-5-2 0</inkml:trace>
  <inkml:trace contextRef="#ctx0" brushRef="#br0" timeOffset="12844">5372 12320 21655,'0'-16'2788,"0"1"-1709,-5-9-629,-4 6 0,-5-8-180,-2 12 0,-4 5-91,-3 5 181,-18 18-180,9 1-90,-9 17 0,17-3-90,7 5 0,7 0 0,23 16 0,3-12 0,18 8 0,-5-19 0,-2-4 0,-5-5 90,-8-5 0,-6-2 180,-8 6-180,-15 4 0,1 3-90,-8-2 0,8-6 0,4-5 0,3 2-90,4-1 90,3 1 0,0 9-90,0-2 0,-6 8 0,0 16 0,-5-9 180,1 15-180,2-17 90,4-4 0,-4 3 0,8-11 0,-4 3 0,4-11 0,0-4-90,0 4-90,2-3-90,4 1-179,4-6-271,6 5-90,5-4-269,1 1-360,2 3-900,3-5 2339,-3 2 0,1 5 0,-3-2 0</inkml:trace>
  <inkml:trace contextRef="#ctx0" brushRef="#br0" timeOffset="13611">5555 14740 21475,'-18'-9'3598,"0"0"-3059,3 0-179,3 0-90,6 2-180,2 2 0,4 3-90,4 2 0,11 0 0,3 0 0,10 6 0,-4 2 90,-3 5-90,-3 1 90,-7 0-90,-6 3 180,-10 16-180,-4-3 90,-9 12 0,1-13-90,-1-1 0,2-6 0,1 4 0,7-8 0,3 5 0,8-6 0,12 7 0,3-1 90,3 15-90,-9-9 0,-8 8 0,-4-8 0,-4 1 0,3-3 89,-10 4-89,9-13 90,-8 3 0,9-16 0,-3-1 0,4 0-90,0-3 1080,0 3-1080,-4-4 0,0-2 0,-1-2-180,-4-3-630,3-4-269,-5-1-2609,-6-10 3688,7 5 0,-7-7 0,7 6 0</inkml:trace>
  <inkml:trace contextRef="#ctx0" brushRef="#br0" timeOffset="14573">3712 16432 21835,'-7'-9'4317,"1"2"-3867,6 2-90,0 3-181,0 10 1,8 8-90,4 14 0,11 11-90,-4-6 0,1 3 90,-5-7 0,0-1-164,4 11 0,-1-1 254,2 12 0,-2 8-90,-7-23 0,-3 4 180,-7-23-270,-1-8 0,6-16 238,-1-17-238,7-23 0,-1 3 0,2-3 0,-2 8 0,0 0-300,6-12 1,1 1 299,-6 16 0,1 1 0,13-25-209,0 6-781,-1 7-359,5 6-540,-2 7-719,5 7 2608,-2 11 0,-3 17 0,-2 8 0</inkml:trace>
  <inkml:trace contextRef="#ctx0" brushRef="#br0" timeOffset="14929">4483 16721 24173,'-14'-15'2968,"0"0"-2698,-3 2-180,1 6-90,2 9 90,0 9-90,2 14 0,1 11 0,5 10 0,2 8 0,4 1 90,4 11-90,8-15 90,8-14-90,2-30 0,1-27 90,-8-16-90,-5-12 0,-4-9 90,-4-2-90,-6 2-90,-2 7-90,-6 9-270,-6 14-1528,-17 11 359,5 20-810,-9 9 2429,16 9 0,10 1 0,6 0 0</inkml:trace>
  <inkml:trace contextRef="#ctx0" brushRef="#br0" timeOffset="15152">4889 16680 25612,'19'-16'2969,"-3"1"-2969,-4 7 0,-2 8 0,0 16 0,0 15 0,1 17 0,-1 13-265,-6-27 0,0 1 265,-2 0 0,0 0 0,0-1 0,0 0 0,-2 25-410,0-7-3368,-9-3 810,1-26 2968,-6-4 0,8-35 0,2-5 0</inkml:trace>
  <inkml:trace contextRef="#ctx0" brushRef="#br0" timeOffset="15315">5100 16169 24533,'-16'-41'3238,"0"5"-2968,1 7-180,1 10-270,8 8-450,0 13-719,6 10-450,4 10-989,4 10 2788,5 5 0,5 5 0,0 2 0</inkml:trace>
  <inkml:trace contextRef="#ctx0" brushRef="#br0" timeOffset="15729">5551 16382 18222,'27'-12'3058,"-5"3"-245,-2 5-2273,-4 8 896,1 9-1346,-1 14-90,0 16 0,0 14 0,-7-22 0,-1 2 100,-2 3 1,0 0-101,-1 3 0,-2 2 0,1 16 0,-2-1 0,-2-17 0,0 0 0,1 10 0,0-4 0,-1 3 1798,0-14-1798,0-11 0,-4-21 0,-4-16 0,-6-22 0,-8-9 0,1 9 0,-5 0 0,-2 6 0,-3 2 0,0 0 0,-2 6-530,-29 10 530,19 26-40,4 14 40,8 7 0,15 2 0,9-1 0,16-3 0,9-3 0,13-11 948,8-9-1308,6-8-899,0-12-540,-1-8-990,-5-11 2789,-4-9 0,-5-5 0,-2-2 0</inkml:trace>
  <inkml:trace contextRef="#ctx0" brushRef="#br0" timeOffset="16170">7610 16038 21205,'0'-36'899,"0"0"1,-1 1-1,-2 1-179,-5-29 0,-5 9-181,-5 9-89,-2 10-90,-4 15 0,-3 15 89,-1 19-89,3 20-45,7 10 0,3 6-587,5-7 0,1 3 272,2-3 0,0 3 0,2-1 0,1 10 0,2-1 0,2 0 0,0 1 0,0-2 0,0 2 0,0-11 0,0 2 0,0-2 0,1 16 0,0-2-679,-1-4 1,0-3 3,1-12 0,0-5-1303,-1 0 1978,0-9 0,-3-11 0,-2-8 0</inkml:trace>
  <inkml:trace contextRef="#ctx0" brushRef="#br0" timeOffset="16332">7033 16554 23544,'-15'-25'2068,"7"0"-1888,16 4-180,18 3-360,23 3-899,4 4 0,5 2-520,-11 2 1,2 1 1778,-5 0 0,2 0 0,-3 1 0,4 2 0,-2 1 0,-1 0 0,1 0 0</inkml:trace>
  <inkml:trace contextRef="#ctx0" brushRef="#br0" timeOffset="16762">7939 16341 20126,'4'-6'3418,"0"3"-2879,-2-3 91,2 5 0,-2-1-181,2 2-89,0 6-180,-2 2-90,0 7 180,-2 7 179,-7-4 1,0-2-270,-5-12 360,2-21-360,5 1-180,2-15 90,8 6-90,5 0 0,11 2 0,31 5 0,-8 9 0,-11 9 0,1 4 0,12 12 0,-5 18 0,-8 9 0,-13 11-355,-10 6 355,-17 5 0,-9-20 0,-5 0 0,3-10 0,-1-2 0,-8 7 0,0-2 0,-7 5 0,9-11 0,11-10 0,17-12 0,18-13 0,20-11 0,14-8-317,-22 9 1,1 1 316,3 0 0,1 0 0,1 1 0,0 0 0,-1 3 0,-1 0-585,-2 1 1,-1 1-1596,5 0 0,-2 1 2180,12-4 0,1 4 0,-26 0 0</inkml:trace>
  <inkml:trace contextRef="#ctx0" brushRef="#br0" timeOffset="17130">9786 15604 20215,'3'-35'4588,"-2"-2"-4048,-1 17 269,0 3 91,-5 23-181,-5 15-179,-9 17-405,3 5 0,1 5-375,3-9 0,2 3 240,-1 15 0,1 0-637,6-12 1,3-2 636,2-1 0,3 0 0,1-2 0,2-1-177,5-1 0,3-3 177,2-3 0,3-3 0,3-2 0,2-2 0,29 14 0,1-10 0,-4-11 0,-7-9-91,-9-5-629,-11-8 36,-10-3-2284,-8-17 1984,-11 4 984,-4-13 0,-8 8 0,1-2 0</inkml:trace>
  <inkml:trace contextRef="#ctx0" brushRef="#br0" timeOffset="17550">11017 15224 24083,'0'-34'1439,"2"4"-1079,5 6 270,10 10 89,13 9-89,13 18-180,13 19-1090,-23-8 1,0 4 639,1 6 0,0 2 0,-2 4 0,-1 2 0,-4 3 0,-3 1 0,-4-1 0,-4 1 58,-3-3 0,-4 2-58,-3 10 0,-5 0 0,-2-17 0,-3-1 0,-7 15 0,-5-3 0,-15 3 0,-7-2-810,13-28-449,8-12 1062,12-10-1512,-4-4-439,2-5 2148,-5-7 0,-2-2 0,0-3 0</inkml:trace>
  <inkml:trace contextRef="#ctx0" brushRef="#br0" timeOffset="18502">5425 17662 22554,'0'-14'3238,"-5"1"-2968,-2 1-90,-5 5-180,0 3 90,-2 4-90,-4 6 0,2 2 0,-1 3 0,4 0 90,1 0-90,0 1 90,0 3-90,-2 4 0,-1 1 0,1 3 0,0-1-90,7 7 0,2-7 90,5 2 0,3-14 0,4-4 0,1-2 90,2-3 90,-3 3-90,-3-4 90,-3 0-90,-1 8-90,-3-2 0,2 15 0,-3-6 0,4 7 0,0-6 90,2-2-1,0-1-89,1-3 0,-2 3-89,-1 0-1,0-5-360,0 4-360,0-7-1978,0 4 2788,0-4 0,0 5 0,0-2 0</inkml:trace>
  <inkml:trace contextRef="#ctx0" brushRef="#br0" timeOffset="19212">5519 18806 23094,'0'-9'809,"1"0"-719,5 0-90,6-2-90,9 1 90,7 3 0,5 3 0,2 4 90,-4 0-3122,-5 0 3482,-8 0 90,-7 6-181,-6 2-89,-12 9-90,-2 2-90,-8 2 0,1-1 3302,2-2-3482,5-2 90,4-7-90,8-2 0,11-7 90,0 4 0,8-3 0,-6 9 0,4 7 0,-3 9 0,-5 2 0,-4-1 90,-8-11-90,0-1 0,-8-1 0,5-11 0</inkml:trace>
  <inkml:trace contextRef="#ctx0" brushRef="#br0" timeOffset="22813">6245 5075 20575,'-4'-16'2879,"0"2"-2520,4 5-89,0 3-90,0 3 0,0 1 90,0 10 0,0 8 0,0 18-91,0 12-89,0 14 0,0 7-231,0-31 1,0 0 140,0 0 0,0-1 0,0 30 0,0-26 0,0-1 0,0 13 0,0 4-90,0-30-90,0-4-90,0-12-89,0 1-1,0-9-348,0 3-102,0-10-449,0-9-720,-3-15 1979,-2-15 0,-3-10 0,0-6 0</inkml:trace>
  <inkml:trace contextRef="#ctx0" brushRef="#br0" timeOffset="23162">6209 5084 21025,'0'-23'2249,"0"-1"-1979,5 1-91,7-4 1,11 4-90,11 0 0,6 5 270,22 5-270,-16 12 0,7 8 0,-27 16 90,-10 26-180,-15-5 0,-14 17 0,-16-18 90,-11-2-90,-3-5 0,14-16 0,0-2 0,-16 6 0,4-4 0,22-14-90,13-12-180,6-4-180,0-8-89,0-4-271,0-1-629,2 0-900,2 5 2339,2 4 0,6 7 0,1 3 0</inkml:trace>
  <inkml:trace contextRef="#ctx0" brushRef="#br0" timeOffset="23730">6643 5070 16797,'0'-11'4498,"0"2"-4048,0 4-181,0 3 91,4 2 0,1 0-90,4 0 0,2 0 0,-1 0 179,2 0-269,-5 6 90,0 4-90,-1 10 0,-1 9-90,1 12 0,-2 7-90,-2 8 90,0-1-90,-2-20 0,0-2 90,0 13 90,0 1-1,0-29-89,0-11-90,2-62 0,3 2-267,0 1 0,1-3 267,2 11 0,2 1 45,-1 1 0,3-2 45,5-7 0,3 3-90,-7 15 0,1 3-128,4-4 0,1 6 218,7 12-90,1 22 90,12 46-90,-11 4-167,-12-15 1,-1 2 166,-1 18 580,-6-7-580,-4-8 0,-2-10 90,-2-5-180,0-16 176,0-3-536,0-14-180,-4-6-359,0-6 457,-1-11-817,2-3-450,3-3-360,1-1 2159,5 0 0,5 1 0,3-1 0</inkml:trace>
  <inkml:trace contextRef="#ctx0" brushRef="#br0" timeOffset="23903">7159 4953 19586,'12'-25'4048,"0"4"-3599,-3 5-89,-1 9 0,-4 3 180,2 33-361,0 2-89,0 15 0,0 8-90,-3 5 0,-1 1-266,2 2 0,-1 0-4,-2-1 0,-2-1-1079,2-10 0,-2-2 1349,0-11 0,-1-3 0,1 31 0,-3-31 0</inkml:trace>
  <inkml:trace contextRef="#ctx0" brushRef="#br0" timeOffset="24055">7326 4582 21475,'-9'-48'1979,"5"5"-1889,0 11-360,4 10-360,0 10-1169,0 12 1799,0 14 0,0 17 0,0 9 0</inkml:trace>
  <inkml:trace contextRef="#ctx0" brushRef="#br0" timeOffset="24620">7464 4930 24533,'6'-11'1709,"0"2"-1529,-4 4 180,2 33-360,-2 8 45,0-1 0,0 3-45,-1 1 0,0 0-1242,0 3 0,0 2 1287,-1 1 0,0-1-90,0-4 0,0-1 312,0-3 0,0-2-267,0 21 0,0-15 0,0-15-90,0-14 90,2-19 0,4-19-90,6-23 90,-3 17 0,0-2 749,4-5 1,1-2-750,6-17 0,3 1-281,-5 17 1,0 3 280,3-8 0,1 8 0,6 13 0,-5 31 0,-3 24 0,-4 23 0,-9-20 0,-1 2 0,-1 13 0,0 1 0,-2-13 0,0-1 188,1 6 1,0-2-189,0-3 635,4-13-725,2-18 0,4-17 0,8-24 0,7-22-423,-12 17 1,0-2 512,4-9 0,-1-3-1541,1-5 0,1-3 1570,-8 21 1,1-2 0,-1 1 30,-1 0 0,0-1 0,-1 2-154,5-17 0,-1 2 139,-3 6 0,-2 2 0,-2 9 0,-1 3-45,3-19 90,-6 22 0,-2 20 678,-6 25-588,-2 23 0,-3 23 1092,4-20 1,0 3-1273,1 4 0,2 3 0,-1 1 0,0 3 0,2-2 0,1 6 0,2 0-120,0 2 0,2 3 0,0-6-195,0-11 0,2-3-2051,6 16 0,1-5 837,0-6-720,3-4 2249,-8-32 0,-5-12 0,-3-6 0</inkml:trace>
  <inkml:trace contextRef="#ctx0" brushRef="#br0" timeOffset="24785">7927 4849 21205,'-29'-32'2339,"6"2"-2160,15 8-89,14 6 0,20 3-90,17 6-180,20 2-1164,-26 4 0,1 0 939,7 0 1,0 0-361,2 0 1,0 0-361,0-3 1,1-1 1124,-1 0 0,0-1 0,-3-3 0,-1-1 0,0 0 0,-1 0 0</inkml:trace>
  <inkml:trace contextRef="#ctx0" brushRef="#br0" timeOffset="24996">8974 4197 16589,'-5'-63'2339,"-4"6"-4327,-5 12 2168,-1 11 1691,1 15-1421,2 13 90,-2 19-1,2 19-179,-2 24-180,4 5 0,2 6-92,1-11 1,0 2-59,1-5 0,0 5 0,-1-3-30,-1 10 0,0-1 0,-2 2 0,0 0-30,2-23 0,0 0 0,-1 2-450,-3 12 1,-1 3-1,1-4-195,-3 5 1,0-1 674,0-3 0,-1 3 0,1-8 0,4-14 0,-1-3 0,-2 6 0,-1-1 0</inkml:trace>
  <inkml:trace contextRef="#ctx0" brushRef="#br0" timeOffset="25133">8503 5052 23544,'-4'-52'1349,"0"4"-1259,4 12 0,6 9 0,7 7-90,16 6-360,12 5-540,10 5 334,-14 0 1,1 2 0,18 1 0,-21-1 0,0 0-1</inkml:trace>
  <inkml:trace contextRef="#ctx0" brushRef="#br0" timeOffset="25478">9510 4270 14632,'0'-50'2249,"0"2"642,0 10-2531,0 8 1229,0 8-1319,0 12 949,-7 16-859,-6 20-91,-9 25-179,8-15 0,1 3 1137,-1 8 0,0 4-1227,0 4 0,1 5 30,4 1 0,1 6 0,3 1-75,4-16 0,2 1 0,1 0 0,1 0-113,-1 0 1,0 1 0,2-1 0,2-2-203,5 11 0,3-2 0,3-6-405,2-3 1,4-5 764,12 2 0,3-5 0,-10-17 0,2-4 0,10 1 0,-1-1 0</inkml:trace>
  <inkml:trace contextRef="#ctx0" brushRef="#br0" timeOffset="25832">9896 4401 23454,'-12'-28'1169,"5"6"-989,-2 10-90,8 16-90,-2 13 0,3 12 0,0 8 0,0-1 0,5 17 0,0-20 0,5 8 0,-4-25 0,2-7-90,0-7 90,4-10-90,6-11 180,5-12 90,5-10 90,1-5-1,-10 16 1,0 1-180,4-10 0,1-1 90,-14 28-90,-5 18 0,-2 15-90,-3 20 0,0 11-180,0 10-945,1-14 1,0 4 1124,4 1 0,1 2 0,1 1 0,2 0 0,3-5 0,0 1 0</inkml:trace>
  <inkml:trace contextRef="#ctx0" brushRef="#br0" timeOffset="27432">10745 4333 19766,'0'-29'2788,"0"-1"-2338,-4 7 0,3 1-91,-2 6 1,3 2 0,0 5 0,0 5 359,0 12-269,3 7 180,0 44-270,1-3-634,-4-15 0,-1 8 0,-2-3 319,0 5 0,-2-1-45,0-3 0,0 3 0,-1-2 0,-3 9 0,-1-3 45,1 0 0,0-1-45,0-2 0,1-2 0,1-6 0,0 0 0,1-6 0,0-2 0,-1 22 0,2-15 0,5-12 0,0-16 0,0-10-90,0-17 90,4-15 0,4-15 0,6-16-45,-3 26 0,0-2 476,2 0 1,1-1-432,0 3 0,1 0 0,15-21 0,-2 13 0,-1 14 0,1 14 0,-1 13 0,1 13 0,4 14 0,1 10 0,5 8-200,-1 3 200,2-2-3220,-3-3 3040,3-9-178,-2-5-2,1-15-450,15-12 541,-13-20-1,13-18-340,-18-14 610,-18 20 0,-2-1 45,-1-2 0,-1 0 1108,-1 1 1,-2 0-1064,3-29 342,-6 11-342,-12 7-90,-6 10 90,-7 7 90,-4 12-90,-1 10 90,-3 19-90,1 15 0,-1 18-90,14-18 0,1 3 320,1 3 0,2 1-275,2 1 0,1 1-45,2-1 0,3 1 0,7 9 0,4-1 0,8 16 0,-2-26 0,2-5-90,13-5 595,5-13-595,2-14-90,1-16 1,3-18-91,-2-18-152,-19 18 0,-2-2 377,0-5 0,-1-2 0,0-3 1,-1-1 88,-2-1 1,0-2 45,-2 5 0,0-3 0,-1 2 0,0-5 0,0 0 30,-1 2 0,1-2 0,-2 5 150,1-19-225,-6 28 0,-1 4 19,-1 3 26,-2 7 210,0 8-120,0 6 0,-2 14 180,-6 36-180,0 7-180,0-8 0,0 2-828,0-6 1,1 1 827,2 2 0,0 1 0,1 2 0,0-1-538,2 0 1,0 0 537,0-1 0,0 0-71,2-3 0,2 0 71,2 27 0,5-28 0,1-2-90,11 9-90,27-2 0,-12-38 0,19-17 1,-10-21 89,-21 11 0,1-3-80,0-4 1,1-2 124,-1-3 0,1-1 45,-1-2 0,-2-1 0,0 2 0,-3-1 0,0-1 0,-3 1 45,-3 2 0,-1 1-1,-3 2 1,0 0 45,2-27 0,-6 9 0,-4 7 2044,-4 9-2044,0 6-90,0 10 1448,-6 4-1448,0 9 299,-8 11-209,-1 12 0,-3 16 0,0 13-90,-1 14 45,10-24 0,2 0-77,-1 4 0,2 0 32,2 1 0,1 3 0,1 17 0,2 0 0,3-15 0,2-1-1064,3 1 0,3 2 0,1-6 1064,2-8 0,2-3-45,6 6 0,3-5-45,14-6 0,25-24 0,-14-16 90,-6-16 0,-3-7-132,-17 10 0,-2-3 132,9-25 0,-3-2 45,-14 25 0,-4 2-45,1-8 0,-2 3 0,-4 0 0,-8 8 387,-4 10-297,-3 9 3163,-4 15-3253,0 15 0,-1 18 0,1 13 0,7 9-270,4-27 1,1 0 269,2 1 0,2 0 45,1 0 0,1-1-45,9 27 0,9-9 0,3-14 397,7-10-397,1-15 0,3-17 0,-1-18 0,-2-22 0,-19 16 0,-2-5 45,-1-20 0,-3-3-293,-2 13 0,-2 0 248,-4-14 0,-4 2 0,-1 21 0,-2 3-180,-18-24-180,-6 17-539,-5 11-451,-3 11-988,-1 9 2338,1 3 0,6 16 0,3 4 0</inkml:trace>
  <inkml:trace contextRef="#ctx0" brushRef="#br0" timeOffset="27962">13149 4184 22284,'0'-16'3778,"0"0"-3328,0 5-180,0 2-90,0 2-1,0 5-179,2 12 0,0 5 0,9 32 0,-1-13 0,5 16 0,-2-22 90,2 2-90,-2-16 0,25-16 90,-13-16 0,18-18 90,-17 0 0,0-3-90,-5 0 90,1-13-180,-13 29 0,0-8 0,-9 41 0,0 5-90,0 12-270,0 3-359,0 3-451,0 0-449,0-2-809,4-2 2428,0-5 0,6-4 0,1-5 0</inkml:trace>
  <inkml:trace contextRef="#ctx0" brushRef="#br0" timeOffset="28219">13664 3917 23364,'6'-32'2248,"2"5"-1708,5 11 0,6 13-91,8 19 1,8 20-732,-14-8 1,0 3 371,2 6 0,-1 3 0,2 5 0,-3 5-60,-4-1 0,-1 4 0,-3-2-484,1 8 1,-3 1 453,-2-9 0,-1 3 0,-4-5 0,-6 3 0,-4-4-90,-1-1 0,-2-1-90,-4-2 1,-3-2-222,-2-4 1,-1-1 40,0-3 1,-1-1-91,0-5 0,-2-1-719,-19 18-720,2-11 1889,5-26 0,20-14 0,6-20 0</inkml:trace>
  <inkml:trace contextRef="#ctx0" brushRef="#br0" timeOffset="28399">14237 4202 23454,'2'-48'2518,"0"3"-1978,-2 4-180,0 7-180,0 5-91,0 6 1,2 5-180,-2 5-269,4 6-361,-2 3-2158,2 10 2878,-2 13 0,-3 8 0,-4 11 0</inkml:trace>
  <inkml:trace contextRef="#ctx0" brushRef="#br0" timeOffset="28570">14213 4410 21835,'3'16'3777,"5"-2"-1618,19 9-1349,1-3-810,11 11 0,-6-2 0,3 17 0,-14-8 0,-3 12-1350,-30-12-1078,-14 3 2428,-25 2 0,16-17 0,-1-1 0,-6 2 0,1-1 0</inkml:trace>
  <inkml:trace contextRef="#ctx0" brushRef="#br0" timeOffset="30170">5709 13722 21025,'0'-16'3688,"0"1"-2969,0 1-89,0 1-180,0 1-270,0 1 0,0 4-90,0 3 0,0 2 89,0 8 91,2 21-270,-1 6 90,0 24-90,-1 0-585,0 9 585,0-32 0,0 2-315,0 11 0,0-1-674,0 17 314,0-26 1,0-3-1395,0-3 2069,0-14 0,0-7 0,0-10 0</inkml:trace>
  <inkml:trace contextRef="#ctx0" brushRef="#br0" timeOffset="30471">5787 13650 22104,'-17'-30'2969,"5"3"-2699,4 3-91,17-3-179,8 11 0,21 2 0,7 12 90,7 8-90,2 6 0,-6 8 90,-6 7 0,-8 23 0,-16-11-45,-17-5 0,-6 0-45,-11 2-135,-11-8 0,-4-3-224,-12-2-559,10-11 1,-1-2 467,-15-4-90,-2-6 0,6 0-89,6 0-361,9 0-989,15 0 1979,15 0 0,19 6 0,10 1 0</inkml:trace>
  <inkml:trace contextRef="#ctx0" brushRef="#br0" timeOffset="30931">6619 13388 20395,'0'-27'3059,"0"0"-2520,0 1 91,0 2 0,0 3-91,0 3-89,0 3 90,0 5-270,0 3 629,-14 34-449,-1 6-360,0-1 0,-1 3-1009,1-1 0,1 2 919,-1 3 0,1 1 0,1 3 0,1 0-268,5 1 0,2 1 268,1-2 0,6 2 0,12 12 0,6-2-90,-2-15 0,4-2-360,10 7 0,5-5-225,-5-18 1,2-6-181,0-5 1,0-4-451,1-3 1,-1-4 1304,29-15 0,-6-9 0,-5-8 0</inkml:trace>
  <inkml:trace contextRef="#ctx0" brushRef="#br0" timeOffset="32363">7423 13220 16308,'-4'-30'4587,"0"7"-2450,4-7-1777,0 11 566,0 6-837,0 2 349,0 4-348,0 2 1127,0 19-1217,0 6 90,-4 25-90,0 5 90,-6 13-225,4-28 0,0 3 135,-5 18 0,0 1-309,2-13 0,0 1 309,-3 12 0,1-1-660,3-21 0,1-2 660,-1 26 0,2-12 0,3-13 217,2-7-127,-3-15 455,4-4-545,16-64 90,-4 24-90,0-7 0,1 1 1536,3 1-1446,-2 6-90,0 6 90,0 1-90,-3 9 0,1 4-90,-4 7 180,9 4-90,4 12 0,3-3 0,-2 13 0,-8-6 90,3 12-90,-3-6 0,3 7 0,-6-9 0,-1-4 0,-2 2 0,0-6 0,0 1 0,-4-4 0,0 0 0,-4-4 0,0 3 0,0-1 0,0 3-90,0 1 90,0-6-180,2-1-180,-2-4-2608,2 0 989,0-4-7852,0-5 9410,4-7 0,0-5 1,3-2-1</inkml:trace>
  <inkml:trace contextRef="#ctx0" brushRef="#br0" timeOffset="32604">7821 13659 21025,'8'-20'3328,"0"1"-2788,-1-1-90,0 2-1,-2 2-179,-1 3-90,-1 4 0,0 4 0,1 19-90,0 4-90,3 44 0,-2-15 0,-1-12 0,0 0 0,-2 12-270,0-3-270,0-6-1798,-2-1 2338,2-14 0,-2-10 0,0-16 0</inkml:trace>
  <inkml:trace contextRef="#ctx0" brushRef="#br0" timeOffset="32768">7975 13121 21835,'-14'-14'1259,"0"3"-1529,7 2-180,2 4-2788,5 3 3238,0 2 0,0 6 0,0 2 0</inkml:trace>
  <inkml:trace contextRef="#ctx0" brushRef="#br0" timeOffset="33263">8203 12922 21924,'-5'-30'1799,"-2"1"-1619,6 6 0,-3 5 0,12 19 0,8 18-45,12 19 0,3 7-90,-4-6 0,0 1 15,-1 0 0,2 4 0,-3-3-15,2 8 0,-3 0-438,-7-3 0,-1 2 1,-3-2 527,0 4 0,-3-1 0,-1 12 0,-6-3-1081,-13 8 1126,-10-12-180,-7-9 90,-20 1-180,12-18-90,-9-4-89,21-14-181,7-9 0,8 3 1325,4-4-1324,4 0 1157,0-2-1338,2-3-449,2-2-2879,6-10 3958,-1 2 0,3-5 0,-4 4 0</inkml:trace>
  <inkml:trace contextRef="#ctx0" brushRef="#br0" timeOffset="35370">5884 18205 17607,'0'-11'4677,"0"1"-4137,0-3-90,0 1-90,0-1-91,0 1 91,0 1-90,0 2 0,0 0 90,0 2-91,0 3 1,0 2 450,0 2-360,0-3-180,0 1-90,0-1-90,0 1 179,0-2-89,0-1 0,0-4 0,0 0 180,0-2 0,0 4 90,0-8-270,0 9-90,0-2 90,0 6-180,0 2 180,0 6-90,0 5 0,0 36 0,0-11 0,0 2 0,0 2 0,0 2-323,0 5 1,0 0 322,0-12 0,0-2 0,0 1 0,0 0 0,0 25 0,2-7-90,-2-11-180,4-10-90,-2-8-449,0-12-1620,0-5 1080,-2-30 15,0-2 1334,0-10 0,0-3 0,0-13 0,0 16 0,0 1 0</inkml:trace>
  <inkml:trace contextRef="#ctx0" brushRef="#br0" timeOffset="35798">5888 18069 20036,'-4'-21'3508,"4"3"-3059,-4 3-179,4 1-90,4 0 90,16-3 90,16 4-90,21 2-91,-8 7-89,0 12 0,-20 4-90,-1 9 90,-7 6 0,0 16 0,-11-5-90,-1 14 90,-16-15 0,-17 11-90,-3-15 0,-14 2 0,6-18 90,0-9-90,1-2 0,1-6 0,3 0 0,3-4 0,5-1 0,6-6-90,7-1 90,4 0 0,5-1-90,0 4-180,0-2-269,0 4-1440,0 0 180,0 5-8032,0 0 9545,0 8 0,3 3 1,2 7-1</inkml:trace>
  <inkml:trace contextRef="#ctx0" brushRef="#br0" timeOffset="37282">6591 17793 23094,'0'-16'2249,"0"2"-2070,0 3 1,-4 4-180,3 3 90,-3 2 0,-1 12 90,-2 8 0,-5 23 0,0 13-327,6-19 0,2 1 192,0 3 0,1 1 0,1 3 0,1 0-45,2 0 0,1 0 45,1 1 0,2-2-45,2 0 0,3-2-90,1-3 0,2-1-90,1-4 0,3-1-449,19 19-271,3-12-179,2-11-270,-3-9-720,-1-9 2069,-5-11 0,-3-7 0,-3-7 0</inkml:trace>
  <inkml:trace contextRef="#ctx0" brushRef="#br0" timeOffset="38573">7106 17802 21025,'0'-16'3598,"0"2"-3328,0 5-90,0 3-90,0 3 0,2 15 89,-1 8 1,0 18 45,0-2 0,-2 2-45,-6 25-697,3-17 0,-1 0 517,-2-11 0,-2-2 45,1-1 0,0 2-306,-4 15 0,0-1 261,1 5 0,1-14 0,2-4 0,7-15-90,-2-8 90,3-6 970,3-6-1060,6-8 90,16-14 0,-2-1 586,8-8-496,-9 13-90,-3 4 0,-3 3 0,-2 6 90,-2 1-90,1 4 0,-1 0 0,0 8 0,0 2 90,2 8-180,10 8 90,5 1 0,2-4-90,1-8 0,-6-11 0,1-4-90,-1-4 0,1-5 0,-3-7 90,-1-8 1,-3-6-1,-4-6 90,-5-29 0,-6 16 45,-5 14 0,-3 0 44,-6-6-89,-3 5 0,-4 9 0,3 11 90,-1 7-90,2 13 90,2 8 90,3 10-90,4 10-90,3 7 90,9 26-90,-1-32 0,2 1 0,0-1 0,2-1-180,18 18-180,-10-27-359,1-8-360,-5-8-541,-2-3-628,-4-12 2248,-2-4 0,0-13 0,-2-2 0</inkml:trace>
  <inkml:trace contextRef="#ctx0" brushRef="#br0" timeOffset="38963">7768 18001 20305,'0'-16'3868,"0"2"-3418,0 5-90,0 5-90,4 2-91,6 18-179,15 6-179,18 13 89,1-8 0,7-11 90,-14-10-90,-1-6 90,-3 0 0,-5-6 90,-4-4-90,-3-6 180,-5-4 359,3-10-89,-7 8 719,3-9-719,-10 22 0,-1 9-180,-10 21-270,-4 22 0,-9 18-169,7-23 1,0 1 168,-1 5 0,-1 3 0,1-3 0,-1 3 0,0-3 0,-1 6 0,0 0-180,2-3 0,-2 3 0,3-6-1169,2-5 0,2-6-2969,-5 14 4318,13-39 0,8-44 0,4-10 0</inkml:trace>
  <inkml:trace contextRef="#ctx0" brushRef="#br0" timeOffset="39255">8260 17834 22644,'-5'-25'2429,"1"2"-2070,6 5-89,8 4-90,10 7 0,15 9-90,10 14 0,8 14-45,-27-10 0,-1 5 0,6 15 0,-2 5-45,-10-11 0,-2 3-148,0 10 0,-4 2 238,-5 16 45,-16-23 0,-2 0-45,-6 16-90,1-25 0,-3-2-18,-18 13-72,9-16-540,-8 2-180,24-15-269,0-7-360,11-2 921,0-6 1,5-14 0,2-4 0</inkml:trace>
  <inkml:trace contextRef="#ctx0" brushRef="#br0" timeOffset="39519">8930 17929 23094,'0'-16'2698,"0"0"-2428,0 0-180,0 2-90,0 1-90,0 2-450,0 2 1,0 4 269,0 1-1169,0 4-1260,0 8 2699,0 2 0,0 6 0,0-1 0</inkml:trace>
  <inkml:trace contextRef="#ctx0" brushRef="#br0" timeOffset="39938">9084 18322 23993,'-4'-9'900,"3"-2"-810,-6 2-270,6-5 0,-2 7 90,3 0 0,0 5 450,0 2 449,0 4-449,0 5-180,0 10 90,-13 30-270,3-8-180,-4 0 0,-1 0-1169,-7 7 44,7-18 1,-1-2 1106,-19 9 0,-6-6 0,-6-2 0</inkml:trace>
  <inkml:trace contextRef="#ctx0" brushRef="#br0" timeOffset="40880">8832 13230 22734,'0'-23'3148,"0"2"-2608,2 1-180,0 4-90,2 3-181,-1 1-89,-2 5 0,-1 1-179,0 3-2160,0 1-1439,0 10 3778,0 2 0,0 13 0,0 0 0</inkml:trace>
  <inkml:trace contextRef="#ctx0" brushRef="#br0" timeOffset="41065">8816 13596 22914,'12'5'2518,"0"5"-1978,2-1-180,2 8-270,1 1 0,1 2-90,-2 2-270,-3 5-2249,-10 25-359,-14-7 2878,-1-12 0,-4 0 0,-3-5 0,-3-1 0,-3 1 0,1 0 0</inkml:trace>
  <inkml:trace contextRef="#ctx0" brushRef="#br1" timeOffset="45765">4702 674 21745,'0'-52'2608,"0"2"-1888,0 5-91,0 6-179,-5 8-270,4 6 0,-10 11-90,4 11-90,-5 19 0,-2 20 0,-2 21 0,6-21 0,1 3-291,-2 3 1,0 0 290,-1 2 0,0 1-45,-1-1 0,1 0 45,0-4 0,-1 0-135,2-3 0,0 0-495,-7 26-510,0-8 151,3-12-271,7-10-899,2-16 2159,6-9 0,0-10 0</inkml:trace>
  <inkml:trace contextRef="#ctx0" brushRef="#br1" timeOffset="46042">4889 566 18444,'15'-39'2699,"-3"3"-565,-4 6-1774,-2 6 522,-4 5-702,2 8 322,-2 10-232,2 15 951,-2 18-1041,0 15-180,-2 17-382,0-27 0,0 3 382,0 1 0,0 4 0,-3 21 0,1 1 0,1-17 0,0-1-90,-3 12 0,-1 0-643,3-15 0,0-4-257,-6 13-2518,-2 7 3508,-1-45 0,-3-9 0,0-15 0</inkml:trace>
  <inkml:trace contextRef="#ctx0" brushRef="#br1" timeOffset="46353">4174 851 20215,'-31'-9'2699,"5"2"-2429,14-2-90,12 0 90,19-3-1,24-1-224,-10 5 0,5 0-561,7 0 1,4 0 560,7 0 0,2 0-45,0 1 0,1 1-45,-3 1 0,2 2-294,-9 2 1,2-1 0,-3 1-247,-1 1 0,-2 0-1169,11 2 0,-8 0 1754,-20-1 0,-17 10 0,-11-4 0</inkml:trace>
  <inkml:trace contextRef="#ctx0" brushRef="#br1" timeOffset="46631">4313 995 20395,'-46'14'2339,"8"-5"-1979,19-5 180,13-4-181,22 0 1,20-2-90,29-4-180,-22 1 0,4-2-559,9 0 1,2-2 468,2 1 0,1 0 0,0 0 0,0 1-135,-5 0 0,0 2-90,-6 1 1,-1 1-91,-5 0 0,-2 0-303,-7 3 1,-1 0-1182,22-2 1799,-15 2 0,-9 0 0,-8 0 0</inkml:trace>
  <inkml:trace contextRef="#ctx0" brushRef="#br1" timeOffset="46864">5543 842 22374,'0'-25'2339,"0"10"-2249,0 2 90,0 11-90,0 12 0,4 5-1876,5 37 0,0 7 1156,0-4 45,1 5 1,-2-3 584,-14-15 0,-1-17 0,-5 3 0</inkml:trace>
  <inkml:trace contextRef="#ctx0" brushRef="#br1" timeOffset="47031">5644 403 22284,'-14'-41'1170,"0"4"-1260,2 10-270,5 9-3148,-2 17 3508,8 13 0,-2 20 0,3 7 0</inkml:trace>
  <inkml:trace contextRef="#ctx0" brushRef="#br1" timeOffset="47399">5774 814 22464,'9'-13'2699,"-3"-1"-2519,1 7-91,0 7 1,3 15 0,0 15-90,2 15 0,0 12 0,-1 7 0,-1 0 90,-6-6-180,0-10 90,-4-12-359,-6-17 269,-2-21 0,-5-21 0,5-22-169,4-15 259,6 26 0,2 0 0,1-1 0,2 2 90,12-27 90,18 17-90,-6 37-127,11 24 37,-12 36 0,-15-22 0,-2 2-90,0 3 0,-1 1-675,4 15 1,-1-1-237,-4-14 1,-1-2-169,2 9 0,-1-4 1086,3 0 1,0-14 0,1-7 0</inkml:trace>
  <inkml:trace contextRef="#ctx0" brushRef="#br1" timeOffset="47720">6363 955 19946,'0'-33'3148,"0"6"-2788,0 5-180,0 6-91,0 3-89,0 4 90,0 2-90,0 2 0,0 1 0,0-3 0,0-2 180,0 0 0,-3-2 0,-2 4-90,-5 2 90,0 3 90,-11 20-180,3 31 0,1 10-222,11-18 1,3 0 221,6 25-180,6-3 180,5-6-315,2-24 0,5-2-1394,21 11-360,7-7 1979,-6-33 0,-11-18 0,-1-12 0</inkml:trace>
  <inkml:trace contextRef="#ctx0" brushRef="#br1" timeOffset="47981">6794 638 21115,'-4'-58'3958,"3"32"-3958,-2-15 180,3 43-1,0 11 1,0 17-45,0 9 0,0 8-135,-1 14 0,2 5-403,0-10 0,1 4 0,0-1 253,0 1 0,1 0 1,1-4-346,0 9 0,1-5-270,-1-12 1,-1-5-1844,-1-3 2608,-2-11 0,0-15 0,0-5 0</inkml:trace>
  <inkml:trace contextRef="#ctx0" brushRef="#br1" timeOffset="48339">6903 991 23004,'0'-28'1799,"0"6"-1709,2 8 0,2 7 0,4 20 0,3 8-90,8 42-45,-8-28 0,-1 1 0,1 0 0,-1-1-135,8 23 0,-8-28-90,-2-12 90,0-7-180,9-29 360,-1-7 180,6-27 90,-5 2 90,-5 0-90,-2 5-180,-4 8 0,-2 10 0,1 13-90,0 18 90,1 15-90,4 36-180,-5-8-585,0-8 1,1 0 764,3 14 0,1-9 0,0-17 0</inkml:trace>
  <inkml:trace contextRef="#ctx0" brushRef="#br1" timeOffset="49097">7419 701 20845,'8'-29'2789,"-2"6"-2340,0 9-179,0 16-90,0 16 0,3 16-180,-1 20 45,-4-22 0,0 2-602,0 24 0,0 2 557,-1-14 0,0-1 0,1 15 0,0-2 0,-3-21 0,1-4-34,1 26 34,-1-14 0,0-11 0,2-11 0,2-12 0,-1-9-90,2-15 90,-2-14 1109,-1-14-1109,-4 4 0,-4-3 45,-4 6 0,-3 0-45,1-1 0,-3 3 39,-20-4 51,4 28-90,3 18 90,1 11 0,12 10 0,2 5 0,0 20-262,4-14 0,3-1 262,9 14-90,4-5 0,7-9-90,6-10 90,8-14-90,7-7 0,6-16-90,4-8-214,0-13 304,1-12 90,-25 15 0,-1-1-673,0-2 0,-1-1 673,14-29 0,-7 5-159,-6 7 159,-7 8 0,-6 4 0,-4 14 183,-4 0-183,-4 9 1259,-2 3-1259,-3 1 531,0-1-531,0 0 0,0-2 0,-4-2 0,7 2 0,-6 0 90,6 0-90,-3 2 90,-2-2 90,-7-8 0,3 8 0,-6-4-1,6 15 91,0 9-180,-1 12 180,3 35-270,9-4-134,4-16 1,3 0 133,14 19 45,4-19 0,4-1-45,-3-11 0,2-2 0,10 7 0,3-3-135,-7-13 0,1-3-180,1-4 1,1-2-226,1-1 0,-1-2-1438,32-11 1978,-4-6 0,-8-9 0,-4-4 0</inkml:trace>
  <inkml:trace contextRef="#ctx0" brushRef="#br1" timeOffset="49722">8905 656 20485,'5'-30'2519,"-2"3"-2249,-3 7 0,-3 4-1,-7 9-89,-9 13 0,-11 11 90,-11 14-374,-8 12 194,19-18 0,0 2-325,-2 4 0,0 2 325,-1 0 0,-1 0-945,2 1 1,1 0 899,2-3 0,1-1-45,4-1 0,1-2 90,-13 21 0,11-7 0,13-7 197,16-9-287,14-5 90,19-7-90,15-6 56,-19-4 0,2-2-101,2 0 0,1-2 0,3 1 0,0 0-45,-4 0 0,1 0-540,8 0 1,-3 0-540,14 0 810,2 0 359,-36-4 0,-11-1 0,-7-4 0</inkml:trace>
  <inkml:trace contextRef="#ctx0" brushRef="#br1" timeOffset="50117">9543 615 21475,'0'-36'1889,"-6"2"-1619,-2 9-1,-10 7 91,-5 9-90,-7 9-90,-5 13-90,-4 10 0,1 13-90,3 9 90,5 6-90,9 3-290,9-2 290,10-2 90,12-5-92,8-4 2,9-5 0,5-6 0,5-6-90,0-6 90,9 8 0,-19-8 0,0 12 0,-21-7 0,-15 5 289,-9-3-828,-36 7 89,10-11 135,13-8 0,-1-2 315,-8-4-1889,5-3-537,7-8 2426,13-5 0,7-8 0,11-3 0</inkml:trace>
  <inkml:trace contextRef="#ctx0" brushRef="#br1" timeOffset="50381">9799 548 21924,'8'-33'2429,"-2"6"-2159,-2 9 0,-2 9-180,-2 17 0,0 13 0,0 20 0,0 15-45,0-22 0,0 1-1020,1 5 0,0 1 975,0 2 0,0 0 0,0 2 0,0-1-80,0-1 1,0 0 79,-1-3 0,0-1-45,0-3 0,0-1-404,0 25-271,0-10-269,0-9-631,0-9-808,0-10 2428,0-10 0,-7-8 0,-2-7 0</inkml:trace>
  <inkml:trace contextRef="#ctx0" brushRef="#br1" timeOffset="50521">9624 1117 19586,'-14'-27'2878,"1"2"-2698,7 3 0,6 1-90,8 3-180,10 2-180,9 3-360,9 0-1258,5-1 1888,4-4 0,0-1 0,-1-1 0</inkml:trace>
  <inkml:trace contextRef="#ctx0" brushRef="#br1" timeOffset="51016">10262 638 21565,'0'-30'3328,"0"1"-2699,0 6-89,0 1-360,0 6 0,0 6-90,0 8-90,0 17 90,-4 45-90,3 4 45,-3-16 0,1 3-155,2-9 1,1 0 109,-4 15 0,1 0-219,2-15 1,1-1 218,-2 8 0,0-3 0,4 16-90,0-25 0,4 0-360,2-28 390,-1-11-210,1-16 537,-6-16-267,0-14-45,-7 9 0,-3-1 45,-6-19-1696,-5 18 0,-4 5 1696,-9 10 90,-13 8-1,12 31 1,4 13 0,3 12 0,7 10 0,9 4 90,5 3-90,12-3-90,4-4 90,11-8 3302,3-8-3392,5-9 0,2-12-90,1-7-90,2-10-629,8-18 89,-11-1-89,5-13-1440,-18 8 0,-2 0 2249,3-6 0,7-18 0,-19 32 0</inkml:trace>
  <inkml:trace contextRef="#ctx0" brushRef="#br1" timeOffset="51282">10546 905 20935,'0'-16'3868,"0"0"-3239,0 5-179,2 0-270,-2 6 270,4 9-360,5 32 0,1 5-90,-3-10 0,0 4 0,0 6 0,-1-1-360,0 19-720,-2-15 1,-1-1-1080,-3-3 2159,0 1 0,-6-23 0,0-7 0</inkml:trace>
  <inkml:trace contextRef="#ctx0" brushRef="#br1" timeOffset="51431">10639 588 22734,'-14'-59'1709,"0"9"-1619,7 8-90,-2 14-360,8 6-2698,1 20 3058,8 8 0,5 23 0,3 4 0</inkml:trace>
  <inkml:trace contextRef="#ctx0" brushRef="#br1" timeOffset="51772">10887 918 22374,'0'-13'3508,"0"-1"-3238,0 3-90,0 2-90,-4 4 0,3 11-90,-2 8 0,3 15 0,0 8 0,0 24 90,3-13-180,4 9 180,5-25-90,4-10 0,4-10 0,3-10-90,0-11 90,-1-11 0,3-30 0,-8-12-90,-2-2-1395,-19 6 1216,-10 26-271,-11 5-270,-7 7-179,-5 10-450,-2 4-990,0 12 2429,3 2 0,7 11 0,3 2 0</inkml:trace>
  <inkml:trace contextRef="#ctx0" brushRef="#br1" timeOffset="51963">11334 1136 25972,'10'-5'1709,"0"1"-1529,-6 1-180,0 1-540,-2 2-539,0 0-630,2 0-989,0 0 2698,-2 0 0,0-2 0,-2-1 0</inkml:trace>
  <inkml:trace contextRef="#ctx0" brushRef="#br1" timeOffset="52381">11516 444 23184,'2'-33'1889,"0"4"-1619,1 11-91,0 7-89,-1 19 0,10 39-90,-5 6 0,0-10 0,0 2 0,-4-6 0,-2-1-1010,2 4 1,-2 0 1009,-1 1 0,0-2 0,0-2 0,0 0 12,0-4 1,0 0-13,0 21 0,0 4 0,0-25 0,0 1-89,0-26 89,4-16 0,2-12 0,6-17 0,4-6 0,3-5 0,1 1 0,2 4 2004,1 7-2004,1 7 79,1 9-79,-1 8 0,0 18 0,1 14 0,3 36 0,-10-7-225,-9-17 1,-3 0-676,-2 11-449,-4-4-990,0-7 2339,-4-9 0,3-7 0,-2-7 0</inkml:trace>
  <inkml:trace contextRef="#ctx0" brushRef="#br1" timeOffset="52772">11995 448 21924,'-12'-37'1889,"6"4"-1529,0 6 0,6 4-180,0 7-90,0 7 0,0 5 0,6 4-90,2 0 0,21 18 0,0 1-90,15 16 90,-4-3-90,7 2 90,2-2-45,-12-12 0,0-1 45,14 11 0,-19-15 0,-2-2 0,0 3 0,-7-9 180,-5-3-90,-6-4 359,0 4-89,-7-3 360,0 15-270,-5-1-181,-18 36-179,1-6-90,0-11 0,-2 1-217,3-6 1,0 1-189,-1 1 0,-1 1-405,1-1 1,-1 2 809,-5 12 0,0 1 0,5-12 0,2 0 0,-6 10 0,1-1 0</inkml:trace>
  <inkml:trace contextRef="#ctx0" brushRef="#br1" timeOffset="77916">6392 6785 17157,'-4'-10'4857,"3"1"-4407,-2 4-180,3 1 1889,0 4-1979,0 6 0,0 4-1,0 10-89,1 9-90,2 8 90,1 10-90,-2 3 0,0 7 0,-2-1-294,0 3 294,0-4 90,1-5-90,0-10 0,1-8 0,-2-7 90,0-13 90,0-4 204,0-14-294,-4-12-90,-2-18 0,-6-27-370,5 22 1,1-4 369,1-8 0,1-3-436,1-5 1,1-1 435,1 1 0,2-3 0,3 12 0,1-3 0,0 4 0,2-5 0,1 2 0,5-10 0,4 5 0,-3 25 0,4 4-196,11-2 1,4 4 195,23-2 0,-17 14 0,1 5-90,19 17 90,-18 4 0,-1 4 0,-6 3 0,-1 2 366,5 2 0,-3 0-366,4 8 895,-17-14-895,-15-11 464,-3 0-464,-2-3-180,-2 7-180,0-7-2068,0 4-900,-4-5 3328,-2 0 0,-6 0 0,-3 0 0</inkml:trace>
  <inkml:trace contextRef="#ctx0" brushRef="#br1" timeOffset="78418">6055 6803 20665,'-11'0'3058,"5"0"-2788,2 0 360,4 0-450,7 0 0,4 0-90,15-4 0,7-1 0,12-2-90,4 0 0,0 4 0,-3 1 0,-7 0 90,-6 2-90,-3-4 0,-13 1 0,0 1 0,-9 0 89,-1 2-89,-1 0 0,-2 0 0,0 0 0,0 0 0,0 0 0,-2 0-89,0 0-91,-2-2-270,0-1-90,2 1-1709,4-4 181,0 5 2068,6-3 0,-2 4 0,3 0 0</inkml:trace>
  <inkml:trace contextRef="#ctx0" brushRef="#br1" timeOffset="78899">6956 6757 18686,'6'-9'4768,"0"0"-4049,-2 0-89,-1 2-90,-2 3-91,-1 2 91,0 2-450,0 12 0,0 3 0,2 18 0,2 8-45,0-1 0,0 2-45,1-9 0,-1 1 0,0 12 0,0 1 45,1 3 0,0-2 45,-1 16-90,0-26 0,0-5 0,-2-12 0,0-17-90,-2-4-180,2-6-900,2-19 1,1-6-270,0-13 1439,0-5 0,-3 19 0,0-6 0</inkml:trace>
  <inkml:trace contextRef="#ctx0" brushRef="#br1" timeOffset="79621">7878 6540 17579,'4'-34'3598,"0"4"-1465,-4 6-1864,-5 6 655,-2 8-384,-27 34-496,17 6 1,2 6-45,-6 2 0,3 3-800,5 10 0,4 1 800,4-13 0,3-1 205,6 16 1,4 2-476,5-6 1,5 0-676,6 6 1,5-5 89,-2-15 1,4-6-406,0-11 1,1-6 1259,21-5 0,2-16 0,2-2 0</inkml:trace>
  <inkml:trace contextRef="#ctx0" brushRef="#br1" timeOffset="79950">8601 6472 24083,'-4'-23'1619,"3"3"-1529,-2 5 0,3 5-90,5 4 0,5 4 0,12 10 0,7 6 0,6 13 90,0 9-30,-17 1 0,0 10 0,-4-1-15,-3 3 0,-3 1-15,2-3 0,0 3 0,-6-3 15,-14 8 0,-5-8-45,1-4-90,-6 10-270,12-38-90,8-8-359,-4-2-181,4-5-89,0 0-900,0-7 1979,0-4 0,2-10 0,0-4 0</inkml:trace>
  <inkml:trace contextRef="#ctx0" brushRef="#br1" timeOffset="80154">9157 6450 20754,'0'-21'3058,"0"-1"-1610,0 8-1448,0-6 417,0 12-1407,0 0 445,0 6-737,0 2 0,0 6 1,0 1-1</inkml:trace>
  <inkml:trace contextRef="#ctx0" brushRef="#br1" timeOffset="80370">9246 6803 26062,'10'9'1799,"2"2"-1259,5 2-360,3 3-180,3 6 0,8 12 0,-8-3 0,2 11-990,-16-6-809,-15 7-1079,-15 7 2878,1-20 0,-4 0 0,-5 5 0,-3 1 0,-5 3 0,0-1 0</inkml:trace>
  <inkml:trace contextRef="#ctx0" brushRef="#br1" timeOffset="84584">10075 12868 20036,'0'-25'3148,"0"-2"-2788,-4 4-1,-2 0-89,-5 3 0,-1 2 0,0 2-180,-2 2 90,0 5 0,-3 5 0,-1 2-1,0 8 1,-2 5 0,-1 14 0,-1 13-180,1 14 45,8 0 0,1 2-45,2-10 0,2 1-460,0 18 0,2-1 460,3-16 0,1-1 0,1-1 0,2 0 0,-2-3 0,2 0-228,0-2 0,1-2 138,5 27 0,5-6-180,2-12-90,2-6 0,1-10-89,-3-5-181,-2-7-90,-5-5-179,-4-6-23,-3-3 0,-9-14 0,-2-2 0</inkml:trace>
  <inkml:trace contextRef="#ctx0" brushRef="#br1" timeOffset="84756">9681 13483 20845,'-24'-18'4138,"12"8"-3868,-1-5-180,20 10-90,8-4-900,44-2-179,-4 1 179,-11 3 1,1-1-448,-9 3 1,-2 1 1346,0-2 0,-1 1 0,30-4 0,-5 0 0</inkml:trace>
  <inkml:trace contextRef="#ctx0" brushRef="#br1" timeOffset="85249">10432 13189 22464,'0'-9'2159,"0"0"-2069,0 2 0,0 2-90,0 3 90,0 2-90,0 4 0,0 5 0,0 5 90,-4 4-3392,0-2 3392,-4 0 90,0-8 179,0 2-89,3-9-270,1-1 0,33-19 0,-5 4 0,27-11 3392,-12 17-3302,-1 2 0,1 11 0,-6 6 0,-5 10 0,-8 5 0,-9 9-90,-6 4 90,-12 6-90,-6-1 0,-9 0 0,-19 7 90,1-6-90,3-6 90,16-14-90,15-17 90,14-3-90,4-4 90,31-4-90,15-5-180,5-1-315,-25 1 0,-1 1-494,1-2-270,3-5-450,-23 3-540,-4-2 2249,-4-3 0,0-2 0,-2-3 0</inkml:trace>
  <inkml:trace contextRef="#ctx0" brushRef="#br1" timeOffset="85500">11183 13148 19406,'25'-34'3283,"-1"-1"0,2-4-2473,7-18-181,-29 39-89,-2 2-540,-2 15-1417,-4 27 0,-4 31 0,2-2 1282,5-10 0,3 4-1491,1 4 0,2 10 1,3-2-1,4-12 1626,8-13 0,4-6 0,8 7 0,2-13 0,12-38 0</inkml:trace>
  <inkml:trace contextRef="#ctx0" brushRef="#br1" timeOffset="85766">11634 13044 23004,'18'-54'4407,"-4"26"-4317,33 28-90,-12 29 90,-14 3 0,-2 3-90,6 24 45,-12-4 0,-6 1-45,-8 10 0,-6-16 0,-2-3-180,-6 0-719,-9 13 89,11-35-1708,-1 3 539,2-21-540,7-1 2519,-1-6 0,6 0 0,0 0 0</inkml:trace>
  <inkml:trace contextRef="#ctx0" brushRef="#br1" timeOffset="85999">12434 12936 25163,'0'-19'2248,"-4"1"-2068,4 2 0,-8 1-180,7 3-90,-2 1-989,3 0 1079,2 12 0,-2 2 0,2 13 0</inkml:trace>
  <inkml:trace contextRef="#ctx0" brushRef="#br1" timeOffset="86246">12487 13293 24540,'30'20'261,"-33"19"1,-14 21 0,-6 4-1,5-11 1,8-8 0,-3-1-1,-14 14 1,0 0 0,0-1 0,-1 1-1</inkml:trace>
  <inkml:trace contextRef="#ctx0" brushRef="#br1" timeOffset="92418">21116 7553 21205,'0'-16'2429,"0"1"-1980,0 3 1,0 3-4252,0 3 4162,0 1 769,0 3-859,0 0 0,5 20-90,-2 2 0,7 22-90,-6 6 90,4 8-90,-3 10 1149,-2-29 0,0 1-1239,0 0 0,-1 3 45,1 21 0,1 4-45,-1-19 0,0 0 0,1 2 0,-1 11 0,-1 3 0,1-4 0,0-10 0,0-3 0,-1 0 0,2 16 0,-2-5 0,-1-20 0,0-1 0,1 9 0,-2-1-257,0 19 302,0-25 0,0 0 45,0 9 0,0-4 0,0-2-90,0-5 0,0-4 0,0-3 0,0-4 0,0-2 966,0-3-966,0-4 384,0-1-384,-3-1 0,2-3 90,-3 1 0,1 1-90,2 1 90,-3 0-90,4-1 0,0-4 90,0-4 0,0-1 540,0-4-630,2 0 0,0 0 0,4 0 0,-2 0 0,6-4 0,11-7 0,5-2 0,14-4 0,3 3 0,-7 5 0,2 1 0,25-7-576,-1 3 0,2 0 576,-20 5 0,0 1 0,17-3 0,2 1 0,-11 2 0,-1 1 0,5 0 0,0 1 0,3-1 0,4 1 0,-2 1 0,6 2 0,-4 0 0,-13 0 0,-2 0 0,4 1-477,9 0 0,5 0 0,1 0 0,-7 0 477,-11 0 0,-4 0 0,1 0 0,13 0 0,1 0 0,-5 0 0,-2 0 0,-3 0 0,-4 0 0,0 0-168,-5-1 1,1 0 167,8-1 0,2-1 0,-5 1 0,-1-1 0,1 1 0,-2 0 0,-7 0 0,-2 0 0,11 1 0,-13-2 0,0 0 0,14 2 0,16-5 0,-23 4 433,0 0 1,0-1-434,-1 1 0,25 0 0,-57 0 2050,-4-1-2050,-4-1 478,-6-3-478,1 0 0,-5-2 0,2-2 0,-2-5 0,-6-20 0,3-1 0,-6-23 0,6 4-634,3 1 0,0-3 634,3 12 0,1-2 0,1 5 0,1-4 0,1 0 0,0-3 0,1-2 0,1 1 0,1-1 0,0-1 0,0 1 0,0 0 0,0 0 0,0 2 0,1-15 0,0 5 0,0 22 0,0 3 0,1 2 0,0-1 0,0-9 0,-1-1 0,0-2 0,0 0 0,-1 1 0,0 1-151,0 4 1,0 2 150,-6-12 0,1 5 0,-5 6 0,6 6 1225,-5 5-1225,7 8 0,-8 2 0,3 7 344,-11-6-344,3 6 0,-7-2 0,2 8 0,-35 3 0,6 8 0,-5 2-827,-7 0 0,-3 0 827,7 1 0,-2 2 0,-1 0-606,2-1 0,0 0 1,-1 0 605,9-2 0,-1 0 0,-1 0 0,-1 0-561,-2-1 0,-1 1 1,-1-1-1,1 0 561,-1 0 0,0 0 0,0 0 0,0-1 0,1 1 0,0-1 0,1 0 0,0 0-160,4-1 1,1 0 0,0 0-1,-2 1 160,-8-1 0,-2 1 0,0 0 0,3-1 0,-7 0 0,2-1 0,1 1 0,3 0 0,1 1 0,5-2 374,-2-1 1,10-1-375,8 2 0,14 0 1245,8-3-1245,10 7 2914,2-3-3994,4 13 1535,0-5-1624,0 8-271,2-5-808,4 6 2248,4 1 0,6 9 0,3 0 0</inkml:trace>
  <inkml:trace contextRef="#ctx0" brushRef="#br1" timeOffset="93318">21254 7477 16797,'-5'-14'6117,"-2"2"-5397,6 1-181,-6 2-179,6 0 90,-2 0-270,3 2-180,0 1 0,0 3 0,3-1 0,18 4-180,4-2-450,19 2-269,2 0-900,5 4 1799,8 3 0,2 6 0,2 3 0</inkml:trace>
  <inkml:trace contextRef="#ctx0" brushRef="#br1" timeOffset="94209">21697 10516 22284,'8'-2'3508,"-4"-1"-2878,0-1-90,-2-1 179,-2 1-629,2 1 0,0 1-90,2 2 0,4 8 90,2 6-90,8 32 0,-5-2 0,0 3 0,-4-13 0,-1-1 0,3 10 0,-3-7 0,-7-21 0,-1-22 0,0-13 0,0-19 0,0-13 0,4-14-264,0 30 0,0 0 264,2-2 0,1 1 0,1 1 0,2 1 0,10-26 0,-2 26 0,1 2 0,11-6 0,11 1 0,-14 36 0,13 35 0,-14 6 0,-7-7 0,-3 2 0,0 23 0,-3-2 0,-5-5 0,-4-4 0,-2-16 0,-2-9 528,-4-15-528,-1-12-90,1-27 90,4-6 0,2 7 0,4-4 0,9-7 0,3 0 0,-5 12 0,2 0-585,7-6 0,1 3 585,10 5 0,-1 15 0,1 12 90,12 32-90,-13 3 0,-9 4 0,-2 5 0,-9-7 0,-2 0-450,-1 7 1,-2-2-541,0 13-2248,-7-21 720,0-23 2787,0-13 1,7-10 0,2-9 0</inkml:trace>
  <inkml:trace contextRef="#ctx0" brushRef="#br1" timeOffset="94601">22980 10140 22104,'4'-31'2879,"0"-1"-2519,-8 2 89,-7-1-269,-10 16-90,-3 13-90,-1 25 45,8 13 0,3 5-45,2-7 0,2 2-134,-3 14 0,1 1 134,7-13 0,2-2 0,0-1 0,2-2 0,5 29 0,2-9 0,6-11-180,5-9 90,3-10-180,1-12 90,1-9-90,7-31 270,-8-6 90,-7 5 0,-3-2 180,0-30-659,-6-3 658,-3 3-89,-2 6-90,0 12-90,0 11 253,0 10-253,0 12 0,0 11 90,2 13-180,4 14 90,8 32 0,-1-8-540,-2-8 1,-2 0-720,-2 2-810,0 9 2069,-7-29 0,0-5 0,0-4 0</inkml:trace>
  <inkml:trace contextRef="#ctx0" brushRef="#br1" timeOffset="94830">23232 10213 20834,'8'-23'2518,"-2"3"-1162,0 6-1177,0 5 522,-2 4-611,6 13 312,4 33-402,-4-6 0,0 2 0,0 1 0,0 1 0,-1 4 0,-1-1-45,-3-3 0,-1-3 387,0 17-972,-3 5-1618,-1-31 2248,-10-21 0,0-12 0,-10-17 0</inkml:trace>
  <inkml:trace contextRef="#ctx0" brushRef="#br1" timeOffset="94977">23183 9770 23903,'-11'-41'1350,"5"2"-1260,3 5-1,3 3-358,0 8-361,1 3-449,3 6-810,5 5 1889,1 4 0,2 3 0,0 2 0</inkml:trace>
  <inkml:trace contextRef="#ctx0" brushRef="#br1" timeOffset="95401">23439 10032 23813,'12'0'2249,"-2"0"-2069,2 8 0,-2 6-90,4 13-90,1 9 0,3 12 45,-6-9 0,0 2-541,-4-8 1,0 0 495,2 10 0,-1-1 0,-3 10 0,-2-8 328,-2-11-328,-2-10 0,0-11 0,0-10 0,2-16 0,2-13-2639,6-16 2639,4-14 90,-4 26 0,1-1-443,0-1 1,2 2 442,14-28-51,1 11 231,0 14 90,4 16-180,3 18 0,2 16-90,2 16-45,-16-2 0,-1 5 0,-2 0 0,-1 2-45,-2-1 0,-1 0 0,5 22-270,-17-30 1894,0-2-3153,-4-15 458,-7-3 1071,-2-19 0,-10-5 0,1-9 0</inkml:trace>
  <inkml:trace contextRef="#ctx0" brushRef="#br1" timeOffset="96777">23333 7183 20755,'6'-7'2968,"-2"-2"-2518,2-5 180,0-6-90,2-5-91,3-7-89,4-6-180,0 5 0,3-3-45,9-11 0,3-3-537,1 0 1,5-4 446,-6 13 0,4-2 0,1-1 0,0 3-461,1 0 0,-1 2 1,3-1 437,2-1 1,3-3-1,1 0 1,-1 2-687,-4 6 1,-1 2 0,1 0-1,1 0 686,4-3 1,1-1 0,0 1-1,1 0 0,1-2 1,1 1-1,1 0 1,0 0-351,1 0 0,0 0 0,1 0 0,-1 1 350,-1 1 1,0 0 0,1 1-1,2-1-4,-1 2 0,4-2 0,0 1 0,-1 1 0,-2 2-18,-2 1 0,-3 2 0,-1 1 0,3 0 0,9-5 0,2-2 0,-1 3 0,-4 3-353,-8 5 1,-4 4 0,-1 1 352,16-7 0,-3 2 0,-5 3 0,-3 2 237,-7 3 1,0 2-193,2 0 0,-1 1-45,12-1 0,1 3 90,-28 9 1580,-7 2-1580,-3 0 1697,-8 0-1697,-2 0 3294,-2 0-3384,-4 0 26,2 0-26,0 0-4228,-2 0 1620,-1 4 2608,0-3 0,-3 11 0,4-2 0</inkml:trace>
  <inkml:trace contextRef="#ctx0" brushRef="#br1" timeOffset="98118">26760 4794 19226,'-3'-11'4318,"2"0"-3599,-3 2-89,4 0-1,0 0-269,0 2-90,0 0-180,0 5 0,2 0-90,0 16 90,4 13 0,2 30-90,-3-18 0,1 3-602,0 10 0,0 3 602,0 8 0,0 3 0,-2-18 0,0 1 0,0 1-508,0 2 0,0 0 0,0 1 508,0 0 0,0 1 0,1 0 0,-1-3 0,0-1 0,0 3 0,0 11 0,1 2 0,0-3 0,-2-17 0,1-3 0,0 1 30,0 8 0,0 1 0,-1-5-30,1-6 0,-1-4 0,1 27-90,-3-15 180,-1-4-90,0-15 90,0-8 1164,0-13-1074,2-10 1653,2 0-1743,4 0 0,5 0 0,8 0-90,12-6 0,17-4 45,-17 1 0,3-2 105,9-3 0,6-3 0,-1 1-761,-8 2 0,0 1 0,3-1 656,1-1 0,3-1 0,0 0 0,-1 1-15,7-1 0,-2 0 0,2 1-30,4 0 0,1-1 0,2 1 0,-14 3 0,1 0 0,0 1 0,0-1 0,1 1 0,1 0 0,-1 0 0,1 1 0,-2 0 0,-1 0 0,2 1 0,0-1 0,10-1 0,2 0 0,0 0 0,-5 1 0,-1 0 0,-4 2 0,1 0 0,7-2 0,1 1 0,-8 0-94,-14 3 1,-3 1 93,29-4 0,-26 2 0,-6 3 0,-21-6 0,-14-5 2054,-5-14-2054,-7-13 0,-2-17 0,7 21 0,0-3-407,-2-7 0,1-4 407,0-6 0,0-4 0,3 17 0,1-2 0,0-1-490,1-2 1,0 0-1,1 0 490,1 0 0,0 0 0,1-2 0,0-12 0,1-3 0,0 3 0,1 7 0,0 2 0,0 1 0,0 1 0,0 1 0,0 4 0,0-8 0,0 8-537,0-1 537,-3 8 0,-2 5 0,-5 9-2379,0 0 2379,-4 4 549,-2 3-549,-23-4 0,1 9 0,-25 2 723,-2 9-723,23 7 0,-6 2 0,1 1-340,-14 0 0,-2 1 340,4 2 0,-4 1 0,1 0 0,11-2 0,1-1 0,-1 1 0,-3 1 0,0 0 0,-1 0 0,1-1 0,-2 0 0,-2 1 0,-1 1 0,-3 1 0,-1 0 0,4 0 0,-3 0 0,3 0 0,-2 0 0,6 0 0,-4 0 0,3 0 0,4 0 0,-14 3 0,4 1 0,17-4 0,0 0 0,2 0 1201,-6 4 0,3-1-1201,3-1 0,5-1 0,-2 5 0,26-12 0,8 3 377,2-3-646,4 4 1537,0-4-1898,0-1 256,0-4-526,0 4-269,4-3-360,2 9 1529,15 6 0,0 5 0,9 9 0</inkml:trace>
  <inkml:trace contextRef="#ctx0" brushRef="#br1" timeOffset="98726">27873 6997 22194,'0'-55'2519,"0"4"-2249,0 7 0,-7 8-91,-2 9 1,-13 7-180,1 18 0,-5 14 90,0 23-45,5 9 0,2 6-669,4-8 1,1 2 623,1-3 0,1 3 0,1 3 30,3 17 0,3 5 0,0-3-306,2-12 0,0-2 0,1 2 276,1-1 0,1 4 0,0-2 0,1-6-45,1 9 0,1-8 0,0-11 0,2-5-225,1-2-179,-2-8-181,0-6-90,-2-4 953,0-7-1762,-2 1 1764,0-11 1,-6 0 0,0-9 0</inkml:trace>
  <inkml:trace contextRef="#ctx0" brushRef="#br1" timeOffset="98890">27438 7757 21025,'-24'-27'2609,"2"0"-2340,11 2-179,4 2 90,26-5-630,35 4 90,-25 10 1,3 1-361,11 2 1,1 1-496,-11 2 1,-1 1 1214,33-7 0,-6 1 0,-2-1 0</inkml:trace>
  <inkml:trace contextRef="#ctx0" brushRef="#br1" timeOffset="99139">28153 7409 22734,'2'-25'2698,"2"0"-1798,1 0-91,2 0-359,-2 7-180,1 0-90,-2 6 90,0 5-180,2 15-90,2 14 90,0 18-90,4 10 0,-2 9 0,1 1 0,-1-2 0,0-5-450,-2-10-360,0-7-2248,-4-13 3058,-2-22 0,-2-12 0,0-19 0</inkml:trace>
  <inkml:trace contextRef="#ctx0" brushRef="#br1" timeOffset="100453">25822 4767 22734,'0'-13'2788,"0"1"-2248,0 1-180,0 2 0,0 0-90,2 0 269,4-2-359,4 5-90,3 0 0,5 6-90,4 8 0,8 3 0,13 7 0,8 0 90,8 0-994,-27-9 0,1 0 904,0-1 0,1 0 0,-1 0 0,0 0 0,27-1 90,-9 3-90,-10-9 270,-5 3-90,-16-4-90,-5 0-90,-12 0 0,-3 0 0,-7 4 1718,0 3-1718,-7 9 0,0 8 0,-9 39 0,0-5-559,9-15 1,1 0 558,1-10 0,1 0 0,1 0 0,0-1-491,-8 29 491,0-2 0,3-5 0,1-4 0,2-5 0,5-6 0,-2-5 0,5-9 0,-1-5 0,-2-6 1057,-3-15-1057,-3-13 0,-4-15 0,0-7 0,3 4 0,0-3-645,-6-17 1,-1-2 644,3 8 0,1 0 0,0-1 0,0-1 0,-1 4 0,1 0-155,0 4 1,1 1 19,2 5 0,0 2-584,-9-22-361,5 15-359,10 10-3058,6 3 4497,10 15 0,6-1 0,5 12 0</inkml:trace>
  <inkml:trace contextRef="#ctx0" brushRef="#br1" timeOffset="101484">29241 4075 22554,'-6'0'2339,"-3"0"-1889,8 0-1,-3-2-89,4-2-90,6-9 180,6-10-91,12-17-179,-5 12 0,2-3-549,6-9 1,1-3 503,7-9 0,2-3-430,-8 13 1,1-1 0,1-1 294,4-3 0,2 0 0,1 0-513,-6 10 1,1-1 0,2 2-1,1 0 513,2-1 0,1 2 0,1 0 0,2 1 0,1 1 0,1 0 0,1 2 0,0 1 0,1 1 0,0 0 0,1 2 0,-1 1 0,0 2 0,0 1 0,0 1 0,0 1 0,10-5 0,0 1 0,-1 1 0,-6 4 0,0 2 0,-3 0-273,15-6 0,-4 3 273,-10 4 0,-3 2 199,-8 3 0,-1 2-199,19-6 0,-13 7 897,-11 4-897,-10 3 2311,-6 2-2580,-6 0 198,-4 0-1548,-2 0-219,-2 0 1838,-5 0 0,-2 0 0,-5 0 0</inkml:trace>
  <inkml:trace contextRef="#ctx0" brushRef="#br1" timeOffset="102585">30813 2307 19406,'-27'-5'3418,"5"3"-2968,4 0-180,9 2-1,4 0-179,5 0 0,0 0 0,5 0-90,7 0 0,13 8 90,9 2-90,11 8 0,4-2 0,2-2 0,12 3 0,-12-5 0,-2-3 0,-6-1 0,-7-7 360,-4 4-180,-12-5 0,-7 0-90,-9 0 0,-4 4-90,0 3 0,-7 6 90,-3 7-90,-8 9 0,4 5 0,1 3 0,2-6 0,1 2-210,-3 14 1,1 1 209,4-13 0,2-2 0,-4 30-54,3-9 54,0-8 0,6-12 89,-6-7-89,6-9 90,-6-9 417,6-3-507,-8-6 146,0-8-146,-9-6 0,-6-15 0,-10-14 45,13 17 0,0-3-578,-3-4 0,0-1 533,-1-2 0,1 1 45,-1-1 0,1-1-284,-5-10 1,1 0 238,9 15 0,1 1-45,-3-8 0,4 2-944,6-7-90,6 19-810,10 4 1889,4 17 0,7 10 0,3 1 0</inkml:trace>
  <inkml:trace contextRef="#ctx0" brushRef="#br1" timeOffset="104085">31649 2578 22464,'-8'-20'1979,"4"2"-1799,0 4-90,4 7-90,0 3 180,0 18 0,0 20-135,0-3 0,0 6 0,1 12 0,-2 4-841,-1 10 0,-1 3 796,1-16 0,1 2 0,-1 0 30,-2 3 0,0 0 0,0 1 0,1 2 0,-1 1 0,1 0 0,-1 1 0,0 0 0,0-1-30,0 0 0,-1 0 0,1 0-598,0-1 1,0-1 0,0 0 597,2-3 0,0-1 0,-1-1 0,0-3 0,0-1 0,0-1 0,3 18 0,0-3-360,-2-7 1,0-3 359,2-8 0,0-2-1883,2 23 1973,2-16 872,2-15-782,2-11 1253,2-12-1343,2-13 648,5-12-738,5-9 90,6-8-90,7-6 0,7 1 0,7-2-45,-21 19 0,3 1 1371,2 0 1,3 0-1327,3 1 0,1 0 0,3 0 0,2 0 0,0 3 0,1 1 0,0 0 0,0 1 0,-1 2 0,-1 2 0,-2 1 0,1 0 0,12 1 0,1-1 0,-5 2 0,0-1 0,-3 0 0,-2 0 90,-9 2 0,-5-1 0,1-3 0,-7-1 90,-6-7-180,-2-11 90,0-11-90,-1-21-1239,-7 22 0,0-2 1239,0-11 0,0-2 0,1-10 0,1-3-72,-4 17 0,0-3 1,0-3 71,1-6 0,1-4 0,0-3 0,0 0 18,-3 12 0,1 0 0,-1-1 0,0 0 0,1 1-309,-1 0 0,1 0 1,0 0-1,-1 1 1,0 1 290,1-7 0,-2 1 0,0 3 0,0 4 45,-1-14 0,0 5-127,-3 7 0,0 2 82,-1 6 0,-1 2 0,1 8 0,-2 1 1831,1-21-1831,-3 13 786,-2 12-786,-5-2 0,2 13 2119,-4-2-2119,2 11 312,-3 4-312,-2 3 0,-6 2 0,-11 2 0,-10 0 0,-19 6 0,0 3 0,-4 3-656,9 0 0,-1 2 656,3-3 0,-3 2 0,2 0 0,11-2 0,1 1 0,0-1 0,-2 0 0,1 0 0,-1 1 0,1 0 0,0 0 0,0 0 0,-20 6 0,1 0 0,5-2 0,0 1-376,-6 2 1,2 1 375,20-8 0,3 1-90,-5 1 0,4 2-810,-4 10 271,15-6-1,4 6 1113,17-10-1293,1 0 502,6 0-1850,-3 0 2158,4 2 0,0 4 0,0 1 0</inkml:trace>
  <inkml:trace contextRef="#ctx0" brushRef="#br1" timeOffset="104677">31873 5107 21924,'-4'-19'2249,"-2"5"-1799,-6 5-90,-8 5-90,-7 12-91,-6 8 1,-3 18-90,-1 18-417,21-19 0,1 2 327,1 7 0,2 2 0,4 4 0,3 2 0,2 3 0,3 0 0,2 2 0,2-1-402,2 1 0,0-1 402,1-3 0,1 0 0,-1-3 0,0-1 0,-1-5 0,0 0 0,0-4 0,-2-2-180,1 23-450,-2-9-359,-3-14-540,-5-9-900,-4-9 2579,-9-9 0,-6-11 0,-5-5 0</inkml:trace>
  <inkml:trace contextRef="#ctx0" brushRef="#br1" timeOffset="104812">31337 5993 22824,'-9'-27'1979,"2"0"-1889,14 2 0,11 0-90,20 0-180,21 2-515,-22 11 0,2 0-115,3 1 1,0 1 809,1 1 0,-1 0 0,-2 1 0,0 0 0,-2 2 0,0-1 0</inkml:trace>
  <inkml:trace contextRef="#ctx0" brushRef="#br1" timeOffset="105276">32210 5753 22030,'-5'-4'3058,"-2"-3"-1906,6-2-972,-2 2 58,3 3-238,0 4 75,0-2 15,0-1 498,0-7-408,0 0 0,0-10-90,1-1 0,5-4 0,23-14-90,1 11 0,23-7 90,-2 19 90,-4 16 0,1 7-180,8 11 45,-16 2 0,-7 5-45,-19 27-449,-21 12 449,-2-29 0,-5 0 0,-5 2 0,-3-1 0,-1-1 0,-1 0 0,-7 5 0,0-2 0,-7 11 0,-1-1 0,31-35 0,18-7 0,16-14 0,25-4-565,-17 0 1,3-1 564,8 0 0,3-1 0,7-1 0,2 0 0,4 1 0,3 1 0,-5 3 0,5 0 0,-4 1-150,-15 3 0,-2 0 0,1 1-1208,9-2 1,2 1 0,-6 2 457,-7 1 1,-4 1-1440,19 0 2399,-21 2 0,-24 0 0,-9 0 0</inkml:trace>
  <inkml:trace contextRef="#ctx0" brushRef="#br1" timeOffset="108885">21697 11823 23454,'-5'-9'3598,"-4"2"-3149,8 0 1,-5 5 0,6 0-270,0 2-180,8 0 0,10-2 0,24-5 0,-2-2 0,10-3 0,1 0-770,-4 1 1,1 0 0,3-1 769,5-1 0,4-2 0,2 0 0,-1 1-540,-6 1 0,0 0 0,0 1 0,1 0 540,3-1 0,-1 0 0,3 0 0,3 0 0,-6 0 0,3 0 0,3-1 0,0 0 0,-2 0 0,-2 1 0,-2 1 0,-4 0 0,1 0 0,1 0 0,4-1 0,-1 1 0,5-2 0,2 0 0,1-1 0,-1 1 0,-4 1 0,-6 1 0,6-2 0,-7 2 0,-1 0 0,2 0 0,9-2 0,3 0 0,-3 0 0,-7 2 0,7-2 0,-7 1 0,0 0 0,-5 2-41,11-4 41,-6 2 0,-40 6 0,-14 11 1127,-5 1-2746,-9 9-8212,-2 6 9000,5-7 1,0 0-1,7-9 1</inkml:trace>
  <inkml:trace contextRef="#ctx0" brushRef="#br1" timeOffset="109600">27487 8594 21205,'-18'-7'3598,"0"-2"-2879,3 4 1,-1-1 359,4-1-539,3 4-360,4-1 90,14 4-90,9 0-90,21-2-90,23-3-693,-18 1 0,3-3 693,12-2 0,8-2 0,-9 1 0,8-2 0,2-1 0,-4 1-637,-11 1 1,-2 1 0,0 0 0,2-1 636,2 0 0,3-1 0,2 0 0,-3 0 0,-4 1 0,8-2 0,-4 1 0,-1 0-421,6-3 1,0 0-1,-5 1 421,1 0 0,-2 0-135,3-1 0,-7 0 135,-10 2 0,-15 4 748,-15-2-748,-10 4 2229,-9 0-3038,-1 3 1128,-2 4-2388,2 0-262,3-4 2331,1-2 0,10-5 0,1 0 0</inkml:trace>
  <inkml:trace contextRef="#ctx0" brushRef="#br1" timeOffset="110251">31329 6889 20845,'-56'0'2699,"7"0"-1440,8 0-809,24 0-1,16 0 136,34-4 0,22 0-226,-7 0 1,8-1-749,-9 1 0,9 0 0,3-2 0,1 1 0,-5 1 389,-2 0 0,-2 0 0,0 0 0,3 0 0,2 0 0,3 0 0,2 0 0,-2 0 0,-3 1 0,12-1 0,-4 0 0,-1 1 0,-5-1 0,0 1 0,-3 1-162,-6 0 0,-2 0 0,1 1 162,2-2 0,0 0 0,-4 1 0,0 1 0,-2 0 0,4-1 0,-4 0 0,-8 2 0,-9 0-269,-11 0-1081,-8 0-449,-10 0 2483,-23 9 1,-6-1 0,-17 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8T16:34:19.283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9246 3031 21295,'-14'-64'2698,"2"5"-2248,-2 9 90,7 10 539,2 0 180,5 17 1,0 8-1260,0 66 0,0-16 0,0 4-694,0 6 1,0 4-1,0 2 694,-2 3 0,1 2 0,-2 2-596,1-9 0,-1 1 0,0 1 0,-1 1 596,0 2 0,-1 1 0,-1 1 0,0 3 0,0-6 0,-1 3 0,0 2 0,-1 1 0,0-2 0,1-3-422,-1 11 1,0-4 0,0 1 0,0 2 421,0-2 0,-1 3 0,0 1 0,0-2 0,1-1-214,0 4 1,1-1 0,0-2 0,1-4 213,0 0 0,0-4 0,0 2 0,1 8 0,1 1 0,0-9 0,0-12 0,1-6-270,2 23-2816,-3-36 387,-1-34 2699,0-44 0,0 10 0,0-4 0,1-8 0,0 0 0</inkml:trace>
  <inkml:trace contextRef="#ctx0" brushRef="#br0" timeOffset="464">9039 2958 23004,'-13'0'4587,"3"0"-3597,-3 0-990,8 0 0,36-2 0,17-4-955,3-1 0,12 0 0,-1-1 955,-9 2 0,-2 0 0,4-1 0,4 1 0,3-2 0,2 1 0,-3 0 0,-10 2 0,-3 1 0,1 0 0,3-1 0,0 0 0,3 0 0,1 0 0,-1-1 0,-3 1 0,13-2 0,-3 1 0,1-1 0,-7 1 0,2 1 0,-1-1 0,-7 1 0,8-2 0,-6 1 0,-7 2 0,-3 1 630,19-2-630,-17 1 0,-14 4 0,-11-2 0,-9 0 0,-10-1-359,-9 1 794,-3 0-2864,-8 6-7402,-4 5 8556,-11 9 0,-8 11 0,-6 6 0</inkml:trace>
  <inkml:trace contextRef="#ctx0" brushRef="#br0" timeOffset="956">9194 4103 24263,'-39'0'2699,"2"0"-2340,1 0 181,5 0-90,7 0-180,11 0-270,9 0 0,18 0 0,18-2 0,11-1 0,6-2 0,7-2 0,1 0-653,2 1 1,0 1 0,4-2 652,-8 0 0,3-1 0,1 0 0,0 0 0,-1 1 0,2-1 0,-2 1 0,-3 0 0,0 1 0,-2-1 0,0 0 0,9 0 0,0-1 0,-6 2 0,-11 1 0,-5 1 0,21-3 0,-10 5 0,-26 0 0,-16 2-270,-35 4-1709,-4 3-629,-11 4 2608,15 3 0,-1 1 0,3 2 0</inkml:trace>
  <inkml:trace contextRef="#ctx0" brushRef="#br0" timeOffset="1547">11139 4510 23813,'-10'-19'2249,"-6"-9"-1619,1 6-1,-9-7-89,0 9-90,-9 6-180,-7 5-270,-9 9 0,-6 15 0,24-1 0,-1 4-441,-2 7 0,1 4 441,-2 5 0,0 9 0,9 2 0,-2 9 0,2 3 0,5-1-986,2 6 0,5 0 0,1 2 986,-2-6 0,0 4 0,2-2 0,7-5 0,8-2 0,5-5 0,9-6-118,21 1 0,9-12 118,-9-13 0,4-8 0,17-5 0,0-12-135,-11-14 0,-4-8 90,2-7 1,-3-5-764,-1-5 1,-4-2 896,-2-1 1,-5-6-30,-9-2 0,-3-6 0,-5 2-707,-5-4 0,-4 1 647,0 12 0,0-1 0,-7 7 0,-8 9 0,-3 7 1563,-8 3-1563,1 13 184,1 16-184,9 49 0,13 7 0,4-9 0,4 2 590,5-6 1,3-1-591,3 3 0,4-1 0,3-2 0,3-2-810,4-1 1,3-3-315,4-4 0,3-4-361,4-4 1,2-4 1484,4-5 0,2-3 0,3-6 0,0-3 0,2-2 0,0 0 0</inkml:trace>
  <inkml:trace contextRef="#ctx0" brushRef="#br0" timeOffset="2105">12596 4564 27951,'-34'-30'630,"1"3"-630,4 6 0,7 4 0,12 5 0,4 3 0,10 3 0,6 1 0,27-7 0,-6-4 0,1-3 0,-4-2 0,-1-2 0,2-1 0,-8-3 0,-19-16 0,-41 7 0,4 27 0,-6 6 0,1-1 0,-2 5-300,-8 11 0,2 12 300,11 5 0,3 7 0,2 2-947,-4 10 1,3 5 946,4-4 0,2 4 0,5-1 0,6 11 0,10 1 0,7-7 0,6 2 0,3-4 0,6 7 0,6-2 0,-1-13 0,5 1 0,3-7-512,13-5 0,4-9 512,4-3 0,3-5 0,4-6 0,1-6 0,1-5 0,2-6-225,-2-4 1,2-9-286,-5-8 0,3-9 1,-4-1 19,-12 5 1,-3-2 0,2-3 444,-2 0 0,1-2 0,0-4 1,-4-3 61,-6 1 1,-3-3 0,-2-3 0,-1-1 0,-1-2 198,1-5 0,-2-2 0,0-1 0,-2-2 0,0 1-403,1 0 0,0-1 1,-1-1-1,-1 1 1,-2-1 329,-3 1 1,-1-1 0,-2 0 0,-1 3 0,-2 3-144,-1 4 0,-3 4 0,0 1 0,-1-2-139,0-8 0,-2-2 0,1 0 0,-1 5 139,0 2 0,0 4 0,-1 0 79,0-8 0,-1 0 0,-1 8-79,-4-17 0,3 27 666,-7 42-666,6 46 0,5 23 0,-3-29 0,0 1 0,0 7 0,0 7 0,1 10 0,0 4 0,1-2 0,-1-5 0,0-7 0,-1-4 0,1 0 0,1 3 0,-1 1 0,1 3 0,-1 1 0,1-3 0,0-3 312,1 8 1,0-5-1,1-2-312,0-2 0,1-2 0,1-2 0,0-4 0,0 0 0,1-3-225,3 13 0,0-3-719,1-8 0,1-2-3972,0-4 1,2-4 3177,4 2 1,1-20-1,-8-33 1</inkml:trace>
  <inkml:trace contextRef="#ctx0" brushRef="#br0" timeOffset="2532">13340 4152 27052,'-43'-12'509,"0"-1"1,3 2 0,0 0-510,6 1 0,1 1 0,-20-4 0,19 2-180,37-2-90,30 3 45,27 0 0,11 1-636,-10 2 1,6 1 824,-18 2 0,6-1 0,3 0 0,-1 0 0,-4 0 36,8 0 0,-4 0 0,4-2 54,-7 2 0,5-2 0,2 0 0,-3 0 0,-7 1 96,-2 0 0,-5 0 0,1 0 30,13-4 0,2-1 0,-9 2-180,9 0 0,-5-1 0,-52 14 0,-27 27 0,-8 5 0,10-3 0,1 3 493,7-4 0,3 2-493,1 3 0,6 3 0,10 16 0,6 1 0,0-14 0,3-2 0,10 12 0,5-4 0,-5-20 0,3-5 0,-2-3 0,3-2 0,3-6 0,-1-5 0,10-10 0,-6-23 0,-33-30 0,-9 19 0,-3-2-320,-4-7 0,-2-1 320,-4-3 0,-3-2 0,0 6 0,-3-2 0,-1 2 0,0 6 0,-1 1 0,0 1-630,-12-18 1,-1 6-1395,2 14 0,3 10 2024,7 13 0,4 15 0,20 14 0</inkml:trace>
  <inkml:trace contextRef="#ctx0" brushRef="#br0" timeOffset="3007">15082 4053 28581,'20'-16'0,"-2"0"0,-5 3 0,-3 1 0,-4 5 0,0 3 0,0 18 0,2 12 0,0 14 0,1 6-366,-2-8 0,0 2 366,3 18 0,0 1 0,-5-14 0,0-2 0,-1 0 0,0-2 0,-1-3 0,0-3 0,-1 26-147,0-14 147,-2-13 0,-5-19 0,-7-50 0,-2-22 0,9 5 0,3-10 0,0 2-383,2 15 1,1 2 0,1-3 382,2-16 0,1-5 0,2 6 0,4-5 0,3 5 0,0 5 0,4 3 100,11-1 0,4 7-100,-6 19 0,2 6 0,9 3 0,2 10 0,20 32 0,-30-3 0,-2 5 25,6 18 1,-3 6-26,-8-1 0,-3 2 0,0-1 0,-5 0 0,-15-2 0,-7-6 0,-11-8 0,-17-3 0,2-24 0,0-12 1182,1-8-1182,5-13 0,14-4 0,4-5-1349,2-27-765,12 3 0,7 0 765,1 22 0,3 2 1349,8-10 0,3 5 0,19-2 0,3 10 0</inkml:trace>
  <inkml:trace contextRef="#ctx0" brushRef="#br0" timeOffset="3206">15914 3695 21924,'27'8'4588,"-5"2"-3959,-2-9 91,-4 3 0,1 0-720,1 3 0,2 5 0,3 5 0,1 6 0,2 13 0,2 11 0,-8-2 0,-2 6 0,-1 4 0,-1 3-267,-1 0 1,-2 1 266,-6-13 0,-2 1 0,-3-2-2204,-4 11 0,-3-3 2204,0-8 0,-2-4 0,-10 17 0,4-53 0</inkml:trace>
  <inkml:trace contextRef="#ctx0" brushRef="#br0" timeOffset="3370">16141 2999 18320,'-17'-42'569,"0"0"1,0 2 0,1 3 72,3 4 0,0 2-912,-9-18 1056,5 10-2046,9 12-539,2 9 872,6 9 1,6 39 0,0 13 0</inkml:trace>
  <inkml:trace contextRef="#ctx0" brushRef="#br0" timeOffset="4254">17494 4053 22914,'8'-34'3148,"0"0"-2698,-6 4 0,0 1 89,-2 4-179,0 2 0,-7 3 0,-17 4-360,-5 7 0,-18 17 0,-2 17-366,21-2 1,-1 4 365,-3 5 0,1 2 0,0 5 0,1 1 0,0 1 0,3 3 0,-3 15 0,6 2 0,8-18 0,4 2 0,4 20 0,9-2 0,7-29 0,8-5-360,19 9 0,9-9-90,-10-17 1,2-7 44,15-3 0,1-7 135,-11-8 1,-3-6 89,1-4 0,-2-6 180,-1-5 0,-3-4-417,-3-5 1,-3-3 596,-3-3 0,-3-2 134,-4 0 1,-4 0-45,-4 1 0,-4 0 90,-2 6 0,-4 0-99,-8-5 1,-3 3-262,-9-10 0,-16 7 0,8 53 0,-4 26 0,5 27 0,14-19 0,3 3-276,3 6 0,4 2 276,0 2 0,6 2 0,5-6 0,5 3 0,1-4 0,3 5 0,6-1 0,7-4 0,5 0 0,1-7 0,2-11 0,1-6 0,15 3 0,0-8-90,-12-14 0,0-10 0,-2-7 0,2-8 0,-2-1 90,8-11 0,-1-5-665,-7 1 1,1-5-1,-4-2 665,-8 3 0,-4-1 0,-1-3 30,2-5 0,-2-2 0,0-1-537,0-5 0,-1-2 0,0-1 574,-5 14 1,-1-1-1,-1-1 1,0 0-280,0-1 1,0-1-1,-1 0 1,-1 1 211,0 0 0,0 1 0,-2-1 0,1 1 0,2-15 0,-1 1 0,-1 0 0,-1 6 0,-1 1 0,-1-2 0,-1-5 0,0-2 0,-2 4 33,-2 12 1,0 2 0,-1 1-34,1-17 0,-5 9 1593,-8 8-1593,-12 73 0,4 8 0,0 9 209,2-2 1,0 4 0,0 3-210,-3 9 0,0 3 0,1 3 0,2-12 0,1 3 0,1 0 0,0 0 0,-1 2 0,2 1 0,0 0 0,0 0-204,2 0 1,0-1-1,1 0 1,1 0 203,2-3 0,1 0 0,0 0 0,3-1 0,1 12 0,1 0 0,5-3-47,2-4 0,4-1 0,3-3 47,1-4 0,3-3 0,6-1-91,17 3 0,8-2 0,1-7 91,-12-10 0,1-4 0,7-6 0,4-9 0,9-4 0,4-4 0,-3-4 0,-7-2-163,-1-4 1,-6-5 0,3-4 162,5-3 0,5-3 0,-2-2 0,-10-2 0,0-13 0,-9-2 549,-3 2 1,-2 0-550,-6 4 0,-2 0 0,-7 6 0,-1 1 746,12-26-2365,-24 39-719,-7 10 2338,-24 40 0,-13 18 0,16-24 0,1 1 0</inkml:trace>
  <inkml:trace contextRef="#ctx0" brushRef="#br0" timeOffset="5822">8438 6527 23364,'-24'-5'3598,"1"3"-3059,3 0-89,6 2 90,5 0-450,6-2-90,3 1 0,0-3 0,3 2 0,6-1 0,7 1 0,30 0 0,-1 0 0,-9-1 0,1 1 0,-3 1 0,1 0-124,5-1 1,1 0 123,6-1 0,2-1-623,5-1 1,3-2 622,5 0 0,2-2-618,-17 3 1,0-1 0,1 0 617,3 0 0,0 1 0,0-1 0,3-1 0,0 1 0,0-1 0,2 0 0,1 1 0,-1-1 0,2 1 0,-1-1 0,1 1 0,0-1 0,0 1 0,1-1 0,-2 1 0,1 0 0,-1 1 0,-1-1 0,0 0 0,3 0-572,-1 1 1,4-1 0,0 1 0,-4-1 571,4 1 0,-4 0 0,3 0 0,-4 1 0,3-1 0,-1 0 0,-4 2-484,-3-1 0,-3 2 1,0 0 483,-1-1 0,0 2 0,0-1-89,-2 0 0,0 0 0,0 0 89,-1-1 0,0 1 0,-1 0 0,20 0 0,0-1 0,-1 1 0,0 0 0,-3 0 0,0 1 0,-1 1 0,-1 0 0,0-1 0,0 0 0,-1 1 0,0-1 0,0-1 0,-1 0 60,1 0 1,0 1-61,-1-2 0,0-1 0,-1 2 0,1-1 0,-5-1 0,2-1 0,-2 0 0,9 0 0,-1-1 0,-9 1 0,2-2 0,1 0 275,-1-1 1,1 0 0,-2-1-276,12-1 0,0-1 0,-9 2 0,2-2 0,-2 2 0,9-2 0,-2 1 0,3 0 0,2 1 0,-21 3 0,0 1 0,1-1 0,1 1 0,1 1 0,-1 0 0,1 0 0,-1-1 0,1 2 178,-1-1 0,0 2 0,-1-1-178,-1 0 0,-1 0 0,3 1 0,12 0 0,2 1 0,-2 0 0,7-1 0,0 1 0,-11 1 0,1 1 0,-3-1 461,0 1 0,0 0-461,-7 0 0,3 0 0,-3 0 0,7 0 0,-1 0 182,-7 0 0,1 0 0,-2 0-182,2 0 0,-2 0 0,2 0 0,1 0 0,-1 0 0,1 0 0,1-1 0,1 0 0,3 0 0,0 0 0,-1-2 0,4-1 0,-1 1 0,3-1 0,-1 0 0,-11 0 0,-2 0 0,2 0-74,15-1 0,3-1 1,-3 0 73,-14 0 0,-1 1 0,0 0 0,0-1 0,0 0 0,3-1 0,16-1 0,3-1 0,-4 0 0,-14 2 0,-3 1 0,2-1 0,11-1 0,2 0 0,-2 0 0,-5 0 0,-2-1 0,-3 0 0,9 1 0,-1-2 0,-10 1 0,2-1 0,-3 1 0,1 0 0,-1 0-229,0-1 0,2 0 0,-1 1 229,7 0 0,0 0 0,-6 2 0,2-1 0,-3 2 42,3 0 1,0 1-43,16-2 0,0 1 0,-17 1 0,0 0 54,12-2 0,-3 1-54,-17 0 0,-3 0 0,0 1 0,0-1 0,-2 0 0,2-2 0,13-2 0,-1-1 0,-13 3 0,0 0 0,10-3 0,-2 1 1127,12-2-1127,-21 4 0,0 1 0,27-5 3098,-5 0-3098,-13 4 125,-27 5-125,3 1 762,-10 2-762,-1 0 0,-2 0 0,0 0 0,0-2-810,2 2 810,-9-2 0,-5 8 0,-11 1 0</inkml:trace>
  <inkml:trace contextRef="#ctx0" brushRef="#br0" timeOffset="19790">26423 5202 16797,'-6'-7'4768,"0"-2"-4319,6 4-89,0-2-90,0 3 0,0-3 0,0 2 90,0-1 89,0 3 990,0 1-449,-3 0-720,2 0 0,-7-5-91,7 0-89,-8-4 0,3-2 0,-14-14-90,5 7 0,-16-14 0,9 20 90,-8 0-90,2 16 0,-5 9 90,-7 9-90,-5 10 90,-6 8-308,2 5 218,24-19 0,1 0-90,-19 26 180,7-3-90,7-3 0,9 8 0,10-19 0,4 6 0,6-19 0,13 2 0,1-7 90,14 2-180,2-8 90,7-4 0,4 3 90,5-7-180,1 3 90,2 2 0,-4 2 218,-1 5-218,-5 3 0,-2 2 0,-3 3 0,-5 3 0,-3 1 0,0 17 0,-12-10 0,-1 12 0,-17-10 0,-4 0 0,-10 2 0,-21 8 0,4-14 0,-16 3 0,13-24 0,-1-3 0,0-6 0,5-4 90,3-1-90,5-6 0,6 2 0,3-4 0,9 3-90,2-1-450,6-2-89,0 5-271,0-3-179,0 9-360,0 0-630,0 0 2069,4-3 0,2-2 0,5-2 0</inkml:trace>
  <inkml:trace contextRef="#ctx0" brushRef="#br0" timeOffset="20506">27041 5075 20845,'0'-30'2789,"-4"3"-2430,-1 5 361,-8-1-450,3 11-180,-5 1 90,-3 15-180,-1 10 90,-9 15-90,1 14-280,1 14 325,13-27 0,1 4-45,-1 25 0,3 4 0,6-18 0,3-1-45,-2 13 0,4-4-45,17 0 0,1-27-180,16-18 180,5-21-3022,2-16 3022,-4-20 180,-16-5 13,-6-8 212,-10 14 0,-2-2-45,0 15 0,-2-2 224,0-18 1,-2 1-135,-4 4-90,0-12-180,-1 38-90,2 4 0,3 14 0,0 32 0,0 7 0,3 32 957,-1-30 1,1 2-958,1 4 0,0 0 0,0 4 0,0 0 0,0 2 0,0-1 0,0 3 0,0-1 0,0 1 0,0 2-305,0-5 1,-1 3 0,0-2 304,2 7 0,-1 0-236,-1-9 1,0 2 0,1-4 235,1-1 0,0-2 0,-1-3 0,0-2 0,6 24-19,0-2 19,-3-22 1257,1-7-1257,-1-22 1069,-2-14-1069,5-11 0,-2-10-90,0-10 0,4-2-90,-1-2 748,-1 4-1018,0 3-450,-4 3-269,0 1-540,-4 0-810,0-1 2519,-2-2 0,0-1 0,0 0 0</inkml:trace>
  <inkml:trace contextRef="#ctx0" brushRef="#br0" timeOffset="20956">27581 5179 24263,'0'-39'1979,"0"3"-1709,0 6-90,-4 6-90,3 6-90,-2 12 90,6 31-90,3 11 0,5 28 0,1-2-45,-4-19 0,2 2-45,-1-5 0,1-1 0,-1 0 0,0-3-180,9 12 0,-6-26 90,2-12-179,12-22 359,-4-11 0,8-24 89,-8-1 91,-5-8 180,-10 19 0,0 1-90,1-15-90,-4-5-180,-2 34 90,-2 6-90,0 7 0,0 5 0,3 10 0,2 8 0,5 13 0,-2 7-90,2 7-180,0 0-270,0 2-179,3-7-1800,6 6 270,-3-19 2249,7-2 0,-2-23 0,1-5 0</inkml:trace>
  <inkml:trace contextRef="#ctx0" brushRef="#br0" timeOffset="21368">28364 4880 22554,'-3'-23'3328,"-4"3"-3058,-3 7-180,-2 6 0,0 3 0,-2 16-90,-1 11 0,-1 20 0,0 16-195,8-25 1,1 2 194,2 2 0,2 0-45,0 0 0,0 0-45,3-3 0,0-1-180,4 27-225,1-25 1,2-3 134,4-1-269,14-8 449,-9-45 180,6-22 0,-4-7 329,-7 8 0,0-1 121,-2 4 0,-1 0-181,0-1 1,-2 2 90,0-12-180,-6 28-90,0 8 0,0 15 0,-4 10-90,3 18 0,-2 7 0,3 12 0,0 0-180,5 4-899,6 7-91,2-16-629,2 0-809,-2-29 1760,1-6 0,2-16 0,2-2 0</inkml:trace>
  <inkml:trace contextRef="#ctx0" brushRef="#br0" timeOffset="21800">28620 4930 23274,'-8'-32'2518,"4"3"-1798,-4 0-540,7 12-90,-2 0-90,3 12 0,3 3 90,6 12 0,5 7 0,6 16-1,1 15-256,-1 11 211,-12-24 1,-1 2-45,-1 2 0,0 0 45,-4 0 0,0 1-45,0-3 0,0-1 0,-2 27 90,0-15-90,0-12 90,0-16-90,0-19 0,0-17 0,0-23 45,3-4 0,1-2 0,0 9 0,1-1 13,3-14 0,2 2-58,7-13 0,1 13 89,0 12-89,2 13 0,3 10 90,3 8-180,-1 8 90,1 7 0,-4 5 90,-1 6-90,-5-2 143,-4 1-323,-2-6-180,-6-6-179,0 1-1620,-4-7 180,0 3-629,0-10 2608,-4-5 0,4-10 0,-4-4 0</inkml:trace>
  <inkml:trace contextRef="#ctx0" brushRef="#br0" timeOffset="22173">29136 4858 21835,'4'11'1169,"2"0"-1079,-2-2 0,4 3-90,-2-3 90,4-2-180,4-3 90,5-4-90,5 0 90,5-6 0,-1-3 180,-1-12 90,-5-6 179,-6-7 181,-5-7 0,-5 0-91,-5 1 1,-8 5-270,-4 8 0,-9 11-1,-4 12-89,-5 15 0,7 12 0,1 5-90,-9 21-219,11-9 1,3 1 218,6 23-90,11 2 90,14-5-90,10-9 0,5-9-90,5-9-180,-2-9-2698,19-15 2156,-11-31 0,-4 2 0,-19-20 1</inkml:trace>
  <inkml:trace contextRef="#ctx0" brushRef="#br0" timeOffset="23758">26038 6667 23094,'-39'0'2069,"4"0"-1800,5 0 91,7 0-90,11 0-90,4 0-90,39 0-45,16-1 0,9-2-15,-14 0 0,2 0 0,6-2-422,-3 0 0,6-1 0,3 0 0,4-2 0,0 0 1,-1 0 403,-5 0 1,2-1 0,0-1 0,1 0 0,0 0 0,1 0 0,-1 0-344,3 0 1,0 1-1,0-1 1,0 0-1,1 0 1,0-1-1,0 1 343,1-1 1,2 0 0,-1-1 0,1 0 0,-1 1 0,-3 0 0,-1 1-261,6-2 0,-4 2 0,-1 0 0,1 0 0,3-1 312,-7 2 0,2-1 1,2 1-1,0-1 0,0 0 1,-2 1-1,-3 0-205,4 0 1,-2 0 0,-2 1 0,0 0 0,2-1 215,-2 1 0,2 0 0,0-1 0,0 1 0,-3 1 0,-3 0-30,6 0 0,-3 1 0,-3 0 0,-3 1-45,-1 0 0,-3 1 0,0 0 0,3 0 0,0 1 0,-5 0 0,21 1 432,-28 7 0,1 2-432,-4 0 0,-1 1 0,29 7 1828,-12-3-1828,-25-12 1887,-4 0-1887,-2-8 2782,-1-10-2782,-1-22 0,2-24-587,-8 21 1,0-4 586,0-10 0,1-8 0,-3 10 0,1-7 0,0-2 0,0 3-501,-3 11 1,0 1 0,1 0 0,-1-3 500,0-2 0,1-4 0,0 0 0,0 0 0,-1 5 0,2-13 0,-2 4 0,1 1 0,-2 1 0,0 1 0,-1 0 0,-1 4 0,0 0 0,-1 2-298,0 4 0,0 1 0,-2-2 298,-3-10 0,-1-2 0,0 4 0,1-5 0,0 1 0,-1 12 0,0-1 0,0 5 0,-1 3 0,1 2-304,1-6 0,-1 2 304,-6-13 0,3-4 750,-2 37-750,3 5 1787,-8 6-1787,-10 5 1176,-11 5-1176,-10 4 0,-8 2 0,4 1 0,-3 1-210,-1-1 1,-4 1 0,0 0 209,2 1 0,0 0 0,-6 1 0,4-2 0,-7 1 0,-3-1 0,0 1 0,3-1-573,-2 1 0,1 0 0,1 0 0,-5 0 573,11-1 0,-4 0 0,-1 0 0,-1 0 0,3 0 0,2 0-522,-9 0 0,2 1 0,2-1 0,0 1 522,-1-1 0,1 1 0,-1-1 0,1 1 0,1-1 0,0 0 0,1 0 0,0 0-299,2-1 1,-1 1 0,2-1 0,-1 0 298,5 0 0,0 0 0,-1 0 0,-1 0-4,3-1 1,-1-1 0,-2 1 0,1 0 0,2 0 3,-8 0 0,1 1 0,1 0 0,1 0 0,3-1 0,0 0 0,2 1 0,1-1 0,-10 2 0,2-1 0,9 1 0,15 1 0,4-1 0,-5-1 0,4-1 1093,1 6-1093,-2-7 2030,9 3-2030,-7 0 0,8-3 2419,-4 7-2419,1-7 1692,-1 3-1692,1 0-3392,-17 4 3392,17 3-725,-13 1 725,23-1 0,2-6 0,2 3 0,3-7 0,5 7 3033,-1-7-3033,2 7 1084,1-3-1084,0 10 0,4-2 0,-11 22 0,3-5 0,-4 8 0,-1 3 0,-1 24-678,5-19 1,-1 7 0,1-3 677,0 5 0,2-1 0,-1-2 0,0 3 0,0-2 0,0 10 0,0-1-592,1 2 1,0 1 591,-1 0 0,0-1 0,1 0 0,1-1 0,0-3 0,0 2 0,1-7 0,0 4 0,1-3 0,2 8 0,-1 0 0,-1-10 0,-1 2 0,1-3 0,2 3 0,-1-3 0,0-3 0,0 0 0,-1-3 0,-1 0-232,1 10 1,-1-2 231,2-13 0,-1-2 0,-2 9 0,0 0 0,0-3 0,-1-1 0,2-11 0,-1 0 0,-2 22 0,0-2 0,-2 3 0,6-13 0,0-2 0,-6 0-1088,5 8 1088,2-23 922,3-4-922,0-3 452,0-4-452,0-2 0,0-3 0,0-12 3392,0-7-3392,2-6 0,2-2 0,4 5 0,4 0 0,8-1 0,37-9-90,-3 5 0,5 0-390,-18 5 0,1-1 1,5-1 244,12-3 1,7-2 0,2 0 0,-5 0 0,-2 1 0,-3 0 0,3 0 0,2-2-1,1 1 1,-1-1 0,0 0 0</inkml:trace>
  <inkml:trace contextRef="#ctx0" brushRef="#br0" timeOffset="24588">25164 9534 24453,'-18'0'1349,"2"0"-1086,7 0 7,13 0-31,16 0-59,22 0-46,-10 0 1,3 0 0,12 0 0,3 0-966,12 0 1,3-2 860,-15 1 0,3 0 0,0-1-534,5 0 0,1-1 1,0 1 503,2-1 0,0 0 0,0 0-30,-1 0 0,-2 1 0,0 0-60,-5-1 0,-2 1 0,0 0-180,14 0 0,-3 0-90,-10 0 1,-4 1-181,-11 0 0,-3 0-2878,16 1 3418,-34-2 0,-22 2 0,-21-2 0</inkml:trace>
  <inkml:trace contextRef="#ctx0" brushRef="#br0" timeOffset="25169">25485 9616 22194,'-45'-9'2789,"5"2"-2429,7 0 89,9 5-89,7 0-90,9 2 0,1 0 90,3 8-1,-6 10-89,-1 20 0,-3 19-150,6-18 0,-2 6 0,-1 2-728,-1 7 1,-1 3-1,1 1 638,-2 0 0,1 1 0,-1 2-30,2-7 0,-1 3 0,1-2 0,1-6 0,-2 8 0,1-3-141,2-6 1,1 3 0,1-7 140,-1 15 0,4-1 0,5-35 0,27-48 0,25-14 0,-18 9 0,3-1 535,6 2 0,3 5-535,-6 8 0,1 3-234,4 3 0,1 2 234,3 1 0,0 3 0,2 4 0,2 6 0,-4 4 0,2 5 0,-2 2 0,5 6 0,-1 7 0,-13-3 0,2 6 0,-1 2 0,-6-2-549,3 15 1,-6 3 548,-6-6 0,0 3 0,-7-1 0,-5 7 0,-7-2 0,-4 2 0,-5-1 0,-4-1 0,-6 0 0,-2-2 0,-5-2 0,-2-3 0,-6 0-357,-16 6 1,-4-5 356,12-14 0,-1-3 121,-11 2 0,0-7-121,-10-15 0,8-18 853,10-14-853,13-35 0,17 9 577,18 4 1,11 0-578,7 13 0,6 3-810,10-4 0,2 5 434,-7 10 0,-1 5-2233,28-1 1867,-33 13 1,-5-1-1,-7 2 1</inkml:trace>
  <inkml:trace contextRef="#ctx0" brushRef="#br0" timeOffset="25953">27654 8874 24983,'4'0'899,"0"0"-449,-4 0-90,0 8-180,-7 2-90,-2 8-90,-8 0 0,1 0 179,-7 7 1,5-10 0,-4 0-90,8-11 180,-4-18-180,7-1 0,-1-17 0,8 3 0,4-3 0,6 0 0,4 3 0,10 2 0,27 6-90,-8 20 0,18 15-279,-16 25 279,-22-13 0,-1 4 0,3 21 0,-3 5 0,-5-12 0,-3 3-244,1 15 1,-3 0 243,-7-18 0,-4-1 0,-6 13 0,-3-1 0,2-16 0,-1-2 0,-5 8 0,0-3 0,-4-2 0,3-11 0,5-11 0,6-19 0,8-19 0,12-28-392,0 12 0,4-2 392,6-8 0,6-4 0,0 11 0,5-4 0,3 0 0,-2 2-120,5-3 0,0 2 1,3-1-379,0 2 0,3-2 1,3 1-1,0 2-379,1 5 0,3 2 0,-1 1 0,-2 3-556,2-1 0,-3 2 0,3 0 1433,-6 4 0,2-1 0,-1 0 0,-5 5 0,11-2 0,-4 3 0,-5 1 0,0 1 0</inkml:trace>
  <inkml:trace contextRef="#ctx0" brushRef="#br0" timeOffset="28951">26216 13686 22194,'5'-49'3238,"-2"-3"-2698,-3 0-90,0 1 90,0 4-91,-3 6 1,2 5-90,-3 4 0,4 7-360,-3 5 0,-2 7 0,-19 6 0,-5 15 0,-23 15 0,23-3 0,-2 5-1131,-6 7 0,-3 6 1,1 0 1130,8-5 0,0 0 0,0 3 0,-1 1 0,-1 2 0,0 2 0,3-2-702,0 7 1,4 0-1,1 1 702,-1 2 0,2 2 0,2 0-374,2 3 1,2 1 0,1 1 373,3 1 0,2 1 0,2 0-400,3 0 0,2 1 0,2 0 400,2-1 0,2-1 0,4 3 0,4-4 0,4 3 0,1 0 0,1-4 192,1 1 1,1-3 0,3 0-193,-1-4 0,3 1 0,1-1 0,0-6 0,15 10 0,1-7-52,3-4 0,2-5 52,0-7 0,1-5 0,1-5 0,4-6 263,15-11 0,0-7-263,-18-3 0,-1-4 0,12-7 0,-6-9 826,-13-13 1,-12-11-827,-17 2 0,-9-7 0,-1 2 0,4-11 0,-8 0-220,-9 10 0,-6-1 0,-5 10 220,-7 10 0,-3 8 0,-3 1 0,-3 4 1037,-1 4 1,-4 8-1038,2 12 0,-3 6 0,2 2 0,-8 7 0,2 7-561,6 0 1,-1 6-1,5 2 561,-3 13 0,6 5 0,2 2 0,3 2-466,3 1 1,4 3-555,10-9 1,3 2 0,2-3-196,-1 5 1,5-3 1214,3 10 0,7-6 0,16-5 0,7-11 0</inkml:trace>
  <inkml:trace contextRef="#ctx0" brushRef="#br0" timeOffset="29836">26947 12972 23274,'0'-18'2248,"-3"-2"-1888,-2 7-180,1 2 90,0 9 180,4 12-180,0 7-1,0 15-89,0 8 0,0 6 0,-9 4 0,-2-16 0,-4 0-180,-16 12 45,10-18 0,-2-2-45,-11-4 0,3-10 0,5-6 0,9-14 0,7-8 0,17-38 0,9 5 0,-3 13 0,2 0 0,18-18 0,3 3 45,-7 22 0,3 3 45,14-5-45,-14 15 0,0 5-45,9 19 0,1 15 0,-3 19 0,-4 12 0,-19-24 0,-2 1-648,-2 3 0,-2 0 648,0 2 0,-2 0 0,-2 1 0,-3-1-125,1 2 1,-3-1 124,-6 29 0,0-5 0,-5-13 0,6-10 0,-4-11 0,8-15 0,12-43 0,10-13 0,5-8 0,3-5 0,2-3-736,-2 7 0,2-3 0,0 1 346,-3 8 0,0 0 0,0 1-180,2-2 1,0 0-1,1 0-210,0 2 1,1 1 0,-1 0 779,0 4 0,0 1 0,0 1 0,-2 5 0,1 2 0,0 1 0,13-12 0,1 1 0</inkml:trace>
  <inkml:trace contextRef="#ctx0" brushRef="#br0" timeOffset="45510">7403 9326 23903,'-23'-7'2519,"5"1"-2069,7 3-91,6 1 1,12 0-90,11-2-90,21-3 0,25-2-793,-18 4 0,3 1 658,12-1 0,6 1-45,-11 1 0,5 1 0,3-1 0,-5 1-552,5 1 1,-3-1-1,5 0 552,-8 1 0,5 0 0,2 1 0,-2-1 0,-5 0-60,8 1 0,-5 0 0,-1 0 0,-2 0 0,-2 0 0,-4 0-75,5 0 1,-10 0-226,-7 0-989,-6 0 179,-16 0-449,-5 0-809,-11-2 2695,-11-2 1,-8 1 0,-10-1 0</inkml:trace>
  <inkml:trace contextRef="#ctx0" brushRef="#br0" timeOffset="46651">7338 9335 18327,'-5'-16'4497,"2"3"-3777,3 2 539,0 0-809,0 3-1,0 2 451,0 4-540,0 2 89,0 8 1,0 8-135,-3 14 0,0 7-270,0-1 0,-1 3-588,-2 20 1,-2 4 542,2-5 0,-2 4 0,0 1 0,0 5 0,1-3-499,1-14 0,1-2 0,-1 1 499,-1 14 0,1 3 0,0-6-1266,2-1 1,2-5 1265,-1-5 0,2-3 0,1-5 0,0-2-28,0 25 28,0-15 604,0-4-604,0-21 1115,2-4-1115,0-17 3367,4-4-3367,0 0 55,4-4-55,10-13 0,1-5 0,13-12 0,-6 9 0,2 1 0,20-12-234,-15 11 0,1 2 234,19-4 0,-13 11 0,2 3 0,-11 4 0,2 2 0,10-1 0,0 2 0,18 4-226,-4 10 226,-19 4 0,0 4-1581,-1 7 0,-1 3 1581,-1 0 0,-1 3 0,-5 1 0,-4 1-726,6 17 726,-5 1 170,-4 1-170,-3 0 0,-5-2 0,-2-1 0,-6 16 0,-2-17 0,-4 12 0,-2-22 138,-5 1-138,-4-1 0,-16 14 0,0-12 0,2-5 0,-2-1 0,-10 5 0,12-13 0,-2 1 0,-12 4 0,-4-2 0,4-4 0,-2-2 0,-7 6 0,-2-3 0,-3-8 0,0-6 0,8-4 0,1-3 0,1 0 0,0-2 1477,4-1 1,4-2-1478,-6-2 1144,5-7-1144,7-5 0,7-5 0,10-2 175,4 1-175,6-13 0,4 10 0,2-10 0,15 4 0,0 9 0,10-4 0,10 10 0,-5 6 0,13 4 0,-12 4 0,3 2 0,10 8 0,-14 4 0,14 21 0,-29-6 0,3 10 0,-15-9 0,-3-1 0,-4-2-540,-2 3-5127,0 2 5667,-8-12 0,-4 8 0,-9-13 0</inkml:trace>
  <inkml:trace contextRef="#ctx0" brushRef="#br0" timeOffset="53884">9543 9258 20036,'0'-11'3687,"-4"0"-3147,3 4 90,-2-2-91,3 4-89,0-3 90,0 3-90,0 0 89,0 1-89,0 2 0,0-1-180,0 1-270,0 8 0,0 6 0,0 10 0,0 38 0,0-4-243,0-13 1,0 2 242,0-7 0,0 1 0,0 1 0,0 2 0,0 0 0,0 2 0,0 16 0,0 2 0,0-16 0,0 1-330,0 12 0,0-1 330,0-18 0,0-3 0,0 1 0,0-1 0,0-2 0,0 0 0,0 0 0,0 0 0,0 0 0,0 0 0,0 0 0,0 2 0,0 16 0,0 1 0,0-13 0,0-1-241,0 12 1,0-2 240,0 13 213,0-25 1,0-1-214,-4 25 0,3-1 0,-2-25 656,3-16-656,0-15-1079,0-4-1709,0-14 1531,0 7-1262,0-5 2519,0 9 0,0 2 0,0 0 0</inkml:trace>
  <inkml:trace contextRef="#ctx0" brushRef="#br0" timeOffset="54669">9368 11637 19136,'0'-11'3688,"0"2"-3148,0 2-181,0 3 181,0-1-360,0 3 0,0 0-90,0 12-90,0-2 90,0 12 0,2-4-90,4 14 90,1-9-90,4 9 0,2-5 0,-1-8 0,2 3 90,-3-13-90,-2-3 0,1-4 90,-1 4-90,4-3 0,-4 3 0,5-8 0,2-9 0,-3-2 0,5-5 90,-8 4-90,0 2 0,-2-5 0,-3 2 90,-2-3 89,-6-10 91,-5 7-270,-3-6 180,-10 7-90,-2 8 0,-1 3-180,-1 4 90,6 5 0,1 2-90,0 0-629,-2 0-91,5 8-2248,-5 14 3058,8 5 0,-2 15 0,2-5 0</inkml:trace>
  <inkml:trace contextRef="#ctx0" brushRef="#br0" timeOffset="55985">8178 13433 21745,'0'-34'2788,"0"0"-2518,-5 7 0,0 2-90,-5 7-1,2 6 1,-2 6 0,-6 8 0,-10 9 90,-16 13-135,11-5 0,-1 3-436,-9 7 1,-2 3 435,-8 6 0,-3 3-650,14-9 1,-1 2-1,0 0 605,-4 3 0,0 1 0,0 0 0,-1 3 0,0 0 0,0 0-444,1-1 1,0 1-1,2-1 384,2-2 0,1 0 0,1-1-30,4-5 0,2 0 0,1-1 45,-8 10 0,3-1-57,10-6 1,5-1 101,3 24-90,37-3 48,6-29 1,6-2-4,12 0 0,7-3-90,9 0 0,4-4-182,-14-6 0,1-1 1,1-1 226,2 0 0,2-1 0,-1-2 0,1-1 0,0-1 0,-1 0 127,-3-1 1,-1 0-1,1 0-187,7-1 0,2-1 0,-3-1-300,10-1 1,-2 0-1,-4 2 0,-4-1-629,7-5-339,-43 1-3079,-14-14 4537,-10-1 0,-11-11 0,-3 4 1</inkml:trace>
  <inkml:trace contextRef="#ctx0" brushRef="#br0" timeOffset="56302">8280 13682 23454,'0'-39'3238,"0"3"-2159,0-4-449,0 11-540,0 6 0,0 13-90,0 16 0,0 16 0,0 27 0,0-7 0,0 6-1131,0-6 0,0 3 1,0 2 1130,0 10 0,0 3 0,0 2 0,-1-11 0,0 1 0,-1 2 0,0 4-379,1-2 1,-1 3 0,0 3 0,1 1 0,-1-2 0,0-2 378,1-1 0,-1-3 0,1-1 0,-1 2 0,0 2-253,0 1 0,0 2 0,-1 1 1,0 1-1,1-1 0,0-1 253,1 5 0,1 0 0,0-1 0,0-1 0,0-1-203,-1-4 0,-1 0 0,1-2 1,0 1-1,0-1 203,1-2 0,0 0 0,1-1 0,-1-1 0,1-3 120,0 17 1,0-4 0,1-8-796,1-10 1,0-7-201,4 19-1914,-1-23 3235,-4-29 0,1-24 1,0-16-1</inkml:trace>
  <inkml:trace contextRef="#ctx0" brushRef="#br0" timeOffset="57354">9470 13275 19586,'1'-14'4048,"0"3"-3419,3 0-89,-4 4-90,4 0-1,-4 2-179,2 3 90,-2 0-270,2 10 180,0 10-180,4 22 90,-2 20-135,-1-20 0,0 3-459,-1 6 0,0 2 504,0 8 0,-2 2-657,2 3 0,-2 1 597,0-18 0,0 0 0,0-1-30,0 1 0,0-1 0,0 0 30,0 0 0,0-1 0,0 0 15,0 17 0,0 0-15,0-13 0,0 1 0,0-3-30,0 1 0,0-1 45,0 7 0,0-5-495,0-2 540,0-12-90,0-9 0,0-8 753,0-8-663,0 0 1179,0-9-1269,0 3 569,2-4-569,0 0 0,2 0 0,-1 0 0,-2 0 0,-1-2 0,0-1-90,0-1-90,0 1-90,0-1-899,0 0-90,0 1-360,0-1-900,0 4 2519,0 6 0,-3 7 0,-2 9 0</inkml:trace>
  <inkml:trace contextRef="#ctx0" brushRef="#br0" timeOffset="58008">9527 15491 17337,'0'-9'5127,"0"2"-3688,0-4-539,0 6-450,-4-2-181,3 5-89,-6 2 0,6 0 0,-3 8-90,4 4-90,0 9 90,9 14-90,8-4 0,3 1 0,5-14 0,-6-12 0,-1-6 0,0-8 0,-2-4 90,-1-13 90,-5-2 90,-4-7 0,-4 0-1,-6-2 1,-2 3-180,-6 4 0,-3 9-180,-1 4-90,0 9-269,0 3-361,1 10-2428,3 16 539,0 1 2699,4 12 0,-2-8 0,2 0 0</inkml:trace>
  <inkml:trace contextRef="#ctx0" brushRef="#br0" timeOffset="61368">27824 10557 27052,'14'-7'629,"4"-2"-359,34-9-180,-4 3-90,-11 5 0,1 1 45,-6 1 0,1 0-45,21-4 0,1 0-891,-13 2 1,1 0 890,13-2 0,-1 0 0,-19 4 0,-3 0 53,6-2 1,0 1-2123,21-2-2249,-9-2 4318,-26 17 0,-31 8 0,-7 6 0</inkml:trace>
  <inkml:trace contextRef="#ctx0" brushRef="#br0" timeOffset="61753">27702 11095 20935,'-14'0'3868,"2"0"-3239,6 0-269,2 0-90,4 0-90,9-6 0,11-4-90,24-8-45,-11 8 0,3-1-807,10-1 1,2 0 761,8 0 0,2 1 0,4-1 0,1 1 0,0 1 0,0 0 0,-2 2 0,-2 0 0,-4 1 0,-2 0-45,-5 2 0,-2-1-524,-7 2 0,-1-1-150,23-4-451,-13 0-359,-13 0-899,-9-2 2428,-10-2 0,-8-6 0,-4-1 0</inkml:trace>
  <inkml:trace contextRef="#ctx0" brushRef="#br0" timeOffset="62120">29246 9806 21385,'-25'-18'2698,"4"0"-2158,9 1-180,5 2-4432,8 1 4252,9 1 859,10-1-949,17 1-90,15-1 0,-7 4 0,3-2 0,-1 2 0,1-1 0,-2 1 0,-2 1-180,21-4-269,-35 11-361,-9 2-359,-5 0 2582,-6 0-1413,-6 0 0,-4 0 0,-4 0 0</inkml:trace>
  <inkml:trace contextRef="#ctx0" brushRef="#br0" timeOffset="62645">29367 9702 17035,'-18'0'3418,"2"-2"-564,-2-5-2495,10 4 476,-1-3-745,9 6 256,0 0-256,-5 10 1035,-4 10-1035,-7 19-90,0 5 0,-1 4 0,3-8 0,-1 0-411,-6 18 1,0 0 410,6-16 0,0 0 0,-4 10 0,2-1 0,6-15 0,1-1 45,0 3 0,1-1 45,6 7 0,8-25 90,5 1-90,9-24 180,25-15-270,-7 0 0,-8 3 0,1 0 89,15-7 643,4 0-643,1 5-89,-1 4 0,2 7 0,-17 14 0,-1 4 0,16 15-514,-16-2 1,-3 5 513,-10-1 0,-3 1 0,1 2 0,-2 2-93,-3-1 1,-1 2 137,-3-2 0,-2 1-3006,1 26 2961,-16-2 0,-6-8-72,-15-5 162,-6-8-90,-5-7 90,-3-9 0,-2-8-90,2-6 813,5-6-813,5 0 0,9-2 47,6 0-316,4-3 3170,7 3-3711,1-3-145,6 3-484,0-3-900,0-1 2339,0-1 0,0-4 0,0-1 0</inkml:trace>
  <inkml:trace contextRef="#ctx0" brushRef="#br0" timeOffset="63079">30070 9783 20755,'-15'-32'3148,"1"3"-2608,8 8 449,0 0-539,6 10-180,0 1 0,0 7 180,4 3-181,4 9-89,10 9 0,10 16-90,11 18-524,-15-21 1,1 1 433,3 6 0,1 1 0,1 1 0,3 2 0,-1-2 0,3 3 0,-2-2 45,5 6 0,1 0-414,-6-8 0,1 2 0,-1-4 324,-1 0 0,-1-3-45,-3-5 0,1 1-741,8 5 1,0-1 201,2 2-330,12 3-300,-37-37-71,-4-11 1330,-3-13 0,-4-8 0,-3-9 0</inkml:trace>
  <inkml:trace contextRef="#ctx0" brushRef="#br0" timeOffset="63425">30671 9684 23004,'-16'-30'2428,"1"3"-1978,3 4-90,6 7-270,-2 3 0,8 8 0,-4 1 90,4 28 0,-5 8-90,0 1 0,-1 3-839,-2 4 1,-2 2 838,-2 7 0,-3 4 0,-1 1 0,-4 4 0,1-2-61,3-12 1,1-1 0,-1 2-30,-6 10 0,-1 3 0,-1-2 30,3-6 0,-1-2 0,2-3-30,-2 5 0,1-2-456,-4 8 1,2-4 275,2 2-269,7-13-271,8-10-449,3-8-450,3-11-720,0-10 2733,5-14 0,5-8 0,7-8 1</inkml:trace>
  <inkml:trace contextRef="#ctx0" brushRef="#br0" timeOffset="63737">30963 9715 22554,'2'-23'2519,"2"1"-2249,6 4-91,8 0 1,10 0-90,15 2 0,12 0-90,-21 9 0,1 1 0,3 0 0,0 0-532,2 0 1,-1 1 531,-2 2 0,0 1-90,28-2-270,-31 4 0,-1 0-270,8 0-359,-1 0-540,-26 0-810,-8 4 2339,-8 1 0,-12 6 0,-7 1 0</inkml:trace>
  <inkml:trace contextRef="#ctx0" brushRef="#br0" timeOffset="64271">31138 9679 23004,'-5'-20'2878,"2"-1"-2428,3 5-270,0 3-90,0 4 0,0 4-90,-6 25 0,0 8 0,-8 30 45,0-4 0,-1 4-924,1-10 0,1 1 879,0-4 0,-1 3 0,1-3 0,-4 6 0,0-3 0,0-1 0,1-3 45,0-3 0,1-2-45,2-6 0,2-3 180,-7 17-90,9-13 90,4-11 0,5-12-180,3-5 90,7-10 1667,7-5-1757,9-9 90,6-7-90,7-3 90,4-1-90,2 2 90,-1 4 0,3 5-90,0 9 90,2 13-886,1 12 886,-1 18-45,-24-12 0,-1 3-162,-1 5 1,-3 2 161,-1 1 0,-3 4 0,-2 14 0,-2 1 0,-5-14 0,-2 0-45,-2 9 0,-6-3 0,-11 6 0,-13-10 0,-6-8 0,-3-9 0,1-12 0,4-5 0,5-6 0,8 0 143,4 0-1852,8 0-464,-4 0 2173,4 0 0,-8 6 0,-1 2 0</inkml:trace>
  <inkml:trace contextRef="#ctx0" brushRef="#br0" timeOffset="65083">27682 14356 21653,'-16'-18'2968,"0"2"-1661,3 0-857,5 2 124,4 3-304,8 0 66,6 0 113,30-9-359,3 3 29,-10 3 1,2 1-120,27-5 0,-30 8 0,0 0 0,1 0 0,1 2 0,-2-1 0,1-1 0,30-8-180,-22 7 1,0 0-361,16-2-90,7 1-269,-32 10-91,-7 2-359,-7 4-540,-2 1-7942,-6 6 9343,-3 2 0,-4 7 0,-3 4 0</inkml:trace>
  <inkml:trace contextRef="#ctx0" brushRef="#br0" timeOffset="65478">27650 14776 21565,'-23'0'3058,"3"0"-2608,4 0-1,7 0 91,4 0-90,5 0 0,5 4 89,22 1-269,8 0-90,27-1-135,-29-3 0,1-2-102,3 1 0,3 0 57,15 0 0,1 0 0,-15 1 0,1-2-360,18-3 1,-3-2-673,3-2 492,-24-1 1,-4-2-990,5-9 1529,1-27 0,-21 8 0,-1-20 0</inkml:trace>
  <inkml:trace contextRef="#ctx0" brushRef="#br0" timeOffset="66271">29627 13438 21565,'0'-19'2698,"0"1"-2248,-5 2 0,-2 1 269,-12-3-449,1 10-90,-8-2 90,0 18 0,-5 10-1,-7 20-224,17-12 0,-1 7-362,-1 9 1,-2 8-1,3-1 317,4-6 0,1 0 0,1 3-432,0-1 0,-1 4 0,1 1 0,3 2 454,2 3 1,3 2-1,3 1 1,2-1-23,3-2 0,3 0 0,1 0 0,0 0 0,0-1 0,-1 1 0,3-2 0,2-2 0,7 6 0,3-3 0,3-7 0,4-5 0,3-5-45,1-7 0,2-4 45,0-5 0,2-6-314,14-10 0,0-8 314,-13-4 0,-2-4 0,11-11 0,-4-5 0,-15-2 0,-5-2 45,-2-2 0,-4-2 45,-3 0 0,-3 0-339,-4-31 249,-16 3 90,-14 8-90,-18 8 0,17 27 0,-3 3 0,-2 4 0,-1 4-45,-3 1 0,1 5 45,1 4 0,0 4-90,1 0 0,1 4-270,-24 20-270,7 4-179,7 5-270,8-2-181,7 1 149,8-6-8720,9-4 9455,6-6 0,14-9 1,2-6-1</inkml:trace>
  <inkml:trace contextRef="#ctx0" brushRef="#br0" timeOffset="66588">29924 13768 24893,'0'-46'2248,"0"5"-1708,0 6-180,9 17 0,9 14-180,21 23-180,-13-2 0,4 4 0,7 4 0,4 5 0,2 1-1007,4 6 0,2 2 0,-1 0 1007,2 0 0,0 0 0,-1 0 0,-3 0 0,-1 0 0,-2-2-131,-6-6 0,-2 0 1,-2-3-50,3 4 0,-2-1-90,5 4 0,-1-1-1799,7 8 630,-17-15-270,-2-5-809,-19-16 2518,-4-6 0,-3-6 0,0-2 0</inkml:trace>
  <inkml:trace contextRef="#ctx0" brushRef="#br0" timeOffset="66853">30776 13799 19301,'-10'-50'2429,"0"3"-155,0 8-1735,5 8-179,-4 8 546,8 7-727,-8 9 337,3 11-246,-19 43-180,-1 14-82,4-10 1,0 5 36,-1 0 0,-1 1-462,6-15 0,0 1 0,-1 0 417,0 0 0,-1 1 0,0 2-210,-7 12 0,0 3 1,0-2-691,4-5 1,1-2-1,1 0 120,0-1 1,0-1 0,2-4 779,1 6 0,4-9 0,6-5 0,4-11 0</inkml:trace>
  <inkml:trace contextRef="#ctx0" brushRef="#br0" timeOffset="67654">31625 13279 21295,'-8'-27'2339,"4"2"-1980,-6 2 91,6 3-90,-6 4 90,1-3-360,5 10-90,0-1 89,4 10 1,-5 4 0,-2 3 90,-7 9 270,-13 26-270,0 3 0,-2 8 0,-1 5-383,10-15 1,0 0 232,2-3 0,-2 2 0,4-1 15,0 8 0,3-1-45,1 1 0,3 0-344,3 0 0,3 1 344,3-3 0,3 0 0,3-3 0,3 0 0,3-5 0,4-2 0,2-2 0,3-4 0,2-3 0,3-3 0,1-4 0,2-2-45,2-5 0,2-3-108,0-3 1,1-3 152,31-3-90,-2-11 90,-8-9 0,-5-9 0,-8-5 180,1-18 45,-27 18 0,-4-2-90,-2 1 0,-3-1 45,-7-27 270,-25 8-271,3 23-89,-14-7 454,-12 12-544,-11 11 0,20 10 0,0 5 0,-22 9 0,6 11 0,21 5 0,1 2 713,5 6-1343,-4 12-449,12-9-220,2 7-8532,13-3 8466,-1-13 0,0 11 0,-6-14 0</inkml:trace>
  <inkml:trace contextRef="#ctx0" brushRef="#br0" timeOffset="69093">25010 17160 20575,'0'-20'2789,"-5"-1"-2430,-2 1 91,-3-1 0,3 5-90,-2 1 0,4 1 179,-12-1-89,5 5 270,-16 1-1,-7 15-539,-5 8 0,-10 15 0,4 14-722,10 3 1,1 5 586,8-9 0,1 2-45,4-2 0,-1 2 0,4 0 0,1 5 0,5 2 0,6-5 0,2 4 0,2-2 0,2 5 0,3 0 0,2-9 0,3 2 0,2-4 0,6-2 0,5-3-314,16 11 1,5-4 313,-8-13 0,3-3 0,12 6 0,2-4 0,-14-15 0,1-5 0,14-2 0,-1-2 0,-15-2 0,0-2-1383,8-4 0,-3-2 1383,7-8 0,-10-9 0,-15-5 0,-5-7 0,-5-29 0,-5 24 0,-5 0 0,-20-23 6,-6 18-6,-9 7 0,5 14 0,-4 2 0,-20-1-56,15 9 0,0 3 56,-21 15 0,-1 6 0,2 13-90,6 3 2090,7 3-2719,7 1-181,7 0-269,7-1-1709,7 9 719,13-14 2432,8-3 0,13-17 1,3-6-1</inkml:trace>
  <inkml:trace contextRef="#ctx0" brushRef="#br0" timeOffset="69855">25534 16554 21565,'-10'-23'1979,"0"3"-1800,2 6 1,-2 5-90,1 4 90,-1 3-90,2 2-90,0 6 90,0 2 0,0 4 180,0-5-90,-1 1 90,5-7-1,-3 3 1,6-4 630,-3 0-720,8-2-90,8-13-90,3 1 0,11-12 0,2 6 90,9-3-180,5 3 90,-5 8 0,0 3 0,17-1 45,-10 11 0,-2 4 45,-3 13-1,4 20 1,-29 5-90,-6 11 90,-14 9-397,1-28 1,-2-1 306,-3 1 0,-3 0 45,-6 10 0,-1-2-45,5-12 0,0-2 0,-3 5 0,1-3 0,-1-2 0,9-8 0,0-12 0,8-5 0,-2-8 0,3-12 0,5 3 613,5-6-613,23 1 0,-1 8 0,1 6 0,1 3 0,10 11 0,16 14 0,-21 10 0,-6 12-90,-5 4 135,-17-10 0,-5 0-45,-3 17 0,-6-19 0,-5-2 0,-21 4-269,-10-6 269,-6-6 0,-3-10 0,-1-9 0,2-5 0,2-6 0,6-3-90,7-4-89,8 0-271,6-2-1349,9-3-1979,4 4 3778,5-1 0,1 7 0,2 2 0</inkml:trace>
  <inkml:trace contextRef="#ctx0" brushRef="#br0" timeOffset="70254">26862 17318 21924,'-16'-7'2069,"1"-1"-1799,7 5 0,2-4-90,6 5-90,4-3 0,4 3 0,12-2 0,10-1 90,15-2-577,12-4 487,-24 5 0,1-1-90,3 0 0,0 0 44,1-2 1,-1 0-90,-2 2 1,0 0-46,27-9-270,-11 5-810,3 2 271,-21 4-90,0 3-2879,-17 2 3868,-10 0 0,0 6 0,-6 2 0</inkml:trace>
  <inkml:trace contextRef="#ctx0" brushRef="#br0" timeOffset="70577">26838 17712 16060,'-39'5'2518,"4"-1"220,7-4-2288,7 0 887,11 0-1157,8 0 687,14 0-597,16 0-90,20-2-90,-13 0 0,2-1 617,6-1 1,2-1-663,3-1 0,2 0-45,-3 1 0,2-1 0,11-4 0,-2 1 45,-18 3 0,-1 1-90,6-4 0,-3 1 45,9-1-90,-19 4-180,-4 1-1259,-19 4 180,-6 0 854,-3 0 0,-7 0 1,-2 0-1</inkml:trace>
  <inkml:trace contextRef="#ctx0" brushRef="#br0" timeOffset="71126">28494 16807 22104,'-18'-32'1889,"0"1"-1349,-4 3 90,-1 1-91,-1 7-89,-2 4 180,-17 11-450,5 14 89,-15 18-134,17 12 0,3 7-90,7-6 0,0 2-446,2-2 1,0 4-1,3-1 446,-1 9 0,5 3-45,7-8 0,2 5 0,1 2 0,2-6 0,0 16 0,2-2 0,0-1 0,2 4 0,11-6 30,12-16 0,8-6 0,0-4-75,2-2 0,3-4 15,3-1 0,4-2 0,-1-7 30,3-12 0,0-6 0,-1-3 0,0-3 0,-2-2 0,-1-3-138,-4-2 1,-3-2 137,22-20 90,-31 7 0,-4-3-90,2-16 45,-17 14 0,-6 1-135,-18-13 180,-16 1-90,-12 4 0,-6 11-45,8 19 0,-3 6 0,10 5 0,1 4 87,-14 5 1,2 4-358,14 2 0,2 4-90,3-1 1,1 2-563,-2 7 1,3 1-293,-6 10-720,5 8 1979,29-26 0,9-8 0,5-6 0</inkml:trace>
  <inkml:trace contextRef="#ctx0" brushRef="#br0" timeOffset="71419">28685 17006 23274,'2'-37'2968,"2"4"-2698,0 8 0,2 4 0,8 10-91,4 4 1,40 27-135,-14 2 0,4 6-45,-4-1 0,3 4 0,0 1-626,6 5 0,0 2 1,-3-1 625,-7-6 0,-3 0 0,-1-1 0,13 13 0,-5-4-56,-18-15 0,-3-2-304,2 3 0,-2-1-359,9 7-361,-2 0-179,-19-22-540,-8-4-719,-2-14 2518,-4-9 0,-4-16 0,0-9 0</inkml:trace>
  <inkml:trace contextRef="#ctx0" brushRef="#br0" timeOffset="71662">29518 16974 23184,'-9'-38'2608,"5"1"-1978,-3 6 89,6 6 91,-3 1-630,1 9-90,2 4 90,-14 27-180,4 13 90,-15 31-603,12-22 0,-1 1 513,-2 7 0,0 2 0,-3 3 0,-1 4 0,1-4 0,-1 4 0,1-3-135,-3 6 1,1 0-16,3-10 0,-1 2 0,2-5-300,2-4 0,2-2-1124,-2 4 0,2-1 1574,-4 17 0,5-12 0,9-27 0</inkml:trace>
  <inkml:trace contextRef="#ctx0" brushRef="#br0" timeOffset="72154">30050 16590 22914,'8'-43'2249,"-2"4"-1710,-4 5 1,-2 9-180,0 3 0,0 10-91,-7 8-89,-6 17-3302,-10 20 3302,-7 26-45,13-20 0,-1 4-420,-1 7 1,0 2 374,-1 4 0,1 2-210,0 0 0,1 2 120,3-1 0,1 1-291,3-3 0,2 0 291,3-2 0,2-2 0,4-3 0,2-2 0,3-4 0,2-2 0,4-6 0,3-2 2455,20 22-2455,11-17-135,-6-26 0,4-7 135,23-9-45,-20-5 0,-2-9 90,-4-17 0,-6-5 0,-10 9 0,-3-3-205,3-11 1,-8-1 249,-12-12 293,-18 7-383,-16 12 0,-6 22 0,-4 7 0,7 4 0,-3 5-329,-26 9 0,1 8-121,26-2 1,3 3-46,-9 5 0,5 3-2616,0 26 592,18-16 2882,13 5 1,14-23-1,7-5 1</inkml:trace>
  <inkml:trace contextRef="#ctx0" brushRef="#br0" timeOffset="72436">30521 16784 24533,'0'-39'1619,"0"6"-1439,0 8-90,0 11 90,5 9-90,27 41 0,5 7-305,-6-6 0,3 6 215,-5-5 0,1 3 0,-1-1-464,7 7 0,-1 1 464,-5-8 0,1 3 0,-2-4-45,-1-1 0,-1-2-250,5 5 0,1-2-515,-5-7 1,1-2 89,-3-5 1,0-4-1530,13-1 2249,-21-35 0,-4-14 0,-4-13 0</inkml:trace>
  <inkml:trace contextRef="#ctx0" brushRef="#br0" timeOffset="72670">31166 16676 16161,'-10'-23'1709,"2"3"1093,-4 10-2533,-2 14 1,-4 21-90,-5 22 284,9-11 0,0 3-419,0 7 0,-1 3 42,-3 7 1,-2 2-88,0 4 0,-1 1 358,6-20 0,-1 0 0,0 0-508,1-1 0,-1 1 1,0-1-211,-6 18 0,0 0-502,1-5 0,1-2 322,2-6 1,1-3 125,3-5 0,0-3-935,-6 20-140,9-19 1489,11-21 0,12-21 0,7-14 0</inkml:trace>
  <inkml:trace contextRef="#ctx0" brushRef="#br0" timeOffset="73188">31918 16522 21924,'6'-48'2159,"-2"5"-1979,-2 7 90,-2 9-90,0 5 90,0 6-90,0 2 89,0 7 1,-6 3 90,0 4 90,-8 10 0,-5 9-181,-7 19 1,-8 12-180,12-18 0,1 1-116,-3 5 0,1 1 116,-2 3 0,-1 3-996,3 1 0,-1 6 0,2-3 906,-3 8 0,0 1 0,5-8 0,0 3 0,4-4 0,1 3 1,5-2 44,5 12 0,4-1-45,3-18 0,4-1-165,5 8 0,5-5 165,23 1 50,9-17-50,-9-21 0,1-6 0,21-12 0,-21-1 0,-2-5 0,7-23 90,-6-8 0,-11-4 2658,-9-1-2748,-18 17 0,-5 0 0,-12-11 0,-20-6 0,-9 32 0,-8 11 0,-6 13 0,13 11 0,0 4-318,12-1 1,1 3 317,-10 6 0,3 3-899,-5 18-283,9-7-1247,7-3 2429,7-6 0,6-5 0,2-3 0</inkml:trace>
  <inkml:trace contextRef="#ctx0" brushRef="#br0" timeOffset="75225">10582 10145 22014,'-20'-14'2699,"0"1"-2249,3 1-181,7 1 181,4 2 0,6 0 0,7 0-1,10-2-179,19-3 0,17-4-135,-18 8 0,3 0-399,5-2 1,2 1 263,1 0 0,2 2 45,1 0 0,-1 1-45,-2 2 0,-2 1 0,-3 3 0,-1 0 0,-4 1 0,-3 0 0,26 1 0,-12 0 0,-10 0 89,-9 0-89,-10 0-89,-4 0 178,-6 0-178,-4 0 616,-2 0-4755,-2 0-89,-11 6 4317,3 1 0,-10 11 0,6 1 0</inkml:trace>
  <inkml:trace contextRef="#ctx0" brushRef="#br0" timeOffset="75738">10485 10679 20665,'-20'0'2699,"-3"0"-2160,1 0 91,-2 0-90,3 0-1,3 0-179,9 0-90,4 0-90,5 0 90,7 0-90,7 0 269,42 0-359,0 0-360,-11 0 1,1 0 359,-5 0 0,2 0 45,22 0 0,1 0-90,-16 0 0,2 0-15,2 0 0,5 0 0,-7 0-30,-6 0 0,-3 0 0,11 0 0,-3 0 0,6 0 0,-11 0 0,-9 0 90,-3 0-90,-15 0 0,-1 0-90,-14 0 0,-3 0-270,-1 0-720,0 4-2248,-10 1 720,0 4 2608,-10-4 0,2 5 0,-1-3 0</inkml:trace>
  <inkml:trace contextRef="#ctx0" brushRef="#br0" timeOffset="77120">12000 9317 22734,'-19'-7'2609,"8"1"-2250,4 1-89,7 1 0,0-1 0,7 1 180,33-7-271,9 3-134,-8 1 0,4 1-616,-3 2 0,2 1 571,2-1 0,1 1 0,1 1 0,-2 0 0,-1 0 0,-2 1-64,-5 0 0,1 0-431,3 1 1,-1 0-316,11 0-269,0 0-180,-34 0-8572,-17 0 8983,-14 0 0,-18 0 0,-8 0 0</inkml:trace>
  <inkml:trace contextRef="#ctx0" brushRef="#br0" timeOffset="77569">12207 9164 23094,'-32'-5'1979,"9"2"-1889,2 1 90,15 13 179,-8 27-269,5 3 0,0 4-90,-2-2 0,-1 3-672,-1 10 0,0-1 672,4-16 0,0 0 45,-3 7 0,0-2-45,-4 16 90,-1 0 318,11-33-228,2-11-90,4-7 0,0-5-90,0-4 0,4-4 1026,16-11-1026,7-3 0,21-6 0,6 5-65,-20 13 0,1 3 65,5 1 0,2 4-408,0 7 1,3 5 0,-2 1 407,5 4 0,0 5 0,-8-1 0,2 2 0,-6 2 0,-2 7 0,-6 3 45,-4-1 0,-4 2 0,-6 1 0,-5-1-1458,-5 0 1,-5-1 1412,-4 0 0,-6-1 45,-2-4 0,-6-1-233,-18 7 0,-4-3 188,9-11 0,-3-3-3,-10 4 0,-2-5 3,7-11 0,1-4 786,-22-3-876,8-7 2261,28-12-3071,25 2 325,13-7-1673,7 1 2248,11-1 0,3-1 0,5-2 0</inkml:trace>
  <inkml:trace contextRef="#ctx0" brushRef="#br0" timeOffset="77994">13145 9417 20845,'0'-18'3598,"0"2"-3238,0 2-90,0 3 89,0 6 91,5 1-90,7 4-90,13 12-90,11 11-135,-12-2 0,3 5-15,4 8 0,5 4 0,-2 0-416,8 10 0,1 1 386,-4-3 0,2 3 0,-2-3-45,3 5 0,-2-2-45,-2-1 0,-1-1-1643,-4-5 0,-1 0 1463,-5-6 0,-1 0-135,-4-6 0,-2-1-515,13 16-70,-9-11-809,-6-18-629,-9-6 2428,-4-22 0,-10-9 0,-2-14 0</inkml:trace>
  <inkml:trace contextRef="#ctx0" brushRef="#br0" timeOffset="78238">13859 9435 21835,'-14'-53'2248,"2"6"-1888,2 11 0,-2 5-90,1 15 0,-6 12-1,-2 25 1,-7 21-135,10-9 0,-1 4-889,-2 9 1,0 4 753,-4 7 0,-1 4 0,8-18 0,-1 2 0,1 0 30,-1 1 0,0-1 0,0 3-168,2-2 1,-1 2 0,0 1 0,2-1-43,-4 10 0,2 0 0,0 0-282,1-3 0,0 0 0,2-3 57,1 10 1,3-8-496,4-2-179,5-12-810,1-15 2241,5-15 1,8-17 0,5-12 0</inkml:trace>
  <inkml:trace contextRef="#ctx0" brushRef="#br0" timeOffset="78656">14245 9489 23004,'10'-46'3058,"0"-6"-2878,-3 15-90,0 8 0,0 23 0,6 19-90,4 14 90,9 14-90,5 9 0,-14-20 0,1-1-219,0 1 1,2 0 218,-1-2 0,1 0 0,19 20 0,1-10-90,-3-13 198,1-11-108,11-30 0,-13-12 45,-8-12 0,-4-6 134,-10 14 1,-3-1-533,3-12 0,-1 1 802,-1-8-179,-4 11-90,-4 10-90,-2 12 384,-2 8-384,0 39-90,0 13 0,0-1 0,0 4-126,-1 1 1,-1 4 125,0 3 0,1 6 0,-1 1-309,-1 1 0,0 2 1,-1-1 278,1 0 0,0 0 0,1 0-540,-1 3 0,1 1 1,0-8-377,0-13 1,1-2 0,0 8 1,2-4-1845,-1-3 2789,-6-9 0,5-11 0,-4-6 0</inkml:trace>
  <inkml:trace contextRef="#ctx0" brushRef="#br0" timeOffset="79006">15386 9304 21307,'0'-51'1349,"0"6"-1079,0 9 915,-3 7-646,2 8-269,-7 4 136,8 5-317,-4 3 566,4 5-295,5 24-91,4 3 1,9 26 0,5 5-990,3 2 1,3 4 764,-5-9 0,2 2-15,-2-5 0,3 4 0,1 0-328,-2-10 1,1 2-1,1-1 1,-2-2 297,1 1 0,0-2 0,2 2-45,4 4 0,3 3 0,0-1 0,-4-6-45,3 3 0,-2-3-210,-3-6 0,1 1 1,-4-5-511,7 7-2428,-2-9 3238,-38-54 0,-7-12 0,-2 3 0,0 1 0</inkml:trace>
  <inkml:trace contextRef="#ctx0" brushRef="#br0" timeOffset="79263">15918 9313 23004,'0'-32'2428,"0"0"-2158,0 7 0,0 3-90,0 4-90,0 4 0,0 7 90,0 11 90,-5 16 0,-4 19-91,-9 24-831,6-23 0,0 4 697,-4 8 0,-1 2-740,-3 8 1,0 1 694,5-19 0,0 1 0,0 0 0,-2 1 0,1 0 0,0 0-30,0-1 0,0 0 0,1-1-195,-7 18 1,1-2-226,2-6 0,1-1-1603,0 5 0,1-4 2053,5-19 0,2-2 0,0 3 0,2-4 0,3-3 0</inkml:trace>
  <inkml:trace contextRef="#ctx0" brushRef="#br0" timeOffset="79870">16275 9299 24803,'-12'-32'-270,"0"3"360,2 8-90,0 4 90,5 7-90,-4 4 0,3 4 0,-7 8 90,1 1 0,-2 7 0,2-3 180,-2 0-1,3-6 1,5-1 0,-1-4-90,6-4 0,3-3-90,8-6 0,10-3-90,10-4 90,9-1-90,10 0 135,-9 12 0,2 2 44,24-2-472,-23 10 0,-2 4 383,12 12 0,-23 7 0,-4 6 0,6 20-90,-16-14 0,-4 3 90,-14 24 0,-12 1-125,2-31 0,-5-1 125,-10 8 0,-2-2-45,6-11 0,0-2 0,-6 5 0,1-4 45,-4-1 0,11-13-90,11-4 0,12-14 665,16-4-665,34-10 0,0 5-723,-14 7 0,1 3 723,23 7 0,-2 12-28,-6 13 28,-10 11 0,-9 10 0,-13 7 0,-15-16 0,-7 2-45,-9 1 0,-5-1-232,0 0 0,-4-2 52,-7-4 0,-4-5-2296,-18 4 1352,-1-9-360,3-12-1069,2-9 80,8-12 2518,9-10 0,11-12 0,8-7 0</inkml:trace>
  <inkml:trace contextRef="#ctx0" brushRef="#br0" timeOffset="80172">17218 9209 15559,'0'-30'1979,"1"5"841,3 5-2550,5 6 1378,5 7-1378,8 9-90,12 14-90,13 16 0,-17-9 0,1 3-70,4 8 0,1 2 25,3 5 0,0 3-45,0 2 0,1 3 0,-5-4 0,1 3 0,-3-3 0,4 4 0,-1-1 154,-7-9 0,0 2 1,-4-5-335,-3-5 0,-3-3-540,11 19-1618,-9 0 269,-11-22 2069,-8-2 0,-10-25 0,-5-5 0</inkml:trace>
  <inkml:trace contextRef="#ctx0" brushRef="#br0" timeOffset="80406">17896 9168 23993,'-5'-28'2339,"-2"4"-2159,6 8 180,-3 7 269,-5 25-404,1 13 0,0 7-225,-4 3 0,-1 3-545,-4 20 0,0 3 545,0-7 0,-1 4-30,-1-1 0,-2 5 0,0-3-60,6-15 0,1-3 0,-3 4-248,0 4 1,-3 4 0,0 0 0,3-6-1683,1-5 0,2-5 1,0 0 759,-7 19 1,1-4 1259,8-17 0,1-7 0,1-5 0,2-7 0</inkml:trace>
  <inkml:trace contextRef="#ctx0" brushRef="#br0" timeOffset="81120">18554 9082 18574,'0'-9'3328,"0"4"-2391,-4 1-127,-10 28-250,-3 2-470,-4 13 282,-2-4 78,8-22-271,2-1 223,6-12-312,7-16 0,0 0 0,13-27-90,0 13 180,35-11-90,-5 21-264,20 5 444,-6 11-90,2 16 0,-1 7-45,-23 10 0,-3 6-1683,-11-6 1,-3 3 1637,3 13 0,-6 2-45,-12-7 0,-6-1-643,-4 3 1,-4 0 642,-4 3 0,-3-2 0,-5 1 0,-3-1-45,-2-1 0,-3 0-101,-1-4 0,-1-1 146,0-5 0,1-1 0,2-6 0,0-2 228,-18 12-93,4-12 2539,23-12-2719,3-15 1915,24-6-1915,6-8 388,12 2-388,14 5 0,13 4 0,-4 8 0,4 4-2191,5 6 0,0 2 1651,0 0 1,-1 2-226,-4 4 1,-5 1-2150,8 6 2914,-9-2 0,-6-8 0,-7-2 0</inkml:trace>
  <inkml:trace contextRef="#ctx0" brushRef="#br0" timeOffset="81370">19337 9335 23903,'0'-30'2069,"0"4"-1979,4 10 90,4 6 0,10 14-90,12 13-90,13 18 90,3 6 0,3 5-619,-8-7 1,4 3 528,-6-6 0,5 4 0,1 1 0,-4-4 0,-5-5 0,-3-3 0,2 2-248,3 3 1,3 2 0,-1 0 0,-5-5-293,1 1 0,-4-3-135,5 5 1,-7-2-9157,-15-7 8799,-18-13 0,-18-13 0,-8-8 1</inkml:trace>
  <inkml:trace contextRef="#ctx0" brushRef="#br0" timeOffset="81578">19959 9200 23004,'0'-44'2698,"0"8"-1888,-8 9 179,-4 35-719,-7 15-180,7 6 0,0 5-45,-2 5 0,0 2-730,-2 7 1,-1 3 729,-3 4 0,-1 2-45,0 2 0,-1 4-180,3-9 0,-2 4 1,1-1-1521,0-3 1,0 0 0,0-1 1159,1-1 1,0 0-1,1-3-674,-6 12 0,3-7 1031,-3 7 1,3-12-1,3-4 1</inkml:trace>
  <inkml:trace contextRef="#ctx0" brushRef="#br0" timeOffset="82079">20742 8847 23004,'0'-21'2428,"0"3"-1798,0 3 629,0-3-629,0 8-540,0-1 0,0 9 90,0 10 90,2 8-270,0 20 0,1 18-513,-2-17 0,-1 3 513,1 8 0,-2 3 0,0 8 0,-1 3 0,0-17 0,0 1 0,0 1-510,-2 2 0,0 0 0,-1 0 510,1 2 0,0 0 0,0-1 0,-1 0 0,0-1 0,1-1 0,0-1 0,0-1 0,1 0-528,0 17 0,0-2 528,-1-6 0,1-3 0,2-7 0,1-2 0,-2-9 0,0 0 0,2 29 737,0-25-737,0-4 1467,0-35-4885,-14-42 3418,-2-2 0,-9-11 0,3 24 0</inkml:trace>
  <inkml:trace contextRef="#ctx0" brushRef="#br0" timeOffset="83294">10343 14084 24533,'-17'-4'2069,"7"-1"-1530,10-4 1,35 0-360,4 5 0,5 1-135,2 1 0,3 0-752,13 0 1,0 2 706,-12-1 0,-2 2 0,0-1 0,0 0 0,-4 0 0,-1 0-22,-3 0 1,-3 0-248,28 0-1,-12 0-990,2 0 271,-23 0-360,3 0-630,-27 0 1979,-2 6 0,-15 1 0,-3 7 0</inkml:trace>
  <inkml:trace contextRef="#ctx0" brushRef="#br0" timeOffset="83630">10209 14704 24353,'-21'5'3058,"3"3"-2698,9-7-180,4 3 90,19-4-270,10-2 90,26-3-90,7 0 0,5-1-679,-10 3 1,3 0 93,-8 1 1,5-1-1,2 1 1,-7 1-496,12 3 1,-4 0 1079,-8 0 0,0-1 0,-5 1 0,-5 3 0,-5-1 0,28 5 0</inkml:trace>
  <inkml:trace contextRef="#ctx0" brushRef="#br0" timeOffset="84387">12702 13352 21924,'14'-37'2249,"0"3"-1799,-1 3 180,-1-3 89,-5 10-449,-2 6-90,-5 10 90,0 8 0,-11 12-91,-8 9-89,-19 22-1157,13-15 1,-1 1 1111,-5 4 0,-1 2-45,-3 3 0,0 1-275,1 0 0,1-1 275,2 0 0,4-1 45,6-3 0,3 0 45,2 23-90,24-8 0,21-21 0,9-5 0,-3-5 0,3-3-183,20 4 1,5-4 182,-10-9 0,2-3 206,-2 0 0,3-1 0,-2-1-251,5 0 0,-1-2-15,-11 1 0,2-2 0,-5 0-120,-7 0 0,-4-1-308,20-6-501,-14 0-270,-15-2-271,-10-2-220,-8-7 1750,-10-8 0,-4-6 0,-7-4 0</inkml:trace>
  <inkml:trace contextRef="#ctx0" brushRef="#br0" timeOffset="84644">13254 13365 22464,'0'-25'3868,"-3"2"-3238,-2 5-91,1 3-89,-5 3-270,7 1 0,-3 6-180,5 1 180,0 8-90,0 11-90,0 17 0,0 24 0,0-18 0,0 4-496,0 7 1,0 6 495,0 5 0,1 7 0,0-1-573,-1-14 1,0 0-1,0 1 573,1 0 0,-1 2 0,1 0 0,-1-4 0,0 0 0,0-4 0,0 0 0,0 20 0,0-2 0,0-6 0,0-1-1248,2 9 1,0-4 1022,-1-20 1,0-3-361,2 6 0,0-4-1114,-1-4-729,0-11 2560,-2-13 1,0-6 0,0-8 0</inkml:trace>
  <inkml:trace contextRef="#ctx0" brushRef="#br0" timeOffset="85224">13941 13469 21924,'-13'-9'2969,"7"2"-2430,0 1-179,6 1 180,0 3-180,6 6 89,8 11-179,16 17-150,6 6 0,9 11 0,-2-2-120,-12-14 0,-2-2 0,5 6-389,0 1 1,7 7 0,2 3 0,1 0 0,-3-1-1,-4-5-31,9 10 1,-4-4-1,0 2 172,-3-5 1,2 2 0,-2-1 0,-5-5-338,4 6 0,-7-9-3013,-3-1 3598,-15-25 0,-13-19 0,-11-19 0</inkml:trace>
  <inkml:trace contextRef="#ctx0" brushRef="#br0" timeOffset="85413">14627 13664 21115,'-2'-34'1574,"-1"-1"0,-4-26-944,6 9-1,-2 12-89,-1 8-180,3 9 0,-8 12 179,-27 65-494,21-25 0,-2 3-532,-1 7 1,-3 6 0,2-1 486,2-2 0,2 0 0,0 1-372,-2 5 1,0 0 0,0 1 341,-1 3 0,0 0 0,-1 3-375,1 0 0,-2 3 0,1 0 1,1-3-196,1 0 0,0-2 1,1 1-99,1-5 1,-1 1 0,0-1 0,3-4 697,-1 7 0,2-5 0,0-7 0,1-1 0,2-6 0,0 1 0</inkml:trace>
  <inkml:trace contextRef="#ctx0" brushRef="#br0" timeOffset="86221">15272 13361 19316,'-5'11'3418,"4"0"-2968,-10-2 0,6 0 179,-5-4 1,2-1-180,-2-4-91,0 0-179,-4 0 0,-1 0 90,1 0-90,2 0 0,5-4 0,4-5 0,3-5-1,5-12-179,5 6 90,9-6 0,5 10-90,3 0 0,1 5 90,1 4 180,15 13-180,-8 8-45,-4 6 0,-2 3 45,5 15 45,-12 0 0,-4 3-45,-5 12-45,-9-16 0,-3 1-45,-12 16 90,-9-2-90,-1-18 0,-3-2 0,-13 13-1696,11-18 0,1-4 1696,-7 0 0,7-12 0,7-5 0,9-6 0,10-2 0,28-10 0,30 1 0,-26 3 0,1 2 1542,8 1 0,1 4-1542,9 9 0,0 4 0,-12-3 0,0 3-184,1 8 1,2 6 0,-7 1 183,-7 0 0,-5 4 0,5 13 0,-8 2 0,-17-10 0,-6 1 0,-5 2 0,-4 1 0,-6 0 0,-5-1 0,-4 0 0,-3-1 0,-4 0 0,-2-3-90,0-4 0,-3-1-810,-10 4 1,-1-4-103,14-11 1,1-2-214,-7 1 1,2-5 1214,-1-15 0,13-14 0,6-9 0</inkml:trace>
  <inkml:trace contextRef="#ctx0" brushRef="#br0" timeOffset="86560">16280 13406 22824,'4'-12'2519,"0"3"-1890,2 5 91,2 2-181,6 10-89,8 6-135,7 10 0,7 5-225,-3-2 0,4 2 0,0 0-458,1 2 1,1 0-1,1 1 368,6 4 0,1 2 0,-2-2 0,5 5 0,0 2 0,-7-7 0,2 3 0,-1 0-270,-8-6 0,0 0 0,-2 0-120,1-2 1,-2 0-1,-3-2-420,1 3 1,-8-6-1350,-9-10 2159,-32-22 0,-4-18 0,-22-17 0</inkml:trace>
  <inkml:trace contextRef="#ctx0" brushRef="#br0" timeOffset="86777">16881 13447 23544,'-19'-28'2608,"3"3"-2158,2 7-270,7 3 90,-2 5-181,5 10 91,-15 35-90,-1 13-90,3-9 0,0 4-540,-1 0 0,-1 2 540,-2 4 0,-1 2-45,-1 4 0,0 1-90,-1 1 0,1 0-180,1-3 0,1 3-495,5-12 1,0 2 0,2-3-271,1 3 1,1-1 1079,-1 6 0,3-3 0,7 0 0,3-8 0</inkml:trace>
  <inkml:trace contextRef="#ctx0" brushRef="#br0" timeOffset="87263">17506 13343 25343,'14'-31'629,"-1"7"-539,-5 10 0,-2 8-90,-4 4 0,0 2 0,-6 6 0,-2-1 90,-5 2-90,-10 1 0,5-7 90,-11-3 360,26-31-360,1 13 0,24-16 89,3 29-89,5 15 45,-2 8 0,0 5 45,17 24-1649,-14-12 1,-2 3 1558,-10-5 0,-3 1 0,-1 1 0,-3 0-570,-3-1 0,-4 2 525,-3-1 0,-4 1-118,-12 30 118,1-31 0,-3-1-45,-3-2 0,-2-1 45,-1-1 0,-1-1-45,-8 2 0,0-1 0,-8 9 0,-5 0 0,32-18 2518,24 0-2518,44-1 0,-23-9 0,3-2 273,13 1 0,3-1-678,-7-1 0,-1 0-225,3 0 1,0-1-271,-1 2 1,-2-1-451,-3-2 1,-2-2 1349,-5 1 0,-1 0 0,20-3 0,-8 0 0</inkml:trace>
  <inkml:trace contextRef="#ctx0" brushRef="#br0" timeOffset="87560">18797 13451 24443,'0'-43'1259,"0"4"-989,0 6 90,0 7-90,0 6-180,0 9 0,6 4-90,8 13 90,12 8-90,8 10 0,4 4 0,-6-4 0,1 2-617,17 12 0,1 1 617,-9-7 0,-1 0 0,2 1 0,0-1 0,0-2 0,-1 0-341,-3-3 1,0 0-245,6 2 0,-1-3-584,12 7-540,2-5-720,-36-26 2429,-11-16 0,-10-7 0,-5-8 0</inkml:trace>
  <inkml:trace contextRef="#ctx0" brushRef="#br0" timeOffset="87790">19345 13135 23274,'-10'-30'2428,"4"3"-2068,2 6 180,4 10-1,-5 15-89,-2 18-270,-7 23-90,6-12 0,0 2-790,-3 8 1,0 3 699,-2 5 0,-1 2 0,-1 5 0,-1 2 0,0 1 0,0 0 0,-1 2 0,1-1-180,1-2 1,0-2-91,0-3 0,1-1-180,2-8 0,0-1-135,2-6 1,1-2-945,-6 22-810,8-16 2339,1-16 0,8-18 0,0-10 0</inkml:trace>
  <inkml:trace contextRef="#ctx0" brushRef="#br0" timeOffset="88170">20174 13003 20167,'2'-41'3328,"0"-9"-1321,0 19-1197,2-7-541,-2 25 426,2 3-515,-2 8 89,0 2-269,4 10 0,0 7 0,2 18 0,1 11 0,-5 2 0,0 7-509,-2-10 0,-1 3 0,0 0 509,1 1 0,-1-1 0,0 4 0,-1-1 0,0 4 0,0-1 0,0-4-765,0 11 1,0-1 764,0-8 0,0 1 0,0-4-155,0 0 1,0-5 154,0-3 0,0-2 0,0 24 0,2-14-159,-2-8-201,2-17 69,-8-15-2678,-4-21 2969,-10-22 0,-9-8 0,-4-7 0</inkml:trace>
  <inkml:trace contextRef="#ctx0" brushRef="#br0" timeOffset="89821">3508 7748 22734,'-14'-37'569,"0"1"1,1 2 0,1 0-300,-8-25 0,10 10-90,4 8 89,6 7 1,7 7-90,6 4 90,13 5-90,11 3 0,10 3 0,9 1-548,-23 6 1,1 1 456,6 1 1,1-1-371,5 0 0,2 0 281,7 1 0,1 1 45,6-1 0,0 1-45,-17 1 0,1 0 0,0 1-360,1 0 0,1 0 0,-1 0 360,1 1 0,1 1 0,-1 1 0,-1 0 0,1 1 0,-1 1 0,-1 1 0,-1 2 0,0 0 0,19 6 0,2 2 0,-12 0 0,1 4 0,-3-2 45,7 3 0,-3 1-45,-11-3 0,1 2 0,-3 0-1258,12 11 1,-4-1 1257,-13-5 0,-1 1 45,8 7 0,-3 2 105,-14-8 0,-4 0-150,0 1 0,-1 1 0,1 2 0,-1 0-267,-1 0 1,-1 1 266,-1-1 0,0 0 0,0-1 0,-1 1 330,-1-2 1,0-1-331,15 25 0,-1-4 135,-14-17 0,0 1-45,7 14-45,-11-15 0,-1-1-45,1 9 0,-2 2 2817,2-2-2817,-1-2 46,0-3-46,1-5 1895,5 5-1895,-2-14 156,1 4-156,-6-19 0,-2 5 0,3-6 0,-3 1 0,7-3 0,-4 0 0,-3-3 0,0 3 0,-6-4-90,-2 4-180,0-3-270,-2 3-3687,0-4-5604,0-8 8825,-5-4 1,-2-11 0,-5-2 0</inkml:trace>
  <inkml:trace contextRef="#ctx0" brushRef="#br0" timeOffset="90950">5510 9037 22464,'-24'9'2249,"3"-4"-1889,11-1-1,5-4-89,5 0-90,9 0 180,38-2-180,9-3-860,-6 1 1,3-1 769,-1 0 0,0-1 0,8-1 0,1 0-1472,3 2 1,0 1 1426,-1 0 0,-1 1 0,-3 1 0,-1 2-271,-5 3 1,-2 2 270,-4 0 0,-3 2-45,-4 3 0,-3 1 45,-2 0 0,-1 0-45,23 12 0,-23-10 0,-3 1 0,10 5 0,3-3 90,-25-6 1184,-5-9-914,-6 1 2767,-4-11-3127,-2-7 0,-6-17 90,-2-15 229,-5-17-319,4 27 0,0-4 0,1 0 0,-1-4 0,0 2 0,-1-7 0,1 2 0,-3-18 0,0 3 0,5 25 0,0 4-90,-5-29 90,2 12 0,3 12 0,2 8 0,-1 7 0,3 7 0,-2 3 0,-1 7 0,-1 2 392,-3 6-392,4 0 0,0 0 0,-1 0 0,-7 0 0,-4 0 0,-4 6 0,1 0 0,-4 7 0,-4 0 0,-5 5 0,-6 7 0,1-2 0,-4 2 0,7-4 0,-2 1-524,-14 8 0,-2 1 524,10-7 0,1 0 0,-2 1 0,-2 1 0,4-2 0,-2 1 0,2-1 0,-6 4 0,1 1 0,-12 7 0,2-2 0,21-12 0,4-1 0,2-1 0,3-2 0,-21 14 0,11-5 0,-2 2 0,14-10 0,-2 1 0,14-9 1048,1-2-1048,0-4 0,-3 5 0,2-4 0,-10 13 0,-2-4 0,1-1 0,0-2 0,13-11 0,0 3 0,6-4 0,-4 0 0,7 4 0,-2-3 0,3 3 0,0-4 0,2 0 0,0 0 0,2 0 0,2 0 0,6 0 0,1 0 0,7 4 0,2-3 0,4 7 0,25-7 0,-7 3-1215,13-1 1,4 2 1214,-17 1 0,0 2 0,12 2 0,-1 1 0,-18 2 0,0-1 0</inkml:trace>
  <inkml:trace contextRef="#ctx0" brushRef="#br0" timeOffset="100171">3277 2696 21745,'0'-46'2248,"-4"5"-1978,4 8 0,-10 8 0,6 11 90,-6 18-1,0 27-179,-3 34-135,6-18 0,-2 6-635,1-6 0,-1 5 0,0 2 0,1-3 590,-2 6 0,1-3 0,0 4 0,-1-3 0,0 3 0,0 0 0,0-4 0,2-3 0,0-3 0,0-1 0,-3 19 0,2-2-277,0-8 1,1-1 276,1-9 0,0-2 0,4-7 0,0-2-360,-3 17-359,6-12-2520,0-21 3239,4-23 0,0-26 0,4-18 0</inkml:trace>
  <inkml:trace contextRef="#ctx0" brushRef="#br0" timeOffset="100874">3192 2818 20575,'6'-34'2519,"0"0"-1979,0 7 89,-2 0-89,2 8-90,-2 2-181,-2 5 1,0 3-180,0 3 90,2 3 90,4 1-90,3 2 0,4 6-90,4 8 0,5 15 0,7 14-90,-14-15 0,0 3-137,4 4 1,1 2 136,2 4 0,0 2 0,2 2 0,2 3 0,0-2 0,2 4 0,-1-2 0,4 7 0,1-1 0,-6-8 0,2 1 0,-2-3-477,-1 0 0,-2-5 477,-1-3 0,-1-1 45,-4-5 0,-1-1 44,1 1 1,-1-1 180,6 12 0,-4-9 0,-10-18 327,-6-14-417,0 0 810,-2 0-990,2-6 0,0-8 0,2-13 0,2-18 0,-3-5 0,-2-9 0,-1 9 0,0-3 0,-1 0-443,0-2 0,0-1 0,0 0 443,0-4 0,0 0 0,-1 3 0,1-6 0,0 3 0,1 1 0,1 1 0,-1 4 0,0-1 0,-1 11 0,0-3 0,1 4 0,0-2 0,0 1 0,0-8 0,2 3 0,0 2 0,2 11 0,-2 3 0,-2 13-360,0 1-450,-2 14-379,0 1 1189,0 22 0,0-3 0,0 15 0</inkml:trace>
  <inkml:trace contextRef="#ctx0" brushRef="#br0" timeOffset="106630">2607 4663 22644,'-12'-9'2699,"-4"0"-2430,8 4-89,-1 1 90,9 4-270,13 6 0,3 2 90,18 5-90,4 1 90,11-1-90,6 1 0,4 0 0,2-3 90,2-4-90,-17-4 0,0-2 0,-10-1 0,0-2-228,12 1 1,0-2 272,-14-1 0,-1-1 0,1-2 0,1 0-45,1-1 0,1-2 0,1-1 0,1-1 45,3 0 0,1-1-45,4-2 0,1-1-579,4-1 1,0 0 578,5-3 0,0-1 45,0 0 0,4-3 112,-9 2 1,7-4-1,0-2 1,-2 0-68,-11 3-1,-3-1 1,1 0 0,1-1-45,10-4 0,2-2 0,-2 0 0,-6 0-45,-3-5 0,-5 0 0,-5 0 45,1-8 0,-5-1 0,-3-6 0,-3-2-45,-3-3 0,-2-2 0,-8 17 0,-2-1 0,0 0 0,-2-2 0,0-1 0,-1 0 0,-1-2 0,0 0 0,-1-1 0,0 1 0,-1-1 0,0 0 0,0 1 0,-1 1 0,0-3 0,0-13 0,0-4 0,-1 4 0,-1 15 0,0 3 0,-1-2 0,1-11 0,0-2 0,0 5 0,-2 0 0,0 3 0,-3 1 0,0 1 0,0 1 0,-2 0 0,-3 2 0,-1-1-328,0-1 0,-2 1 328,-1 2 0,-2-2 0,-2 3 0,-3-2 0,0 1 0,-5-6 0,-2 0 0,3 8 0,-3-2 0,-3 2-30,-7 2 0,-4 2 0,1 2 30,6 8 0,0 3 0,-2-1-416,-12-6 0,-3 0 0,1 3 416,-10 1 0,0 4 0,-2 3 0,0 2 0,-1 2 0,0 2 0,0 3 0,0 3-235,3 3 1,0 2 234,0 1 0,1 3 0,1 7 0,2 2 0,0 2 0,0 4 0,-1 5 0,1 4 0,-1 1 0,0 3 0,-3 4 0,0 1 0,19-9 0,-1 0 0,1 1 0,-2 1 0,1 0 0,-1 1 0,0-1 0,0 1 0,1-1 0,0 1 0,0 0 0,-2 3 0,2-1 0,-2 1 0,0 2 0,2-2 0,-2 1 0,3 0 0,-1 1-30,-10 8 0,-1 2 0,4-2 30,1 4 0,3 0 0,4 0 0,1 2 0,2-1 0,1 1 0,3 0 0,1 0 0,1 0 0,1 0 0,0 1 0,2 0 0,1 2 0,0 1 110,1 0 1,0 1-111,3 2 0,1 2 0,0 0 0,2 2 0,1 0 0,1 1-119,1 2 1,2 1 118,0-3 0,1 3 0,3-6 0,-1 3 0,2-2 0,-1 6 0,1 0 0,2-10 0,-1 2 0,3-3 0,2 0 0,2 1 0,1 16 0,2 1 514,1-18 0,2 2-514,2 0 0,2 3 0,1-4 0,1-8 0,1-2 0,4 10 0,1-3 981,9 11-981,1-8 785,0-3-785,5-4 0,-9-14 0,1-1 0,15 13 0,-13-14 0,1-2 90,12 6-180,3 1 90,2-3 0,3 1 0,5-4 0,6-3 1118,2-3-1073,-19-12 0,2-1-90,-3-2 0,0-1-45,-1 0 0,0-2-359,22-1-181,-19 0-271,-4-4-718,-3-3-1079,-4-4 2698,-5-1 0,-3 3 0,-4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kowshiqueroy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2165-0385-4F9C-B21D-804ABDFBB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9453" y="3899158"/>
            <a:ext cx="4673093" cy="872725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Kowshique Roy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50A193-C8EB-416E-BA1A-FAA7B5536CFB}"/>
              </a:ext>
            </a:extLst>
          </p:cNvPr>
          <p:cNvSpPr/>
          <p:nvPr/>
        </p:nvSpPr>
        <p:spPr>
          <a:xfrm>
            <a:off x="8326680" y="3242798"/>
            <a:ext cx="2888087" cy="29048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62759-D4CD-4E2C-B357-A26AE4702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314" y="4785687"/>
            <a:ext cx="5127524" cy="1217240"/>
          </a:xfrm>
        </p:spPr>
        <p:txBody>
          <a:bodyPr>
            <a:normAutofit/>
          </a:bodyPr>
          <a:lstStyle/>
          <a:p>
            <a:pPr algn="r"/>
            <a:r>
              <a:rPr lang="en-US" sz="1600" dirty="0"/>
              <a:t>Studying MSc in Computer Science (PMSCS) at</a:t>
            </a:r>
          </a:p>
          <a:p>
            <a:pPr algn="r"/>
            <a:r>
              <a:rPr lang="en-US" sz="2400" b="1" dirty="0"/>
              <a:t>Jahangirnagar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6D39F-0841-4B61-A5D6-40B4E9D492BD}"/>
              </a:ext>
            </a:extLst>
          </p:cNvPr>
          <p:cNvSpPr txBox="1"/>
          <p:nvPr/>
        </p:nvSpPr>
        <p:spPr>
          <a:xfrm>
            <a:off x="0" y="6292461"/>
            <a:ext cx="12222362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Whatsapp</a:t>
            </a:r>
            <a:r>
              <a:rPr lang="en-US" sz="2000" dirty="0"/>
              <a:t>: 01765236683		Mail: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kowshiqueroy@gmail.com</a:t>
            </a:r>
            <a:r>
              <a:rPr lang="en-US" sz="2000" dirty="0"/>
              <a:t>		</a:t>
            </a:r>
            <a:r>
              <a:rPr lang="en-US" sz="2000" dirty="0" err="1"/>
              <a:t>Youtube</a:t>
            </a:r>
            <a:r>
              <a:rPr lang="en-US" sz="2000" dirty="0"/>
              <a:t>: Dadar Class </a:t>
            </a:r>
            <a:r>
              <a:rPr lang="en-US" sz="2000" dirty="0" err="1"/>
              <a:t>দাদার</a:t>
            </a:r>
            <a:r>
              <a:rPr lang="en-US" sz="2000" dirty="0"/>
              <a:t> </a:t>
            </a:r>
            <a:r>
              <a:rPr lang="en-US" sz="2000" dirty="0" err="1"/>
              <a:t>ক্লাস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9551-5640-431C-8848-46B453EE9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2571" r="9094" b="7583"/>
          <a:stretch/>
        </p:blipFill>
        <p:spPr>
          <a:xfrm>
            <a:off x="8432546" y="3340141"/>
            <a:ext cx="2676356" cy="2710210"/>
          </a:xfrm>
          <a:prstGeom prst="ellipse">
            <a:avLst/>
          </a:prstGeom>
          <a:solidFill>
            <a:srgbClr val="0070C0"/>
          </a:solidFill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F473E8-B07E-486C-B91C-7D19C80070EA}"/>
              </a:ext>
            </a:extLst>
          </p:cNvPr>
          <p:cNvSpPr txBox="1">
            <a:spLocks/>
          </p:cNvSpPr>
          <p:nvPr/>
        </p:nvSpPr>
        <p:spPr>
          <a:xfrm>
            <a:off x="1962318" y="449453"/>
            <a:ext cx="8649417" cy="1588524"/>
          </a:xfrm>
          <a:prstGeom prst="rect">
            <a:avLst/>
          </a:prstGeom>
          <a:solidFill>
            <a:srgbClr val="0070C0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3276-9D27-4799-BA02-B4C3C221B5DC}"/>
              </a:ext>
            </a:extLst>
          </p:cNvPr>
          <p:cNvSpPr txBox="1"/>
          <p:nvPr/>
        </p:nvSpPr>
        <p:spPr>
          <a:xfrm>
            <a:off x="-140678" y="2472656"/>
            <a:ext cx="12476285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printf</a:t>
            </a:r>
            <a:r>
              <a:rPr lang="en-US" sz="4000" dirty="0"/>
              <a:t> ( “Hello World” ) 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362EAA-0318-49EE-9847-355E3E383332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6BC06-A068-45D0-8F42-DE63940F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09E3EF-C2E3-4612-8504-73A3473F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67969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A84F39-E752-48C8-6D7C-59E48AB50F97}"/>
                  </a:ext>
                </a:extLst>
              </p14:cNvPr>
              <p14:cNvContentPartPr/>
              <p14:nvPr/>
            </p14:nvContentPartPr>
            <p14:xfrm>
              <a:off x="32040" y="-360"/>
              <a:ext cx="12160080" cy="6748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A84F39-E752-48C8-6D7C-59E48AB50F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40" y="-16560"/>
                <a:ext cx="12192480" cy="67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69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6196DF-7389-88B7-D48F-79B4AD581639}"/>
                  </a:ext>
                </a:extLst>
              </p14:cNvPr>
              <p14:cNvContentPartPr/>
              <p14:nvPr/>
            </p14:nvContentPartPr>
            <p14:xfrm>
              <a:off x="3006720" y="455760"/>
              <a:ext cx="9055080" cy="6036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6196DF-7389-88B7-D48F-79B4AD5816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0520" y="439560"/>
                <a:ext cx="9087480" cy="60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96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B94349-49BC-2CA7-8A3F-F00DB348848E}"/>
                  </a:ext>
                </a:extLst>
              </p14:cNvPr>
              <p14:cNvContentPartPr/>
              <p14:nvPr/>
            </p14:nvContentPartPr>
            <p14:xfrm>
              <a:off x="1113840" y="29520"/>
              <a:ext cx="11078280" cy="6828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B94349-49BC-2CA7-8A3F-F00DB34884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640" y="13320"/>
                <a:ext cx="11110680" cy="68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02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582727-4921-AC51-19E1-B4C22805C41F}"/>
                  </a:ext>
                </a:extLst>
              </p14:cNvPr>
              <p14:cNvContentPartPr/>
              <p14:nvPr/>
            </p14:nvContentPartPr>
            <p14:xfrm>
              <a:off x="-360" y="-360"/>
              <a:ext cx="11745360" cy="6858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582727-4921-AC51-19E1-B4C22805C4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-16560"/>
                <a:ext cx="11777760" cy="68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118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4F57F2-CEA6-EFF9-8650-A910E76B047C}"/>
                  </a:ext>
                </a:extLst>
              </p14:cNvPr>
              <p14:cNvContentPartPr/>
              <p14:nvPr/>
            </p14:nvContentPartPr>
            <p14:xfrm>
              <a:off x="1062360" y="534240"/>
              <a:ext cx="11129760" cy="6323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4F57F2-CEA6-EFF9-8650-A910E76B04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160" y="518040"/>
                <a:ext cx="11162160" cy="63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83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BB2A24-64D5-E8E6-B863-04398DD213C4}"/>
                  </a:ext>
                </a:extLst>
              </p14:cNvPr>
              <p14:cNvContentPartPr/>
              <p14:nvPr/>
            </p14:nvContentPartPr>
            <p14:xfrm>
              <a:off x="1788840" y="340200"/>
              <a:ext cx="10403280" cy="6201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BB2A24-64D5-E8E6-B863-04398DD213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2640" y="324000"/>
                <a:ext cx="10435680" cy="62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907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E22437-C7BA-73A2-7170-2D0110676C73}"/>
                  </a:ext>
                </a:extLst>
              </p14:cNvPr>
              <p14:cNvContentPartPr/>
              <p14:nvPr/>
            </p14:nvContentPartPr>
            <p14:xfrm>
              <a:off x="2131560" y="-360"/>
              <a:ext cx="9993600" cy="6587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E22437-C7BA-73A2-7170-2D0110676C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5360" y="-16560"/>
                <a:ext cx="10026000" cy="661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20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914063-5727-1A6B-AC16-3BF1194D6563}"/>
                  </a:ext>
                </a:extLst>
              </p14:cNvPr>
              <p14:cNvContentPartPr/>
              <p14:nvPr/>
            </p14:nvContentPartPr>
            <p14:xfrm>
              <a:off x="1292760" y="91080"/>
              <a:ext cx="10899360" cy="6281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914063-5727-1A6B-AC16-3BF1194D65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560" y="74880"/>
                <a:ext cx="10931760" cy="63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56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C90E94-0E30-AC03-B3B1-23FB08CBEE54}"/>
                  </a:ext>
                </a:extLst>
              </p14:cNvPr>
              <p14:cNvContentPartPr/>
              <p14:nvPr/>
            </p14:nvContentPartPr>
            <p14:xfrm>
              <a:off x="2740680" y="171360"/>
              <a:ext cx="9169560" cy="6153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C90E94-0E30-AC03-B3B1-23FB08CBEE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4480" y="155160"/>
                <a:ext cx="9201960" cy="61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46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B09071-5FAE-A2F0-02FD-0805BDEC8EBF}"/>
                  </a:ext>
                </a:extLst>
              </p14:cNvPr>
              <p14:cNvContentPartPr/>
              <p14:nvPr/>
            </p14:nvContentPartPr>
            <p14:xfrm>
              <a:off x="130680" y="1440"/>
              <a:ext cx="12061440" cy="6856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B09071-5FAE-A2F0-02FD-0805BDEC8E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480" y="-14760"/>
                <a:ext cx="12093840" cy="688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94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Call</a:t>
            </a:r>
          </a:p>
          <a:p>
            <a:r>
              <a:rPr lang="en-US" dirty="0"/>
              <a:t>Recursion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E830B0-FC12-E347-725D-3DD601309B75}"/>
                  </a:ext>
                </a:extLst>
              </p14:cNvPr>
              <p14:cNvContentPartPr/>
              <p14:nvPr/>
            </p14:nvContentPartPr>
            <p14:xfrm>
              <a:off x="3101400" y="1432800"/>
              <a:ext cx="8414280" cy="1455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E830B0-FC12-E347-725D-3DD601309B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5200" y="1416600"/>
                <a:ext cx="8446680" cy="14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F9592A-2182-AC01-8DB7-52E2FF12233B}"/>
                  </a:ext>
                </a:extLst>
              </p14:cNvPr>
              <p14:cNvContentPartPr/>
              <p14:nvPr/>
            </p14:nvContentPartPr>
            <p14:xfrm>
              <a:off x="2473560" y="2634480"/>
              <a:ext cx="8882280" cy="3198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F9592A-2182-AC01-8DB7-52E2FF1223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7360" y="2618280"/>
                <a:ext cx="8914680" cy="32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2386483-6ED6-4F0C-7556-079479BE5E19}"/>
                  </a:ext>
                </a:extLst>
              </p14:cNvPr>
              <p14:cNvContentPartPr/>
              <p14:nvPr/>
            </p14:nvContentPartPr>
            <p14:xfrm>
              <a:off x="3933720" y="424800"/>
              <a:ext cx="8239320" cy="602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2386483-6ED6-4F0C-7556-079479BE5E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7520" y="408600"/>
                <a:ext cx="8271720" cy="60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179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692289-232D-D4B1-AD88-1CE3FFD38A95}"/>
                  </a:ext>
                </a:extLst>
              </p14:cNvPr>
              <p14:cNvContentPartPr/>
              <p14:nvPr/>
            </p14:nvContentPartPr>
            <p14:xfrm>
              <a:off x="3397320" y="218160"/>
              <a:ext cx="7439760" cy="6218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692289-232D-D4B1-AD88-1CE3FFD38A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1120" y="201960"/>
                <a:ext cx="7472160" cy="62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641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C4F396-8EE4-1A85-39EC-E164A38AEA01}"/>
                  </a:ext>
                </a:extLst>
              </p14:cNvPr>
              <p14:cNvContentPartPr/>
              <p14:nvPr/>
            </p14:nvContentPartPr>
            <p14:xfrm>
              <a:off x="592200" y="248040"/>
              <a:ext cx="10593000" cy="6195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C4F396-8EE4-1A85-39EC-E164A38AEA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00" y="231840"/>
                <a:ext cx="10625400" cy="62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07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D2BE0C-E8E5-13E4-C32B-011ABE1B356D}"/>
                  </a:ext>
                </a:extLst>
              </p14:cNvPr>
              <p14:cNvContentPartPr/>
              <p14:nvPr/>
            </p14:nvContentPartPr>
            <p14:xfrm>
              <a:off x="1388520" y="1707480"/>
              <a:ext cx="8399880" cy="3495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D2BE0C-E8E5-13E4-C32B-011ABE1B3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2320" y="1691280"/>
                <a:ext cx="8432280" cy="352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875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687E3B-7644-D16D-55F3-10ED4F77E9C3}"/>
                  </a:ext>
                </a:extLst>
              </p14:cNvPr>
              <p14:cNvContentPartPr/>
              <p14:nvPr/>
            </p14:nvContentPartPr>
            <p14:xfrm>
              <a:off x="1455120" y="1911600"/>
              <a:ext cx="9780840" cy="4294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687E3B-7644-D16D-55F3-10ED4F77E9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8920" y="1895400"/>
                <a:ext cx="9813240" cy="43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43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397072-BE27-300E-78D0-9F0E5E35AFA8}"/>
                  </a:ext>
                </a:extLst>
              </p14:cNvPr>
              <p14:cNvContentPartPr/>
              <p14:nvPr/>
            </p14:nvContentPartPr>
            <p14:xfrm>
              <a:off x="589680" y="205200"/>
              <a:ext cx="11229480" cy="665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397072-BE27-300E-78D0-9F0E5E35AF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480" y="189000"/>
                <a:ext cx="11261880" cy="66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304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5217A9-8EDE-0DB5-1CD8-B6DD5414F0A2}"/>
                  </a:ext>
                </a:extLst>
              </p14:cNvPr>
              <p14:cNvContentPartPr/>
              <p14:nvPr/>
            </p14:nvContentPartPr>
            <p14:xfrm>
              <a:off x="2295000" y="159840"/>
              <a:ext cx="9278280" cy="6477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5217A9-8EDE-0DB5-1CD8-B6DD5414F0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8800" y="143640"/>
                <a:ext cx="9310680" cy="65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813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E9C77-5927-3D54-8E57-03F1252C047E}"/>
                  </a:ext>
                </a:extLst>
              </p14:cNvPr>
              <p14:cNvContentPartPr/>
              <p14:nvPr/>
            </p14:nvContentPartPr>
            <p14:xfrm>
              <a:off x="-360" y="-360"/>
              <a:ext cx="12192480" cy="6858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E9C77-5927-3D54-8E57-03F1252C04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-16560"/>
                <a:ext cx="12224880" cy="68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768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5CE345-CC33-4645-21B1-73F0BCF35715}"/>
                  </a:ext>
                </a:extLst>
              </p14:cNvPr>
              <p14:cNvContentPartPr/>
              <p14:nvPr/>
            </p14:nvContentPartPr>
            <p14:xfrm>
              <a:off x="941040" y="94680"/>
              <a:ext cx="10589400" cy="5712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5CE345-CC33-4645-21B1-73F0BCF357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840" y="78480"/>
                <a:ext cx="10621800" cy="57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792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3A1F4E-5EC3-5990-04CE-6588F7AC198D}"/>
                  </a:ext>
                </a:extLst>
              </p14:cNvPr>
              <p14:cNvContentPartPr/>
              <p14:nvPr/>
            </p14:nvContentPartPr>
            <p14:xfrm>
              <a:off x="2062440" y="1293840"/>
              <a:ext cx="8467920" cy="381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3A1F4E-5EC3-5990-04CE-6588F7AC1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240" y="1277640"/>
                <a:ext cx="8500320" cy="38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49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BE5D45-69AF-0E17-D901-AFE2E8596905}"/>
                  </a:ext>
                </a:extLst>
              </p14:cNvPr>
              <p14:cNvContentPartPr/>
              <p14:nvPr/>
            </p14:nvContentPartPr>
            <p14:xfrm>
              <a:off x="2702880" y="156600"/>
              <a:ext cx="5095440" cy="661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BE5D45-69AF-0E17-D901-AFE2E85969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6680" y="140400"/>
                <a:ext cx="5127840" cy="66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7E7EE6E-A67C-DB26-9E23-BF510E6AAC0A}"/>
                  </a:ext>
                </a:extLst>
              </p14:cNvPr>
              <p14:cNvContentPartPr/>
              <p14:nvPr/>
            </p14:nvContentPartPr>
            <p14:xfrm>
              <a:off x="93240" y="-360"/>
              <a:ext cx="12098880" cy="6671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7E7EE6E-A67C-DB26-9E23-BF510E6AAC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0" y="-16560"/>
                <a:ext cx="12131280" cy="67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372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16A088-36B8-77E5-668C-869EE6F67946}"/>
                  </a:ext>
                </a:extLst>
              </p14:cNvPr>
              <p14:cNvContentPartPr/>
              <p14:nvPr/>
            </p14:nvContentPartPr>
            <p14:xfrm>
              <a:off x="1532160" y="429840"/>
              <a:ext cx="7495200" cy="5506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16A088-36B8-77E5-668C-869EE6F679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5960" y="413640"/>
                <a:ext cx="7527600" cy="55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880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016A4D-4B4F-D0BF-ACFE-651F6CBC25C4}"/>
                  </a:ext>
                </a:extLst>
              </p14:cNvPr>
              <p14:cNvContentPartPr/>
              <p14:nvPr/>
            </p14:nvContentPartPr>
            <p14:xfrm>
              <a:off x="0" y="165960"/>
              <a:ext cx="12104640" cy="6692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016A4D-4B4F-D0BF-ACFE-651F6CBC25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200" y="149760"/>
                <a:ext cx="12137040" cy="67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375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1A77FA-6ED2-7090-D2DE-0BC8E8CFC478}"/>
                  </a:ext>
                </a:extLst>
              </p14:cNvPr>
              <p14:cNvContentPartPr/>
              <p14:nvPr/>
            </p14:nvContentPartPr>
            <p14:xfrm>
              <a:off x="1429920" y="55440"/>
              <a:ext cx="7882560" cy="5735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1A77FA-6ED2-7090-D2DE-0BC8E8CFC4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3720" y="39240"/>
                <a:ext cx="7914960" cy="57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008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C89A5D-ED20-6136-5C32-B0A5DC13FC8B}"/>
                  </a:ext>
                </a:extLst>
              </p14:cNvPr>
              <p14:cNvContentPartPr/>
              <p14:nvPr/>
            </p14:nvContentPartPr>
            <p14:xfrm>
              <a:off x="966960" y="-360"/>
              <a:ext cx="11119320" cy="6246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C89A5D-ED20-6136-5C32-B0A5DC13FC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760" y="-16560"/>
                <a:ext cx="11151720" cy="62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08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FF3D48-47D8-0C55-201E-F2B07D9AB3C3}"/>
                  </a:ext>
                </a:extLst>
              </p14:cNvPr>
              <p14:cNvContentPartPr/>
              <p14:nvPr/>
            </p14:nvContentPartPr>
            <p14:xfrm>
              <a:off x="1871280" y="120600"/>
              <a:ext cx="9975960" cy="598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FF3D48-47D8-0C55-201E-F2B07D9AB3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5080" y="104400"/>
                <a:ext cx="10008360" cy="60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060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E2FD07-E31C-886C-1DB9-52C3DA9795E1}"/>
                  </a:ext>
                </a:extLst>
              </p14:cNvPr>
              <p14:cNvContentPartPr/>
              <p14:nvPr/>
            </p14:nvContentPartPr>
            <p14:xfrm>
              <a:off x="1105200" y="-360"/>
              <a:ext cx="11086920" cy="6714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E2FD07-E31C-886C-1DB9-52C3DA9795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9000" y="-16560"/>
                <a:ext cx="11119320" cy="67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29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1A992D-A646-6519-CEB9-4F8604505C2A}"/>
                  </a:ext>
                </a:extLst>
              </p14:cNvPr>
              <p14:cNvContentPartPr/>
              <p14:nvPr/>
            </p14:nvContentPartPr>
            <p14:xfrm>
              <a:off x="1676520" y="469440"/>
              <a:ext cx="8479800" cy="5924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1A992D-A646-6519-CEB9-4F8604505C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0320" y="453240"/>
                <a:ext cx="8512200" cy="59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87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C9ED9B-2626-62AB-3190-3A13AAE5509F}"/>
                  </a:ext>
                </a:extLst>
              </p14:cNvPr>
              <p14:cNvContentPartPr/>
              <p14:nvPr/>
            </p14:nvContentPartPr>
            <p14:xfrm>
              <a:off x="4221720" y="224640"/>
              <a:ext cx="7836120" cy="6484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C9ED9B-2626-62AB-3190-3A13AAE550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5520" y="208440"/>
                <a:ext cx="7868520" cy="65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79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14A719-8788-AA4B-830D-FA4723CBA7C3}"/>
                  </a:ext>
                </a:extLst>
              </p14:cNvPr>
              <p14:cNvContentPartPr/>
              <p14:nvPr/>
            </p14:nvContentPartPr>
            <p14:xfrm>
              <a:off x="3232080" y="280080"/>
              <a:ext cx="8676720" cy="5582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14A719-8788-AA4B-830D-FA4723CBA7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5880" y="263880"/>
                <a:ext cx="8709120" cy="56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92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1B5958-4E45-A350-DFA4-BB3990432532}"/>
                  </a:ext>
                </a:extLst>
              </p14:cNvPr>
              <p14:cNvContentPartPr/>
              <p14:nvPr/>
            </p14:nvContentPartPr>
            <p14:xfrm>
              <a:off x="1331640" y="100440"/>
              <a:ext cx="10723320" cy="6757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1B5958-4E45-A350-DFA4-BB3990432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5440" y="84240"/>
                <a:ext cx="10755720" cy="67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10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E81F0E-5BB9-EF91-8166-74281ECD1481}"/>
                  </a:ext>
                </a:extLst>
              </p14:cNvPr>
              <p14:cNvContentPartPr/>
              <p14:nvPr/>
            </p14:nvContentPartPr>
            <p14:xfrm>
              <a:off x="506880" y="358920"/>
              <a:ext cx="11000520" cy="6201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E81F0E-5BB9-EF91-8166-74281ECD14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680" y="342720"/>
                <a:ext cx="11032920" cy="62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023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BF3674-9CF4-5091-7805-332BF3F21360}"/>
                  </a:ext>
                </a:extLst>
              </p14:cNvPr>
              <p14:cNvContentPartPr/>
              <p14:nvPr/>
            </p14:nvContentPartPr>
            <p14:xfrm>
              <a:off x="2188440" y="604080"/>
              <a:ext cx="8571960" cy="4289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BF3674-9CF4-5091-7805-332BF3F213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2240" y="587880"/>
                <a:ext cx="8604360" cy="43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008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135</TotalTime>
  <Words>46</Words>
  <Application>Microsoft Macintosh PowerPoint</Application>
  <PresentationFormat>Widescreen</PresentationFormat>
  <Paragraphs>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Calisto MT</vt:lpstr>
      <vt:lpstr>Wingdings 2</vt:lpstr>
      <vt:lpstr>Slate</vt:lpstr>
      <vt:lpstr>Kowshique Roy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4</cp:revision>
  <dcterms:created xsi:type="dcterms:W3CDTF">2022-08-05T15:06:26Z</dcterms:created>
  <dcterms:modified xsi:type="dcterms:W3CDTF">2022-08-08T17:59:57Z</dcterms:modified>
</cp:coreProperties>
</file>